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Hook, Line, and Sinker: Unveiling the Secrets of Phishing Domain Detection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Introduction</a:t>
            </a:r>
            <a:endParaRPr lang="en-US"/>
          </a:p>
          <a:p>
            <a:r>
              <a:rPr lang="en-US"/>
              <a:t>What is Phishing?</a:t>
            </a:r>
            <a:endParaRPr lang="en-US"/>
          </a:p>
          <a:p>
            <a:r>
              <a:rPr lang="en-US"/>
              <a:t>Types of Phishing Attacks</a:t>
            </a:r>
            <a:endParaRPr lang="en-US"/>
          </a:p>
          <a:p>
            <a:r>
              <a:rPr lang="en-US"/>
              <a:t>Why is Phishing Domain Detection Important?</a:t>
            </a:r>
            <a:endParaRPr lang="en-US"/>
          </a:p>
          <a:p>
            <a:r>
              <a:rPr lang="en-US"/>
              <a:t>How Does Phishing Domain Detection Work?</a:t>
            </a:r>
            <a:endParaRPr lang="en-US"/>
          </a:p>
          <a:p>
            <a:r>
              <a:rPr lang="en-US"/>
              <a:t>Conclusion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normAutofit fontScale="90000" lnSpcReduction="10000"/>
          </a:bodyPr>
          <a:p>
            <a:r>
              <a:rPr lang="en-US"/>
              <a:t>Welcome to our presentation on Phishing Domain Detection! In today's digital age, we are all connected more than ever before. However, with this connectivity comes a new set of dangers, one of which is phishing attacks. These attacks can be devastating, causing financial loss and damage to your reputation. But fear not, there are ways to protect yourself, and that's what we're here to discuss today.</a:t>
            </a:r>
            <a:endParaRPr lang="en-US"/>
          </a:p>
          <a:p>
            <a:r>
              <a:rPr lang="en-US"/>
              <a:t>Phishing domain detection is an essential tool in the fight against these types of attacks. By detecting fraudulent domains, we can prevent attackers from stealing sensitive information such as usernames, passwords, and credit card numbers. But why is this important? Well, according to recent studies, phishing attacks have increased by over 600% since the beginning of the pandemic. This means that it's more important than ever to stay vigilant and protect ourselves from these threats.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Phishing?</a:t>
            </a:r>
            <a:endParaRPr lang="en-US"/>
          </a:p>
        </p:txBody>
      </p:sp>
      <p:sp>
        <p:nvSpPr>
          <p:cNvPr id="3" name="Content Placeholder 2"/>
          <p:cNvSpPr>
            <a:spLocks noGrp="1"/>
          </p:cNvSpPr>
          <p:nvPr>
            <p:ph idx="1"/>
          </p:nvPr>
        </p:nvSpPr>
        <p:spPr/>
        <p:txBody>
          <a:bodyPr>
            <a:normAutofit lnSpcReduction="10000"/>
          </a:bodyPr>
          <a:p>
            <a:r>
              <a:rPr lang="en-US"/>
              <a:t>Phishing is a type of cyber attack that involves tricking individuals into providing sensitive information, such as passwords or credit card numbers. It typically occurs through email or fake websites that mimic legitimate ones, and the attackers often use social engineering tactics to make their messages appear trustworthy.</a:t>
            </a:r>
            <a:endParaRPr lang="en-US"/>
          </a:p>
          <a:p>
            <a:r>
              <a:rPr lang="en-US"/>
              <a:t>Once the attackers have obtained this information, they can use it for a variety of malicious purposes, such as stealing money or identity theft. Phishing attacks can be difficult to detect, as they often look like legitimate requests for information. It's important to be vigilant and cautious when receiving unsolicited emails or clicking on links from unknown sources.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Phishing Attacks</a:t>
            </a:r>
            <a:endParaRPr lang="en-US"/>
          </a:p>
        </p:txBody>
      </p:sp>
      <p:sp>
        <p:nvSpPr>
          <p:cNvPr id="3" name="Content Placeholder 2"/>
          <p:cNvSpPr>
            <a:spLocks noGrp="1"/>
          </p:cNvSpPr>
          <p:nvPr>
            <p:ph idx="1"/>
          </p:nvPr>
        </p:nvSpPr>
        <p:spPr/>
        <p:txBody>
          <a:bodyPr>
            <a:normAutofit fontScale="90000" lnSpcReduction="10000"/>
          </a:bodyPr>
          <a:p>
            <a:r>
              <a:rPr lang="en-US"/>
              <a:t>Spear phishing is a type of phishing attack that targets specific individuals or organizations. The attackers use personal information such as names, job titles, and email addresses to make their messages appear legitimate. For example, an attacker may send an email that appears to be from the CEO of a company, requesting sensitive information or asking the recipient to click on a malicious link.</a:t>
            </a:r>
            <a:endParaRPr lang="en-US"/>
          </a:p>
          <a:p>
            <a:r>
              <a:rPr lang="en-US"/>
              <a:t>Whaling is another type of phishing attack that targets high-level executives or other important individuals within an organization. These attacks are often more sophisticated and convincing than other types of phishing attacks, and can result in significant financial losses or data breaches. For example, an attacker may create a fake login page for a bank or financial institution, tricking the victim into entering their login credentials.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Phishing Domain Detection Important?</a:t>
            </a:r>
            <a:endParaRPr lang="en-US"/>
          </a:p>
        </p:txBody>
      </p:sp>
      <p:sp>
        <p:nvSpPr>
          <p:cNvPr id="3" name="Content Placeholder 2"/>
          <p:cNvSpPr>
            <a:spLocks noGrp="1"/>
          </p:cNvSpPr>
          <p:nvPr>
            <p:ph idx="1"/>
          </p:nvPr>
        </p:nvSpPr>
        <p:spPr/>
        <p:txBody>
          <a:bodyPr>
            <a:normAutofit lnSpcReduction="20000"/>
          </a:bodyPr>
          <a:p>
            <a:r>
              <a:rPr lang="en-US"/>
              <a:t>Phishing attacks are a growing threat in today's digital world, with cybercriminals using increasingly sophisticated techniques to steal sensitive information from unsuspecting victims. In fact, according to a recent report by the Anti-Phishing Working Group, there were over 220,000 unique phishing attacks recorded in the first quarter of 2021 alone.</a:t>
            </a:r>
            <a:endParaRPr lang="en-US"/>
          </a:p>
          <a:p>
            <a:r>
              <a:rPr lang="en-US"/>
              <a:t>The consequences of falling victim to a phishing attack can be devastating, both for individuals and organizations. From financial losses to reputational damage, the impact of these attacks can be far-reaching and long-lasting. This is why detecting phishing domains is so important - by identifying and blocking these malicious websites, we can help protect ourselves and others from the harmful effects of phishing attacks.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Phishing Domain Detection Work?</a:t>
            </a:r>
            <a:endParaRPr lang="en-US"/>
          </a:p>
        </p:txBody>
      </p:sp>
      <p:sp>
        <p:nvSpPr>
          <p:cNvPr id="3" name="Content Placeholder 2"/>
          <p:cNvSpPr>
            <a:spLocks noGrp="1"/>
          </p:cNvSpPr>
          <p:nvPr>
            <p:ph idx="1"/>
          </p:nvPr>
        </p:nvSpPr>
        <p:spPr/>
        <p:txBody>
          <a:bodyPr>
            <a:normAutofit fontScale="90000" lnSpcReduction="10000"/>
          </a:bodyPr>
          <a:p>
            <a:r>
              <a:rPr lang="en-US"/>
              <a:t>Phishing domain detection is a complex process that involves the use of advanced machine learning algorithms and other techniques to identify and block malicious websites. The first step in the process is to collect data on known phishing domains, which can be done through a variety of methods such as web crawling and user reports. This data is then analyzed using machine learning algorithms to identify patterns and characteristics that are common among phishing domains.</a:t>
            </a:r>
            <a:endParaRPr lang="en-US"/>
          </a:p>
          <a:p>
            <a:r>
              <a:rPr lang="en-US"/>
              <a:t>Once these patterns have been identified, they can be used to create rules that can be applied to incoming web traffic to identify potential phishing sites. These rules can be based on a variety of factors, such as the URL structure, the content of the page, and the behavior of the user. If a site is flagged as potentially malicious, it can be blocked or redirected to a warning page to prevent users from falling victim to phishing attacks.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normAutofit fontScale="90000" lnSpcReduction="10000"/>
          </a:bodyPr>
          <a:p>
            <a:r>
              <a:rPr lang="en-US"/>
              <a:t>In conclusion, phishing attacks are a serious threat in today's digital world. They can come in many forms, such as spear phishing and whaling, and can cause significant damage to individuals and organizations alike.</a:t>
            </a:r>
            <a:endParaRPr lang="en-US"/>
          </a:p>
          <a:p>
            <a:r>
              <a:rPr lang="en-US"/>
              <a:t>Phishing domain detection is an important tool in the fight against these types of attacks. By using machine learning algorithms and other techniques, we can detect and block phishing domains before they can do any harm.</a:t>
            </a:r>
            <a:endParaRPr lang="en-US"/>
          </a:p>
          <a:p>
            <a:r>
              <a:rPr lang="en-US"/>
              <a:t>However, it's important to remember that technology alone is not enough to protect against phishing attacks. It's also crucial for individuals to stay vigilant and take steps to protect themselves, such as being cautious of suspicious emails and links, keeping software up to date, and using strong passwords.</a:t>
            </a:r>
            <a:endParaRPr lang="en-US"/>
          </a:p>
          <a:p>
            <a:r>
              <a:rPr lang="en-US"/>
              <a:t>By working together and staying informed, we can help to prevent phishing attacks and keep ourselves and our organizations safe from harm.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5376</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Hook, Line, and Sinker: Unveiling the Secrets of Phishing Domain Detection</dc:title>
  <dc:creator/>
  <cp:lastModifiedBy>nishant</cp:lastModifiedBy>
  <cp:revision>1</cp:revision>
  <dcterms:created xsi:type="dcterms:W3CDTF">2023-06-30T16:21:44Z</dcterms:created>
  <dcterms:modified xsi:type="dcterms:W3CDTF">2023-06-30T16:21:44Z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FE79CF029EA04614A62089022C358F30</vt:lpwstr>
  </property>
  <property fmtid="{D5CDD505-2E9C-101B-9397-08002B2CF9AE}" pid="3" name="KSOProductBuildVer">
    <vt:lpwstr>1033-11.2.0.11537</vt:lpwstr>
  </property>
</Properties>
</file>