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9" r:id="rId4"/>
    <p:sldId id="264" r:id="rId5"/>
    <p:sldId id="261" r:id="rId6"/>
    <p:sldId id="265" r:id="rId7"/>
    <p:sldId id="263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3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1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3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074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129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98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4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7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62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9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3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62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9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438EC7-648B-4254-8C56-4B6035C8798F}" type="datetimeFigureOut">
              <a:rPr lang="en-IN" smtClean="0"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AFFAAC-D399-401B-A68C-B93149C78E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7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8934A-BE71-4E8B-B092-848AA37A85A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B62ED-F94C-4662-AB22-6E509B20BF1B}"/>
              </a:ext>
            </a:extLst>
          </p:cNvPr>
          <p:cNvSpPr/>
          <p:nvPr/>
        </p:nvSpPr>
        <p:spPr>
          <a:xfrm>
            <a:off x="3364007" y="2644170"/>
            <a:ext cx="60321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PORTFOLIO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2042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DF7F-43BA-4745-A47E-89F249E4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66" y="314827"/>
            <a:ext cx="8534400" cy="1507067"/>
          </a:xfrm>
        </p:spPr>
        <p:txBody>
          <a:bodyPr/>
          <a:lstStyle/>
          <a:p>
            <a:r>
              <a:rPr lang="en-US" dirty="0"/>
              <a:t>                               </a:t>
            </a:r>
            <a:r>
              <a:rPr lang="en-US" dirty="0">
                <a:solidFill>
                  <a:srgbClr val="FF0000"/>
                </a:solidFill>
              </a:rPr>
              <a:t>SANSKRIT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4E300-3158-4DF3-B004-1C8A04C62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169" y="1963936"/>
            <a:ext cx="5469662" cy="3895325"/>
          </a:xfrm>
        </p:spPr>
      </p:pic>
    </p:spTree>
    <p:extLst>
      <p:ext uri="{BB962C8B-B14F-4D97-AF65-F5344CB8AC3E}">
        <p14:creationId xmlns:p14="http://schemas.microsoft.com/office/powerpoint/2010/main" val="20668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C832CE4-5BA1-4049-9F4C-EADE22369A6E}"/>
              </a:ext>
            </a:extLst>
          </p:cNvPr>
          <p:cNvSpPr/>
          <p:nvPr/>
        </p:nvSpPr>
        <p:spPr>
          <a:xfrm>
            <a:off x="1" y="0"/>
            <a:ext cx="12397928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3FEEC-8DA0-4A05-BA05-6BBE9474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44" y="1713699"/>
            <a:ext cx="2965185" cy="395358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451DF3CB-26C8-4825-82A1-1B4551EB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96" y="1713699"/>
            <a:ext cx="2754357" cy="3953579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9BDF0E-1777-42A6-839A-63D327B23C59}"/>
              </a:ext>
            </a:extLst>
          </p:cNvPr>
          <p:cNvSpPr txBox="1"/>
          <p:nvPr/>
        </p:nvSpPr>
        <p:spPr>
          <a:xfrm>
            <a:off x="2521778" y="5737280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First Day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446D3-C365-40C6-A8A1-A107A0103B0B}"/>
              </a:ext>
            </a:extLst>
          </p:cNvPr>
          <p:cNvSpPr txBox="1"/>
          <p:nvPr/>
        </p:nvSpPr>
        <p:spPr>
          <a:xfrm>
            <a:off x="8764701" y="5737280"/>
            <a:ext cx="156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After 1 month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FBCE6-0D0F-4F4A-A75C-867A9DB3A415}"/>
              </a:ext>
            </a:extLst>
          </p:cNvPr>
          <p:cNvSpPr/>
          <p:nvPr/>
        </p:nvSpPr>
        <p:spPr>
          <a:xfrm>
            <a:off x="4560068" y="267391"/>
            <a:ext cx="3444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CHEMISTRY</a:t>
            </a:r>
          </a:p>
        </p:txBody>
      </p:sp>
    </p:spTree>
    <p:extLst>
      <p:ext uri="{BB962C8B-B14F-4D97-AF65-F5344CB8AC3E}">
        <p14:creationId xmlns:p14="http://schemas.microsoft.com/office/powerpoint/2010/main" val="41598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ABEFD-591B-4983-8E5E-C21AD4986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2532F7-7815-4B38-A7F2-0CC816230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49" y="1615742"/>
            <a:ext cx="5959876" cy="446990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2BCEB73-869B-4F7C-973A-D4F2D97879C5}"/>
              </a:ext>
            </a:extLst>
          </p:cNvPr>
          <p:cNvSpPr/>
          <p:nvPr/>
        </p:nvSpPr>
        <p:spPr>
          <a:xfrm>
            <a:off x="4708523" y="346206"/>
            <a:ext cx="2023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CIVICS</a:t>
            </a:r>
          </a:p>
        </p:txBody>
      </p:sp>
    </p:spTree>
    <p:extLst>
      <p:ext uri="{BB962C8B-B14F-4D97-AF65-F5344CB8AC3E}">
        <p14:creationId xmlns:p14="http://schemas.microsoft.com/office/powerpoint/2010/main" val="268769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4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44E5237-683F-4A78-963D-5A8B0049A4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9" b="58722"/>
          <a:stretch/>
        </p:blipFill>
        <p:spPr>
          <a:xfrm>
            <a:off x="2878793" y="2039553"/>
            <a:ext cx="5706443" cy="36165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0F7C10E-8AAB-4334-BD8C-D475BD26C04C}"/>
              </a:ext>
            </a:extLst>
          </p:cNvPr>
          <p:cNvSpPr/>
          <p:nvPr/>
        </p:nvSpPr>
        <p:spPr>
          <a:xfrm>
            <a:off x="4490008" y="508221"/>
            <a:ext cx="2484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349968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ABEFD-591B-4983-8E5E-C21AD4986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5AC39-DF49-477C-BE58-D59F16E7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02" y="90527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               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BIOLOGY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6EB4DE4-1E8E-4606-AE85-14D91C60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183" y="1922002"/>
            <a:ext cx="6599326" cy="3715318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C70E0-D109-4585-9AA9-D87C01F7A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8" b="8362"/>
          <a:stretch/>
        </p:blipFill>
        <p:spPr>
          <a:xfrm>
            <a:off x="1112182" y="1316691"/>
            <a:ext cx="2963510" cy="4400721"/>
          </a:xfrm>
          <a:prstGeom prst="rect">
            <a:avLst/>
          </a:prstGeom>
          <a:ln w="889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9DD84-DEFB-4555-B95B-1B2566941600}"/>
              </a:ext>
            </a:extLst>
          </p:cNvPr>
          <p:cNvSpPr txBox="1"/>
          <p:nvPr/>
        </p:nvSpPr>
        <p:spPr>
          <a:xfrm>
            <a:off x="7229383" y="5773900"/>
            <a:ext cx="19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DRIP IRRIGATION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86830-3153-47A9-BAF0-2504D7AF3BDA}"/>
              </a:ext>
            </a:extLst>
          </p:cNvPr>
          <p:cNvSpPr txBox="1"/>
          <p:nvPr/>
        </p:nvSpPr>
        <p:spPr>
          <a:xfrm>
            <a:off x="1442622" y="5819259"/>
            <a:ext cx="27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AGRICULTURAL PRACTICES</a:t>
            </a:r>
          </a:p>
        </p:txBody>
      </p:sp>
    </p:spTree>
    <p:extLst>
      <p:ext uri="{BB962C8B-B14F-4D97-AF65-F5344CB8AC3E}">
        <p14:creationId xmlns:p14="http://schemas.microsoft.com/office/powerpoint/2010/main" val="417216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rgbClr val="7030A0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967B9-A061-4894-B976-E467FEAA3A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9"/>
          <a:stretch/>
        </p:blipFill>
        <p:spPr>
          <a:xfrm rot="16200000">
            <a:off x="1868266" y="1221472"/>
            <a:ext cx="3648723" cy="5626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46E25F-9924-4EF1-8B8A-4354F3C2D6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1" b="13010"/>
          <a:stretch/>
        </p:blipFill>
        <p:spPr>
          <a:xfrm>
            <a:off x="8012699" y="2210538"/>
            <a:ext cx="2563571" cy="36487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C56D48-5CE0-480E-946A-963E1DE9E010}"/>
              </a:ext>
            </a:extLst>
          </p:cNvPr>
          <p:cNvSpPr/>
          <p:nvPr/>
        </p:nvSpPr>
        <p:spPr>
          <a:xfrm>
            <a:off x="4930878" y="537073"/>
            <a:ext cx="2622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7030A0"/>
                </a:solidFill>
              </a:rPr>
              <a:t>ENGLISH</a:t>
            </a:r>
            <a:endParaRPr lang="en-US" sz="5400" b="0" cap="none" spc="0" dirty="0">
              <a:ln w="0"/>
              <a:solidFill>
                <a:srgbClr val="7030A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00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ABEFD-591B-4983-8E5E-C21AD4986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5AC39-DF49-477C-BE58-D59F16E7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28" y="80581"/>
            <a:ext cx="5610688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                MATHS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581D2B-5642-4820-B1AF-93E828C0C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9" y="1486725"/>
            <a:ext cx="3616157" cy="4821542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F92F44-0CAC-42BA-9A1E-F159F946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357" y="1841832"/>
            <a:ext cx="4975375" cy="3731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248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FABEFD-591B-4983-8E5E-C21AD4986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5AC39-DF49-477C-BE58-D59F16E7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859" y="151873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                           HINDI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6A25B-D839-4533-9A44-3FCE0A4BD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59" y="1614751"/>
            <a:ext cx="7866281" cy="44285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8600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989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00B05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47F4AA-8C04-4799-8D07-874B4D1F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17282" r="19802" b="31262"/>
          <a:stretch/>
        </p:blipFill>
        <p:spPr>
          <a:xfrm>
            <a:off x="4063012" y="1467893"/>
            <a:ext cx="4065975" cy="49730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4A6FCC-BCFC-4DA9-8BD4-7AE9BA917CA5}"/>
              </a:ext>
            </a:extLst>
          </p:cNvPr>
          <p:cNvSpPr/>
          <p:nvPr/>
        </p:nvSpPr>
        <p:spPr>
          <a:xfrm>
            <a:off x="5527483" y="274228"/>
            <a:ext cx="1330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23548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69</TotalTime>
  <Words>23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                           BIOLOGY</vt:lpstr>
      <vt:lpstr>PowerPoint Presentation</vt:lpstr>
      <vt:lpstr>                           MATHS</vt:lpstr>
      <vt:lpstr>                           HINDI</vt:lpstr>
      <vt:lpstr>PowerPoint Presentation</vt:lpstr>
      <vt:lpstr>                               SANSKRIT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NISHITA PATNAIK</dc:creator>
  <cp:lastModifiedBy>NISHITA PATNAIK</cp:lastModifiedBy>
  <cp:revision>2</cp:revision>
  <dcterms:created xsi:type="dcterms:W3CDTF">2021-09-13T16:26:43Z</dcterms:created>
  <dcterms:modified xsi:type="dcterms:W3CDTF">2021-09-19T12:57:46Z</dcterms:modified>
</cp:coreProperties>
</file>