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EB Garamond"/>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EBGaramond-bold.fntdata"/><Relationship Id="rId12" Type="http://schemas.openxmlformats.org/officeDocument/2006/relationships/font" Target="fonts/EBGaramon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EBGaramond-boldItalic.fntdata"/><Relationship Id="rId14" Type="http://schemas.openxmlformats.org/officeDocument/2006/relationships/font" Target="fonts/EBGaramon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4400"/>
              <a:buFont typeface="EB Garamond"/>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1000"/>
              </a:spcBef>
              <a:spcAft>
                <a:spcPts val="0"/>
              </a:spcAft>
              <a:buSzPts val="2000"/>
              <a:buNone/>
              <a:defRPr sz="2000">
                <a:latin typeface="Avenir"/>
                <a:ea typeface="Avenir"/>
                <a:cs typeface="Avenir"/>
                <a:sym typeface="Avenir"/>
              </a:defRPr>
            </a:lvl1pPr>
            <a:lvl2pPr lvl="1" algn="ctr">
              <a:lnSpc>
                <a:spcPct val="110000"/>
              </a:lnSpc>
              <a:spcBef>
                <a:spcPts val="500"/>
              </a:spcBef>
              <a:spcAft>
                <a:spcPts val="0"/>
              </a:spcAft>
              <a:buSzPts val="2000"/>
              <a:buNone/>
              <a:defRPr sz="2000"/>
            </a:lvl2pPr>
            <a:lvl3pPr lvl="2" algn="ctr">
              <a:lnSpc>
                <a:spcPct val="110000"/>
              </a:lnSpc>
              <a:spcBef>
                <a:spcPts val="500"/>
              </a:spcBef>
              <a:spcAft>
                <a:spcPts val="0"/>
              </a:spcAft>
              <a:buSzPts val="1800"/>
              <a:buNone/>
              <a:defRPr sz="1800"/>
            </a:lvl3pPr>
            <a:lvl4pPr lvl="3" algn="ctr">
              <a:lnSpc>
                <a:spcPct val="110000"/>
              </a:lnSpc>
              <a:spcBef>
                <a:spcPts val="500"/>
              </a:spcBef>
              <a:spcAft>
                <a:spcPts val="0"/>
              </a:spcAft>
              <a:buSzPts val="1600"/>
              <a:buNone/>
              <a:defRPr sz="1600"/>
            </a:lvl4pPr>
            <a:lvl5pPr lvl="4" algn="ctr">
              <a:lnSpc>
                <a:spcPct val="11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dk1"/>
                </a:solidFill>
                <a:latin typeface="Avenir"/>
                <a:ea typeface="Avenir"/>
                <a:cs typeface="Avenir"/>
                <a:sym typeface="Avenir"/>
              </a:defRPr>
            </a:lvl1pPr>
            <a:lvl2pPr indent="0" lvl="1" marL="0" algn="r">
              <a:spcBef>
                <a:spcPts val="0"/>
              </a:spcBef>
              <a:buNone/>
              <a:defRPr b="0" i="0" sz="900" u="none" cap="none" strike="noStrike">
                <a:solidFill>
                  <a:schemeClr val="dk1"/>
                </a:solidFill>
                <a:latin typeface="Avenir"/>
                <a:ea typeface="Avenir"/>
                <a:cs typeface="Avenir"/>
                <a:sym typeface="Avenir"/>
              </a:defRPr>
            </a:lvl2pPr>
            <a:lvl3pPr indent="0" lvl="2" marL="0" algn="r">
              <a:spcBef>
                <a:spcPts val="0"/>
              </a:spcBef>
              <a:buNone/>
              <a:defRPr b="0" i="0" sz="900" u="none" cap="none" strike="noStrike">
                <a:solidFill>
                  <a:schemeClr val="dk1"/>
                </a:solidFill>
                <a:latin typeface="Avenir"/>
                <a:ea typeface="Avenir"/>
                <a:cs typeface="Avenir"/>
                <a:sym typeface="Avenir"/>
              </a:defRPr>
            </a:lvl3pPr>
            <a:lvl4pPr indent="0" lvl="3" marL="0" algn="r">
              <a:spcBef>
                <a:spcPts val="0"/>
              </a:spcBef>
              <a:buNone/>
              <a:defRPr b="0" i="0" sz="900" u="none" cap="none" strike="noStrike">
                <a:solidFill>
                  <a:schemeClr val="dk1"/>
                </a:solidFill>
                <a:latin typeface="Avenir"/>
                <a:ea typeface="Avenir"/>
                <a:cs typeface="Avenir"/>
                <a:sym typeface="Avenir"/>
              </a:defRPr>
            </a:lvl4pPr>
            <a:lvl5pPr indent="0" lvl="4" marL="0" algn="r">
              <a:spcBef>
                <a:spcPts val="0"/>
              </a:spcBef>
              <a:buNone/>
              <a:defRPr b="0" i="0" sz="900" u="none" cap="none" strike="noStrike">
                <a:solidFill>
                  <a:schemeClr val="dk1"/>
                </a:solidFill>
                <a:latin typeface="Avenir"/>
                <a:ea typeface="Avenir"/>
                <a:cs typeface="Avenir"/>
                <a:sym typeface="Avenir"/>
              </a:defRPr>
            </a:lvl5pPr>
            <a:lvl6pPr indent="0" lvl="5" marL="0" algn="r">
              <a:spcBef>
                <a:spcPts val="0"/>
              </a:spcBef>
              <a:buNone/>
              <a:defRPr b="0" i="0" sz="900" u="none" cap="none" strike="noStrike">
                <a:solidFill>
                  <a:schemeClr val="dk1"/>
                </a:solidFill>
                <a:latin typeface="Avenir"/>
                <a:ea typeface="Avenir"/>
                <a:cs typeface="Avenir"/>
                <a:sym typeface="Avenir"/>
              </a:defRPr>
            </a:lvl6pPr>
            <a:lvl7pPr indent="0" lvl="6" marL="0" algn="r">
              <a:spcBef>
                <a:spcPts val="0"/>
              </a:spcBef>
              <a:buNone/>
              <a:defRPr b="0" i="0" sz="900" u="none" cap="none" strike="noStrike">
                <a:solidFill>
                  <a:schemeClr val="dk1"/>
                </a:solidFill>
                <a:latin typeface="Avenir"/>
                <a:ea typeface="Avenir"/>
                <a:cs typeface="Avenir"/>
                <a:sym typeface="Avenir"/>
              </a:defRPr>
            </a:lvl7pPr>
            <a:lvl8pPr indent="0" lvl="7" marL="0" algn="r">
              <a:spcBef>
                <a:spcPts val="0"/>
              </a:spcBef>
              <a:buNone/>
              <a:defRPr b="0" i="0" sz="900" u="none" cap="none" strike="noStrike">
                <a:solidFill>
                  <a:schemeClr val="dk1"/>
                </a:solidFill>
                <a:latin typeface="Avenir"/>
                <a:ea typeface="Avenir"/>
                <a:cs typeface="Avenir"/>
                <a:sym typeface="Avenir"/>
              </a:defRPr>
            </a:lvl8pPr>
            <a:lvl9pPr indent="0" lvl="8" marL="0" algn="r">
              <a:spcBef>
                <a:spcPts val="0"/>
              </a:spcBef>
              <a:buNone/>
              <a:defRPr b="0" i="0" sz="9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458694" y="425450"/>
            <a:ext cx="11274612"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3998119" y="-1589974"/>
            <a:ext cx="4195763" cy="1127461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1"/>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2"/>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458694" y="365760"/>
            <a:ext cx="10895106"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458694" y="1949450"/>
            <a:ext cx="11274612" cy="4195763"/>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4400"/>
              <a:buFont typeface="EB Garamond"/>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2400"/>
              <a:buNone/>
              <a:defRPr sz="2400">
                <a:solidFill>
                  <a:schemeClr val="dk2"/>
                </a:solidFill>
              </a:defRPr>
            </a:lvl1pPr>
            <a:lvl2pPr indent="-228600" lvl="1" marL="914400" algn="l">
              <a:lnSpc>
                <a:spcPct val="110000"/>
              </a:lnSpc>
              <a:spcBef>
                <a:spcPts val="500"/>
              </a:spcBef>
              <a:spcAft>
                <a:spcPts val="0"/>
              </a:spcAft>
              <a:buSzPts val="2000"/>
              <a:buNone/>
              <a:defRPr sz="2000">
                <a:solidFill>
                  <a:srgbClr val="888888"/>
                </a:solidFill>
              </a:defRPr>
            </a:lvl2pPr>
            <a:lvl3pPr indent="-228600" lvl="2" marL="1371600" algn="l">
              <a:lnSpc>
                <a:spcPct val="110000"/>
              </a:lnSpc>
              <a:spcBef>
                <a:spcPts val="500"/>
              </a:spcBef>
              <a:spcAft>
                <a:spcPts val="0"/>
              </a:spcAft>
              <a:buSzPts val="1800"/>
              <a:buNone/>
              <a:defRPr sz="1800">
                <a:solidFill>
                  <a:srgbClr val="888888"/>
                </a:solidFill>
              </a:defRPr>
            </a:lvl3pPr>
            <a:lvl4pPr indent="-228600" lvl="3" marL="1828800" algn="l">
              <a:lnSpc>
                <a:spcPct val="110000"/>
              </a:lnSpc>
              <a:spcBef>
                <a:spcPts val="500"/>
              </a:spcBef>
              <a:spcAft>
                <a:spcPts val="0"/>
              </a:spcAft>
              <a:buSzPts val="1600"/>
              <a:buNone/>
              <a:defRPr sz="1600">
                <a:solidFill>
                  <a:srgbClr val="888888"/>
                </a:solidFill>
              </a:defRPr>
            </a:lvl4pPr>
            <a:lvl5pPr indent="-228600" lvl="4" marL="2286000" algn="l">
              <a:lnSpc>
                <a:spcPct val="11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4"/>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458694" y="365760"/>
            <a:ext cx="10895106"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458695" y="1825625"/>
            <a:ext cx="5561106"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2" type="body"/>
          </p:nvPr>
        </p:nvSpPr>
        <p:spPr>
          <a:xfrm>
            <a:off x="6172199" y="1825625"/>
            <a:ext cx="5561105"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458694" y="365125"/>
            <a:ext cx="11274612"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465256" y="1752600"/>
            <a:ext cx="553231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SzPts val="2400"/>
              <a:buNone/>
              <a:defRPr b="0" i="1" sz="2400"/>
            </a:lvl1pPr>
            <a:lvl2pPr indent="-228600" lvl="1" marL="914400" algn="l">
              <a:lnSpc>
                <a:spcPct val="110000"/>
              </a:lnSpc>
              <a:spcBef>
                <a:spcPts val="500"/>
              </a:spcBef>
              <a:spcAft>
                <a:spcPts val="0"/>
              </a:spcAft>
              <a:buSzPts val="2000"/>
              <a:buNone/>
              <a:defRPr b="1" sz="2000"/>
            </a:lvl2pPr>
            <a:lvl3pPr indent="-228600" lvl="2" marL="1371600" algn="l">
              <a:lnSpc>
                <a:spcPct val="110000"/>
              </a:lnSpc>
              <a:spcBef>
                <a:spcPts val="500"/>
              </a:spcBef>
              <a:spcAft>
                <a:spcPts val="0"/>
              </a:spcAft>
              <a:buSzPts val="1800"/>
              <a:buNone/>
              <a:defRPr b="1" sz="1800"/>
            </a:lvl3pPr>
            <a:lvl4pPr indent="-228600" lvl="3" marL="1828800" algn="l">
              <a:lnSpc>
                <a:spcPct val="110000"/>
              </a:lnSpc>
              <a:spcBef>
                <a:spcPts val="500"/>
              </a:spcBef>
              <a:spcAft>
                <a:spcPts val="0"/>
              </a:spcAft>
              <a:buSzPts val="1600"/>
              <a:buNone/>
              <a:defRPr b="1" sz="1600"/>
            </a:lvl4pPr>
            <a:lvl5pPr indent="-228600" lvl="4" marL="2286000" algn="l">
              <a:lnSpc>
                <a:spcPct val="11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2" type="body"/>
          </p:nvPr>
        </p:nvSpPr>
        <p:spPr>
          <a:xfrm>
            <a:off x="465256" y="2666999"/>
            <a:ext cx="5532319" cy="3522663"/>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3" type="body"/>
          </p:nvPr>
        </p:nvSpPr>
        <p:spPr>
          <a:xfrm>
            <a:off x="6172200" y="1752600"/>
            <a:ext cx="5561106"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SzPts val="2400"/>
              <a:buNone/>
              <a:defRPr b="0" i="1" sz="2400"/>
            </a:lvl1pPr>
            <a:lvl2pPr indent="-228600" lvl="1" marL="914400" algn="l">
              <a:lnSpc>
                <a:spcPct val="110000"/>
              </a:lnSpc>
              <a:spcBef>
                <a:spcPts val="500"/>
              </a:spcBef>
              <a:spcAft>
                <a:spcPts val="0"/>
              </a:spcAft>
              <a:buSzPts val="2000"/>
              <a:buNone/>
              <a:defRPr b="1" sz="2000"/>
            </a:lvl2pPr>
            <a:lvl3pPr indent="-228600" lvl="2" marL="1371600" algn="l">
              <a:lnSpc>
                <a:spcPct val="110000"/>
              </a:lnSpc>
              <a:spcBef>
                <a:spcPts val="500"/>
              </a:spcBef>
              <a:spcAft>
                <a:spcPts val="0"/>
              </a:spcAft>
              <a:buSzPts val="1800"/>
              <a:buNone/>
              <a:defRPr b="1" sz="1800"/>
            </a:lvl3pPr>
            <a:lvl4pPr indent="-228600" lvl="3" marL="1828800" algn="l">
              <a:lnSpc>
                <a:spcPct val="110000"/>
              </a:lnSpc>
              <a:spcBef>
                <a:spcPts val="500"/>
              </a:spcBef>
              <a:spcAft>
                <a:spcPts val="0"/>
              </a:spcAft>
              <a:buSzPts val="1600"/>
              <a:buNone/>
              <a:defRPr b="1" sz="1600"/>
            </a:lvl4pPr>
            <a:lvl5pPr indent="-228600" lvl="4" marL="2286000" algn="l">
              <a:lnSpc>
                <a:spcPct val="11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6"/>
          <p:cNvSpPr txBox="1"/>
          <p:nvPr>
            <p:ph idx="4" type="body"/>
          </p:nvPr>
        </p:nvSpPr>
        <p:spPr>
          <a:xfrm>
            <a:off x="6172200" y="2666999"/>
            <a:ext cx="5561106" cy="3522663"/>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6"/>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458694" y="365760"/>
            <a:ext cx="11274612"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a:off x="458693" y="6416675"/>
            <a:ext cx="292171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EB Garamo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10000"/>
              </a:lnSpc>
              <a:spcBef>
                <a:spcPts val="1000"/>
              </a:spcBef>
              <a:spcAft>
                <a:spcPts val="0"/>
              </a:spcAft>
              <a:buSzPts val="3200"/>
              <a:buChar char="•"/>
              <a:defRPr sz="3200"/>
            </a:lvl1pPr>
            <a:lvl2pPr indent="-406400" lvl="1" marL="914400" algn="l">
              <a:lnSpc>
                <a:spcPct val="110000"/>
              </a:lnSpc>
              <a:spcBef>
                <a:spcPts val="500"/>
              </a:spcBef>
              <a:spcAft>
                <a:spcPts val="0"/>
              </a:spcAft>
              <a:buSzPts val="2800"/>
              <a:buChar char="•"/>
              <a:defRPr sz="2800"/>
            </a:lvl2pPr>
            <a:lvl3pPr indent="-381000" lvl="2" marL="1371600" algn="l">
              <a:lnSpc>
                <a:spcPct val="110000"/>
              </a:lnSpc>
              <a:spcBef>
                <a:spcPts val="500"/>
              </a:spcBef>
              <a:spcAft>
                <a:spcPts val="0"/>
              </a:spcAft>
              <a:buSzPts val="2400"/>
              <a:buChar char="•"/>
              <a:defRPr sz="2400"/>
            </a:lvl3pPr>
            <a:lvl4pPr indent="-355600" lvl="3" marL="1828800" algn="l">
              <a:lnSpc>
                <a:spcPct val="110000"/>
              </a:lnSpc>
              <a:spcBef>
                <a:spcPts val="500"/>
              </a:spcBef>
              <a:spcAft>
                <a:spcPts val="0"/>
              </a:spcAft>
              <a:buSzPts val="2000"/>
              <a:buChar char="•"/>
              <a:defRPr sz="2000"/>
            </a:lvl4pPr>
            <a:lvl5pPr indent="-355600" lvl="4" marL="2286000" algn="l">
              <a:lnSpc>
                <a:spcPct val="110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600"/>
              <a:buNone/>
              <a:defRPr sz="1600"/>
            </a:lvl1pPr>
            <a:lvl2pPr indent="-228600" lvl="1" marL="914400" algn="l">
              <a:lnSpc>
                <a:spcPct val="110000"/>
              </a:lnSpc>
              <a:spcBef>
                <a:spcPts val="500"/>
              </a:spcBef>
              <a:spcAft>
                <a:spcPts val="0"/>
              </a:spcAft>
              <a:buSzPts val="1400"/>
              <a:buNone/>
              <a:defRPr sz="1400"/>
            </a:lvl2pPr>
            <a:lvl3pPr indent="-228600" lvl="2" marL="1371600" algn="l">
              <a:lnSpc>
                <a:spcPct val="110000"/>
              </a:lnSpc>
              <a:spcBef>
                <a:spcPts val="500"/>
              </a:spcBef>
              <a:spcAft>
                <a:spcPts val="0"/>
              </a:spcAft>
              <a:buSzPts val="1200"/>
              <a:buNone/>
              <a:defRPr sz="1200"/>
            </a:lvl3pPr>
            <a:lvl4pPr indent="-228600" lvl="3" marL="1828800" algn="l">
              <a:lnSpc>
                <a:spcPct val="110000"/>
              </a:lnSpc>
              <a:spcBef>
                <a:spcPts val="500"/>
              </a:spcBef>
              <a:spcAft>
                <a:spcPts val="0"/>
              </a:spcAft>
              <a:buSzPts val="1000"/>
              <a:buNone/>
              <a:defRPr sz="1000"/>
            </a:lvl4pPr>
            <a:lvl5pPr indent="-228600" lvl="4" marL="2286000" algn="l">
              <a:lnSpc>
                <a:spcPct val="11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9"/>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EB Garamo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5183188" y="987425"/>
            <a:ext cx="6172200" cy="4873625"/>
          </a:xfrm>
          <a:prstGeom prst="rect">
            <a:avLst/>
          </a:prstGeom>
          <a:noFill/>
          <a:ln>
            <a:noFill/>
          </a:ln>
        </p:spPr>
      </p:sp>
      <p:sp>
        <p:nvSpPr>
          <p:cNvPr id="70" name="Google Shape;70;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600"/>
              <a:buNone/>
              <a:defRPr sz="1600"/>
            </a:lvl1pPr>
            <a:lvl2pPr indent="-228600" lvl="1" marL="914400" algn="l">
              <a:lnSpc>
                <a:spcPct val="110000"/>
              </a:lnSpc>
              <a:spcBef>
                <a:spcPts val="500"/>
              </a:spcBef>
              <a:spcAft>
                <a:spcPts val="0"/>
              </a:spcAft>
              <a:buSzPts val="1400"/>
              <a:buNone/>
              <a:defRPr sz="1400"/>
            </a:lvl2pPr>
            <a:lvl3pPr indent="-228600" lvl="2" marL="1371600" algn="l">
              <a:lnSpc>
                <a:spcPct val="110000"/>
              </a:lnSpc>
              <a:spcBef>
                <a:spcPts val="500"/>
              </a:spcBef>
              <a:spcAft>
                <a:spcPts val="0"/>
              </a:spcAft>
              <a:buSzPts val="1200"/>
              <a:buNone/>
              <a:defRPr sz="1200"/>
            </a:lvl3pPr>
            <a:lvl4pPr indent="-228600" lvl="3" marL="1828800" algn="l">
              <a:lnSpc>
                <a:spcPct val="110000"/>
              </a:lnSpc>
              <a:spcBef>
                <a:spcPts val="500"/>
              </a:spcBef>
              <a:spcAft>
                <a:spcPts val="0"/>
              </a:spcAft>
              <a:buSzPts val="1000"/>
              <a:buNone/>
              <a:defRPr sz="1000"/>
            </a:lvl4pPr>
            <a:lvl5pPr indent="-228600" lvl="4" marL="2286000" algn="l">
              <a:lnSpc>
                <a:spcPct val="11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0"/>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12192000" cy="6858004"/>
          </a:xfrm>
          <a:prstGeom prst="rect">
            <a:avLst/>
          </a:prstGeom>
          <a:solidFill>
            <a:srgbClr val="DFD9D4">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1" name="Google Shape;11;p1"/>
          <p:cNvSpPr txBox="1"/>
          <p:nvPr>
            <p:ph type="title"/>
          </p:nvPr>
        </p:nvSpPr>
        <p:spPr>
          <a:xfrm>
            <a:off x="458694" y="425450"/>
            <a:ext cx="11274612" cy="1325563"/>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4400"/>
              <a:buFont typeface="EB Garamond"/>
              <a:buNone/>
              <a:defRPr b="0" i="0" sz="4400" u="none" cap="none" strike="noStrike">
                <a:solidFill>
                  <a:schemeClr val="dk1"/>
                </a:solidFill>
                <a:latin typeface="EB Garamond"/>
                <a:ea typeface="EB Garamond"/>
                <a:cs typeface="EB Garamond"/>
                <a:sym typeface="EB 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458694" y="1949450"/>
            <a:ext cx="11274612" cy="419576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chemeClr val="accent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110000"/>
              </a:lnSpc>
              <a:spcBef>
                <a:spcPts val="500"/>
              </a:spcBef>
              <a:spcAft>
                <a:spcPts val="0"/>
              </a:spcAft>
              <a:buClr>
                <a:schemeClr val="accent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110000"/>
              </a:lnSpc>
              <a:spcBef>
                <a:spcPts val="500"/>
              </a:spcBef>
              <a:spcAft>
                <a:spcPts val="0"/>
              </a:spcAft>
              <a:buClr>
                <a:schemeClr val="accent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110000"/>
              </a:lnSpc>
              <a:spcBef>
                <a:spcPts val="500"/>
              </a:spcBef>
              <a:spcAft>
                <a:spcPts val="0"/>
              </a:spcAft>
              <a:buClr>
                <a:schemeClr val="accent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110000"/>
              </a:lnSpc>
              <a:spcBef>
                <a:spcPts val="500"/>
              </a:spcBef>
              <a:spcAft>
                <a:spcPts val="0"/>
              </a:spcAft>
              <a:buClr>
                <a:schemeClr val="accent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3" name="Google Shape;13;p1"/>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4" name="Google Shape;14;p1"/>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5" name="Google Shape;15;p1"/>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dk1"/>
                </a:solidFill>
                <a:latin typeface="Avenir"/>
                <a:ea typeface="Avenir"/>
                <a:cs typeface="Avenir"/>
                <a:sym typeface="Avenir"/>
              </a:defRPr>
            </a:lvl1pPr>
            <a:lvl2pPr indent="0" lvl="1" marL="0" marR="0" rtl="0" algn="r">
              <a:spcBef>
                <a:spcPts val="0"/>
              </a:spcBef>
              <a:buNone/>
              <a:defRPr b="0" i="0" sz="900" u="none" cap="none" strike="noStrike">
                <a:solidFill>
                  <a:schemeClr val="dk1"/>
                </a:solidFill>
                <a:latin typeface="Avenir"/>
                <a:ea typeface="Avenir"/>
                <a:cs typeface="Avenir"/>
                <a:sym typeface="Avenir"/>
              </a:defRPr>
            </a:lvl2pPr>
            <a:lvl3pPr indent="0" lvl="2" marL="0" marR="0" rtl="0" algn="r">
              <a:spcBef>
                <a:spcPts val="0"/>
              </a:spcBef>
              <a:buNone/>
              <a:defRPr b="0" i="0" sz="900" u="none" cap="none" strike="noStrike">
                <a:solidFill>
                  <a:schemeClr val="dk1"/>
                </a:solidFill>
                <a:latin typeface="Avenir"/>
                <a:ea typeface="Avenir"/>
                <a:cs typeface="Avenir"/>
                <a:sym typeface="Avenir"/>
              </a:defRPr>
            </a:lvl3pPr>
            <a:lvl4pPr indent="0" lvl="3" marL="0" marR="0" rtl="0" algn="r">
              <a:spcBef>
                <a:spcPts val="0"/>
              </a:spcBef>
              <a:buNone/>
              <a:defRPr b="0" i="0" sz="900" u="none" cap="none" strike="noStrike">
                <a:solidFill>
                  <a:schemeClr val="dk1"/>
                </a:solidFill>
                <a:latin typeface="Avenir"/>
                <a:ea typeface="Avenir"/>
                <a:cs typeface="Avenir"/>
                <a:sym typeface="Avenir"/>
              </a:defRPr>
            </a:lvl4pPr>
            <a:lvl5pPr indent="0" lvl="4" marL="0" marR="0" rtl="0" algn="r">
              <a:spcBef>
                <a:spcPts val="0"/>
              </a:spcBef>
              <a:buNone/>
              <a:defRPr b="0" i="0" sz="900" u="none" cap="none" strike="noStrike">
                <a:solidFill>
                  <a:schemeClr val="dk1"/>
                </a:solidFill>
                <a:latin typeface="Avenir"/>
                <a:ea typeface="Avenir"/>
                <a:cs typeface="Avenir"/>
                <a:sym typeface="Avenir"/>
              </a:defRPr>
            </a:lvl5pPr>
            <a:lvl6pPr indent="0" lvl="5" marL="0" marR="0" rtl="0" algn="r">
              <a:spcBef>
                <a:spcPts val="0"/>
              </a:spcBef>
              <a:buNone/>
              <a:defRPr b="0" i="0" sz="900" u="none" cap="none" strike="noStrike">
                <a:solidFill>
                  <a:schemeClr val="dk1"/>
                </a:solidFill>
                <a:latin typeface="Avenir"/>
                <a:ea typeface="Avenir"/>
                <a:cs typeface="Avenir"/>
                <a:sym typeface="Avenir"/>
              </a:defRPr>
            </a:lvl6pPr>
            <a:lvl7pPr indent="0" lvl="6" marL="0" marR="0" rtl="0" algn="r">
              <a:spcBef>
                <a:spcPts val="0"/>
              </a:spcBef>
              <a:buNone/>
              <a:defRPr b="0" i="0" sz="900" u="none" cap="none" strike="noStrike">
                <a:solidFill>
                  <a:schemeClr val="dk1"/>
                </a:solidFill>
                <a:latin typeface="Avenir"/>
                <a:ea typeface="Avenir"/>
                <a:cs typeface="Avenir"/>
                <a:sym typeface="Avenir"/>
              </a:defRPr>
            </a:lvl7pPr>
            <a:lvl8pPr indent="0" lvl="7" marL="0" marR="0" rtl="0" algn="r">
              <a:spcBef>
                <a:spcPts val="0"/>
              </a:spcBef>
              <a:buNone/>
              <a:defRPr b="0" i="0" sz="900" u="none" cap="none" strike="noStrike">
                <a:solidFill>
                  <a:schemeClr val="dk1"/>
                </a:solidFill>
                <a:latin typeface="Avenir"/>
                <a:ea typeface="Avenir"/>
                <a:cs typeface="Avenir"/>
                <a:sym typeface="Avenir"/>
              </a:defRPr>
            </a:lvl8pPr>
            <a:lvl9pPr indent="0" lvl="8" marL="0" marR="0" rtl="0" algn="r">
              <a:spcBef>
                <a:spcPts val="0"/>
              </a:spcBef>
              <a:buNone/>
              <a:defRPr b="0" i="0" sz="9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pic>
        <p:nvPicPr>
          <p:cNvPr descr="A picture containing sitting&#10;&#10;Description automatically generated" id="16" name="Google Shape;16;p1"/>
          <p:cNvPicPr preferRelativeResize="0"/>
          <p:nvPr/>
        </p:nvPicPr>
        <p:blipFill rotWithShape="1">
          <a:blip r:embed="rId1">
            <a:alphaModFix amt="10000"/>
          </a:blip>
          <a:srcRect b="0" l="0" r="0" t="0"/>
          <a:stretch/>
        </p:blipFill>
        <p:spPr>
          <a:xfrm>
            <a:off x="8534400" y="0"/>
            <a:ext cx="3654612" cy="45753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14.png"/><Relationship Id="rId7"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21.png"/><Relationship Id="rId9"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20.png"/><Relationship Id="rId7" Type="http://schemas.openxmlformats.org/officeDocument/2006/relationships/image" Target="../media/image17.png"/><Relationship Id="rId8"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3"/>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91" name="Google Shape;91;p13"/>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92" name="Google Shape;92;p13"/>
          <p:cNvPicPr preferRelativeResize="0"/>
          <p:nvPr/>
        </p:nvPicPr>
        <p:blipFill rotWithShape="1">
          <a:blip r:embed="rId3">
            <a:alphaModFix amt="60000"/>
          </a:blip>
          <a:srcRect b="21872" l="0" r="-1" t="21874"/>
          <a:stretch/>
        </p:blipFill>
        <p:spPr>
          <a:xfrm>
            <a:off x="3048" y="10"/>
            <a:ext cx="12188952" cy="6856614"/>
          </a:xfrm>
          <a:prstGeom prst="rect">
            <a:avLst/>
          </a:prstGeom>
          <a:noFill/>
          <a:ln>
            <a:noFill/>
          </a:ln>
        </p:spPr>
      </p:pic>
      <p:grpSp>
        <p:nvGrpSpPr>
          <p:cNvPr id="93" name="Google Shape;93;p13"/>
          <p:cNvGrpSpPr/>
          <p:nvPr/>
        </p:nvGrpSpPr>
        <p:grpSpPr>
          <a:xfrm flipH="1" rot="10800000">
            <a:off x="6951981" y="0"/>
            <a:ext cx="5236971" cy="6858001"/>
            <a:chOff x="6951981" y="0"/>
            <a:chExt cx="5236971" cy="6858001"/>
          </a:xfrm>
        </p:grpSpPr>
        <p:pic>
          <p:nvPicPr>
            <p:cNvPr id="94" name="Google Shape;94;p13"/>
            <p:cNvPicPr preferRelativeResize="0"/>
            <p:nvPr/>
          </p:nvPicPr>
          <p:blipFill rotWithShape="1">
            <a:blip r:embed="rId4">
              <a:alphaModFix amt="20000"/>
            </a:blip>
            <a:srcRect b="0" l="0" r="0" t="0"/>
            <a:stretch/>
          </p:blipFill>
          <p:spPr>
            <a:xfrm flipH="1">
              <a:off x="6951981" y="692703"/>
              <a:ext cx="5236971" cy="6165298"/>
            </a:xfrm>
            <a:prstGeom prst="rect">
              <a:avLst/>
            </a:prstGeom>
            <a:noFill/>
            <a:ln>
              <a:noFill/>
            </a:ln>
          </p:spPr>
        </p:pic>
        <p:pic>
          <p:nvPicPr>
            <p:cNvPr id="95" name="Google Shape;95;p13"/>
            <p:cNvPicPr preferRelativeResize="0"/>
            <p:nvPr/>
          </p:nvPicPr>
          <p:blipFill rotWithShape="1">
            <a:blip r:embed="rId4">
              <a:alphaModFix amt="5000"/>
            </a:blip>
            <a:srcRect b="19117" l="19154" r="0" t="0"/>
            <a:stretch/>
          </p:blipFill>
          <p:spPr>
            <a:xfrm flipH="1" rot="-5400000">
              <a:off x="7618603" y="-373126"/>
              <a:ext cx="4197223" cy="4943475"/>
            </a:xfrm>
            <a:prstGeom prst="rect">
              <a:avLst/>
            </a:prstGeom>
            <a:noFill/>
            <a:ln>
              <a:noFill/>
            </a:ln>
          </p:spPr>
        </p:pic>
      </p:grpSp>
      <p:sp>
        <p:nvSpPr>
          <p:cNvPr id="96" name="Google Shape;96;p13"/>
          <p:cNvSpPr txBox="1"/>
          <p:nvPr>
            <p:ph type="ctrTitle"/>
          </p:nvPr>
        </p:nvSpPr>
        <p:spPr>
          <a:xfrm>
            <a:off x="996275" y="744909"/>
            <a:ext cx="10190071" cy="3145855"/>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FFFFFF"/>
              </a:buClr>
              <a:buSzPts val="5200"/>
              <a:buFont typeface="EB Garamond"/>
              <a:buNone/>
            </a:pPr>
            <a:r>
              <a:rPr lang="en-US" sz="5200">
                <a:solidFill>
                  <a:srgbClr val="FFFFFF"/>
                </a:solidFill>
              </a:rPr>
              <a:t>21 Days</a:t>
            </a:r>
            <a:endParaRPr/>
          </a:p>
        </p:txBody>
      </p:sp>
      <p:sp>
        <p:nvSpPr>
          <p:cNvPr id="97" name="Google Shape;97;p13"/>
          <p:cNvSpPr txBox="1"/>
          <p:nvPr>
            <p:ph idx="1" type="subTitle"/>
          </p:nvPr>
        </p:nvSpPr>
        <p:spPr>
          <a:xfrm>
            <a:off x="3546082" y="3890765"/>
            <a:ext cx="5236972" cy="1137266"/>
          </a:xfrm>
          <a:prstGeom prst="rect">
            <a:avLst/>
          </a:prstGeom>
          <a:noFill/>
          <a:ln>
            <a:noFill/>
          </a:ln>
        </p:spPr>
        <p:txBody>
          <a:bodyPr anchorCtr="0" anchor="t" bIns="45700" lIns="91425" spcFirstLastPara="1" rIns="91425" wrap="square" tIns="45700">
            <a:normAutofit/>
          </a:bodyPr>
          <a:lstStyle/>
          <a:p>
            <a:pPr indent="0" lvl="0" marL="0" rtl="0" algn="ctr">
              <a:lnSpc>
                <a:spcPct val="110000"/>
              </a:lnSpc>
              <a:spcBef>
                <a:spcPts val="0"/>
              </a:spcBef>
              <a:spcAft>
                <a:spcPts val="0"/>
              </a:spcAft>
              <a:buSzPts val="2200"/>
              <a:buNone/>
            </a:pPr>
            <a:r>
              <a:rPr lang="en-US" sz="2200">
                <a:solidFill>
                  <a:schemeClr val="lt1"/>
                </a:solidFill>
                <a:latin typeface="EB Garamond"/>
                <a:ea typeface="EB Garamond"/>
                <a:cs typeface="EB Garamond"/>
                <a:sym typeface="EB Garamond"/>
              </a:rPr>
              <a:t>By</a:t>
            </a:r>
            <a:endParaRPr/>
          </a:p>
          <a:p>
            <a:pPr indent="0" lvl="0" marL="0" rtl="0" algn="ctr">
              <a:lnSpc>
                <a:spcPct val="110000"/>
              </a:lnSpc>
              <a:spcBef>
                <a:spcPts val="1000"/>
              </a:spcBef>
              <a:spcAft>
                <a:spcPts val="0"/>
              </a:spcAft>
              <a:buSzPts val="2200"/>
              <a:buNone/>
            </a:pPr>
            <a:r>
              <a:rPr lang="en-US" sz="2200">
                <a:solidFill>
                  <a:schemeClr val="lt1"/>
                </a:solidFill>
                <a:latin typeface="EB Garamond"/>
                <a:ea typeface="EB Garamond"/>
                <a:cs typeface="EB Garamond"/>
                <a:sym typeface="EB Garamond"/>
              </a:rPr>
              <a:t>Jay, Nishita, Haixuan, Stacy, Shayna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400"/>
                                        <p:tgtEl>
                                          <p:spTgt spid="97">
                                            <p:txEl>
                                              <p:pRg end="0" st="0"/>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400"/>
                                        <p:tgtEl>
                                          <p:spTgt spid="97">
                                            <p:txEl>
                                              <p:pRg end="1" st="1"/>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96"/>
                                        </p:tgtEl>
                                        <p:attrNameLst>
                                          <p:attrName>style.visibility</p:attrName>
                                        </p:attrNameLst>
                                      </p:cBhvr>
                                      <p:to>
                                        <p:strVal val="visible"/>
                                      </p:to>
                                    </p:set>
                                    <p:animEffect filter="fade" transition="in">
                                      <p:cBhvr>
                                        <p:cTn dur="4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1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03" name="Google Shape;103;p14"/>
          <p:cNvSpPr/>
          <p:nvPr/>
        </p:nvSpPr>
        <p:spPr>
          <a:xfrm>
            <a:off x="0" y="0"/>
            <a:ext cx="12188952" cy="6858000"/>
          </a:xfrm>
          <a:prstGeom prst="rect">
            <a:avLst/>
          </a:prstGeom>
          <a:solidFill>
            <a:srgbClr val="DFD9D4">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grpSp>
        <p:nvGrpSpPr>
          <p:cNvPr id="104" name="Google Shape;104;p14"/>
          <p:cNvGrpSpPr/>
          <p:nvPr/>
        </p:nvGrpSpPr>
        <p:grpSpPr>
          <a:xfrm flipH="1" rot="10800000">
            <a:off x="3048" y="1"/>
            <a:ext cx="5236971" cy="6858001"/>
            <a:chOff x="20829" y="0"/>
            <a:chExt cx="5236971" cy="6858000"/>
          </a:xfrm>
        </p:grpSpPr>
        <p:pic>
          <p:nvPicPr>
            <p:cNvPr id="105" name="Google Shape;105;p14"/>
            <p:cNvPicPr preferRelativeResize="0"/>
            <p:nvPr/>
          </p:nvPicPr>
          <p:blipFill rotWithShape="1">
            <a:blip r:embed="rId3">
              <a:alphaModFix amt="10000"/>
            </a:blip>
            <a:srcRect b="0" l="0" r="0" t="0"/>
            <a:stretch/>
          </p:blipFill>
          <p:spPr>
            <a:xfrm>
              <a:off x="20829" y="692703"/>
              <a:ext cx="5236971" cy="6165297"/>
            </a:xfrm>
            <a:prstGeom prst="rect">
              <a:avLst/>
            </a:prstGeom>
            <a:noFill/>
            <a:ln>
              <a:noFill/>
            </a:ln>
          </p:spPr>
        </p:pic>
        <p:pic>
          <p:nvPicPr>
            <p:cNvPr id="106" name="Google Shape;106;p14"/>
            <p:cNvPicPr preferRelativeResize="0"/>
            <p:nvPr/>
          </p:nvPicPr>
          <p:blipFill rotWithShape="1">
            <a:blip r:embed="rId3">
              <a:alphaModFix amt="10000"/>
            </a:blip>
            <a:srcRect b="19117" l="19154" r="0" t="0"/>
            <a:stretch/>
          </p:blipFill>
          <p:spPr>
            <a:xfrm rot="5400000">
              <a:off x="393956" y="-373126"/>
              <a:ext cx="4197222" cy="4943475"/>
            </a:xfrm>
            <a:prstGeom prst="rect">
              <a:avLst/>
            </a:prstGeom>
            <a:noFill/>
            <a:ln>
              <a:noFill/>
            </a:ln>
          </p:spPr>
        </p:pic>
      </p:grpSp>
      <p:grpSp>
        <p:nvGrpSpPr>
          <p:cNvPr id="107" name="Google Shape;107;p14"/>
          <p:cNvGrpSpPr/>
          <p:nvPr/>
        </p:nvGrpSpPr>
        <p:grpSpPr>
          <a:xfrm>
            <a:off x="446662" y="1635238"/>
            <a:ext cx="11211938" cy="4681706"/>
            <a:chOff x="0" y="571"/>
            <a:chExt cx="11211938" cy="4681706"/>
          </a:xfrm>
        </p:grpSpPr>
        <p:sp>
          <p:nvSpPr>
            <p:cNvPr id="108" name="Google Shape;108;p14"/>
            <p:cNvSpPr/>
            <p:nvPr/>
          </p:nvSpPr>
          <p:spPr>
            <a:xfrm>
              <a:off x="0" y="571"/>
              <a:ext cx="11211938" cy="133763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404633" y="301538"/>
              <a:ext cx="735696" cy="735696"/>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1544962" y="571"/>
              <a:ext cx="9666975" cy="133763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txBox="1"/>
            <p:nvPr/>
          </p:nvSpPr>
          <p:spPr>
            <a:xfrm>
              <a:off x="1544962" y="571"/>
              <a:ext cx="9666975" cy="1337630"/>
            </a:xfrm>
            <a:prstGeom prst="rect">
              <a:avLst/>
            </a:prstGeom>
            <a:noFill/>
            <a:ln>
              <a:noFill/>
            </a:ln>
          </p:spPr>
          <p:txBody>
            <a:bodyPr anchorCtr="0" anchor="ctr" bIns="141550" lIns="141550" spcFirstLastPara="1" rIns="141550" wrap="square" tIns="141550">
              <a:noAutofit/>
            </a:bodyPr>
            <a:lstStyle/>
            <a:p>
              <a:pPr indent="0" lvl="0" marL="0" marR="0" rtl="0" algn="l">
                <a:lnSpc>
                  <a:spcPct val="90000"/>
                </a:lnSpc>
                <a:spcBef>
                  <a:spcPts val="0"/>
                </a:spcBef>
                <a:spcAft>
                  <a:spcPts val="0"/>
                </a:spcAft>
                <a:buClr>
                  <a:schemeClr val="dk1"/>
                </a:buClr>
                <a:buSzPts val="2500"/>
                <a:buFont typeface="EB Garamond"/>
                <a:buNone/>
              </a:pPr>
              <a:r>
                <a:rPr b="0" i="0" lang="en-US" sz="2500" u="none" cap="none" strike="noStrike">
                  <a:solidFill>
                    <a:schemeClr val="dk1"/>
                  </a:solidFill>
                  <a:latin typeface="EB Garamond"/>
                  <a:ea typeface="EB Garamond"/>
                  <a:cs typeface="EB Garamond"/>
                  <a:sym typeface="EB Garamond"/>
                </a:rPr>
                <a:t>Ensure that sustainability becomes a part of our daily life as we work together to save the environment</a:t>
              </a:r>
              <a:endParaRPr/>
            </a:p>
          </p:txBody>
        </p:sp>
        <p:sp>
          <p:nvSpPr>
            <p:cNvPr id="112" name="Google Shape;112;p14"/>
            <p:cNvSpPr/>
            <p:nvPr/>
          </p:nvSpPr>
          <p:spPr>
            <a:xfrm>
              <a:off x="0" y="1672609"/>
              <a:ext cx="11211938" cy="133763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404633" y="1973576"/>
              <a:ext cx="735696" cy="735696"/>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1544962" y="1672609"/>
              <a:ext cx="9666975" cy="133763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txBox="1"/>
            <p:nvPr/>
          </p:nvSpPr>
          <p:spPr>
            <a:xfrm>
              <a:off x="1544962" y="1672609"/>
              <a:ext cx="9666975" cy="1337630"/>
            </a:xfrm>
            <a:prstGeom prst="rect">
              <a:avLst/>
            </a:prstGeom>
            <a:noFill/>
            <a:ln>
              <a:noFill/>
            </a:ln>
          </p:spPr>
          <p:txBody>
            <a:bodyPr anchorCtr="0" anchor="ctr" bIns="141550" lIns="141550" spcFirstLastPara="1" rIns="141550" wrap="square" tIns="141550">
              <a:noAutofit/>
            </a:bodyPr>
            <a:lstStyle/>
            <a:p>
              <a:pPr indent="0" lvl="0" marL="0" marR="0" rtl="0" algn="l">
                <a:lnSpc>
                  <a:spcPct val="90000"/>
                </a:lnSpc>
                <a:spcBef>
                  <a:spcPts val="0"/>
                </a:spcBef>
                <a:spcAft>
                  <a:spcPts val="0"/>
                </a:spcAft>
                <a:buClr>
                  <a:schemeClr val="dk1"/>
                </a:buClr>
                <a:buSzPts val="2500"/>
                <a:buFont typeface="EB Garamond"/>
                <a:buNone/>
              </a:pPr>
              <a:r>
                <a:rPr b="0" i="0" lang="en-US" sz="2500" u="none" cap="none" strike="noStrike">
                  <a:solidFill>
                    <a:schemeClr val="dk1"/>
                  </a:solidFill>
                  <a:latin typeface="EB Garamond"/>
                  <a:ea typeface="EB Garamond"/>
                  <a:cs typeface="EB Garamond"/>
                  <a:sym typeface="EB Garamond"/>
                </a:rPr>
                <a:t>Help users build and retain habits by keeping them constantly engaged </a:t>
              </a:r>
              <a:endParaRPr/>
            </a:p>
          </p:txBody>
        </p:sp>
        <p:sp>
          <p:nvSpPr>
            <p:cNvPr id="116" name="Google Shape;116;p14"/>
            <p:cNvSpPr/>
            <p:nvPr/>
          </p:nvSpPr>
          <p:spPr>
            <a:xfrm>
              <a:off x="0" y="3344647"/>
              <a:ext cx="11211938" cy="133763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404633" y="3645613"/>
              <a:ext cx="735696" cy="735696"/>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1544962" y="3344647"/>
              <a:ext cx="9666975" cy="133763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txBox="1"/>
            <p:nvPr/>
          </p:nvSpPr>
          <p:spPr>
            <a:xfrm>
              <a:off x="1544962" y="3344647"/>
              <a:ext cx="9666975" cy="1337630"/>
            </a:xfrm>
            <a:prstGeom prst="rect">
              <a:avLst/>
            </a:prstGeom>
            <a:noFill/>
            <a:ln>
              <a:noFill/>
            </a:ln>
          </p:spPr>
          <p:txBody>
            <a:bodyPr anchorCtr="0" anchor="ctr" bIns="141550" lIns="141550" spcFirstLastPara="1" rIns="141550" wrap="square" tIns="141550">
              <a:noAutofit/>
            </a:bodyPr>
            <a:lstStyle/>
            <a:p>
              <a:pPr indent="0" lvl="0" marL="0" marR="0" rtl="0" algn="l">
                <a:lnSpc>
                  <a:spcPct val="90000"/>
                </a:lnSpc>
                <a:spcBef>
                  <a:spcPts val="0"/>
                </a:spcBef>
                <a:spcAft>
                  <a:spcPts val="0"/>
                </a:spcAft>
                <a:buClr>
                  <a:schemeClr val="dk1"/>
                </a:buClr>
                <a:buSzPts val="2500"/>
                <a:buFont typeface="EB Garamond"/>
                <a:buNone/>
              </a:pPr>
              <a:r>
                <a:rPr b="0" i="0" lang="en-US" sz="2500" u="none" cap="none" strike="noStrike">
                  <a:solidFill>
                    <a:schemeClr val="dk1"/>
                  </a:solidFill>
                  <a:latin typeface="EB Garamond"/>
                  <a:ea typeface="EB Garamond"/>
                  <a:cs typeface="EB Garamond"/>
                  <a:sym typeface="EB Garamond"/>
                </a:rPr>
                <a:t>Building a supportive community to keep our users focused and motivated</a:t>
              </a:r>
              <a:endParaRPr/>
            </a:p>
          </p:txBody>
        </p:sp>
      </p:grpSp>
      <p:sp>
        <p:nvSpPr>
          <p:cNvPr id="120" name="Google Shape;120;p14"/>
          <p:cNvSpPr txBox="1"/>
          <p:nvPr/>
        </p:nvSpPr>
        <p:spPr>
          <a:xfrm>
            <a:off x="446662" y="279184"/>
            <a:ext cx="11211938"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EB Garamond"/>
              <a:buNone/>
            </a:pPr>
            <a:r>
              <a:rPr b="0" i="0" lang="en-US" sz="4400" u="none" cap="none" strike="noStrike">
                <a:solidFill>
                  <a:schemeClr val="dk1"/>
                </a:solidFill>
                <a:latin typeface="EB Garamond"/>
                <a:ea typeface="EB Garamond"/>
                <a:cs typeface="EB Garamond"/>
                <a:sym typeface="EB Garamond"/>
              </a:rPr>
              <a:t>Goals for this Project</a:t>
            </a:r>
            <a:endParaRPr/>
          </a:p>
        </p:txBody>
      </p:sp>
      <p:pic>
        <p:nvPicPr>
          <p:cNvPr descr="Graphical user interface, text, application&#10;&#10;Description automatically generated" id="121" name="Google Shape;121;p14"/>
          <p:cNvPicPr preferRelativeResize="0"/>
          <p:nvPr/>
        </p:nvPicPr>
        <p:blipFill rotWithShape="1">
          <a:blip r:embed="rId7">
            <a:alphaModFix/>
          </a:blip>
          <a:srcRect b="0" l="0" r="0" t="0"/>
          <a:stretch/>
        </p:blipFill>
        <p:spPr>
          <a:xfrm>
            <a:off x="11237495" y="94284"/>
            <a:ext cx="864719" cy="6646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5"/>
          <p:cNvSpPr txBox="1"/>
          <p:nvPr>
            <p:ph type="title"/>
          </p:nvPr>
        </p:nvSpPr>
        <p:spPr>
          <a:xfrm>
            <a:off x="458694" y="185287"/>
            <a:ext cx="10895106" cy="132556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EB Garamond"/>
              <a:buNone/>
            </a:pPr>
            <a:r>
              <a:rPr lang="en-US"/>
              <a:t>Importance of these Goals</a:t>
            </a:r>
            <a:endParaRPr/>
          </a:p>
        </p:txBody>
      </p:sp>
      <p:sp>
        <p:nvSpPr>
          <p:cNvPr id="127" name="Google Shape;127;p15"/>
          <p:cNvSpPr txBox="1"/>
          <p:nvPr>
            <p:ph idx="1" type="body"/>
          </p:nvPr>
        </p:nvSpPr>
        <p:spPr>
          <a:xfrm>
            <a:off x="458694" y="1612232"/>
            <a:ext cx="11274612" cy="4740442"/>
          </a:xfrm>
          <a:prstGeom prst="rect">
            <a:avLst/>
          </a:prstGeom>
          <a:solidFill>
            <a:schemeClr val="lt2"/>
          </a:solidFill>
          <a:ln>
            <a:noFill/>
          </a:ln>
        </p:spPr>
        <p:txBody>
          <a:bodyPr anchorCtr="0" anchor="t" bIns="45700" lIns="91425" spcFirstLastPara="1" rIns="91425" wrap="square" tIns="45700">
            <a:normAutofit fontScale="70000" lnSpcReduction="20000"/>
          </a:bodyPr>
          <a:lstStyle/>
          <a:p>
            <a:pPr indent="0" lvl="0" marL="0" rtl="0" algn="l">
              <a:lnSpc>
                <a:spcPct val="200000"/>
              </a:lnSpc>
              <a:spcBef>
                <a:spcPts val="0"/>
              </a:spcBef>
              <a:spcAft>
                <a:spcPts val="0"/>
              </a:spcAft>
              <a:buClr>
                <a:schemeClr val="dk1"/>
              </a:buClr>
              <a:buSzPct val="46218"/>
              <a:buNone/>
            </a:pPr>
            <a:r>
              <a:rPr lang="en-US" sz="3400">
                <a:solidFill>
                  <a:schemeClr val="dk1"/>
                </a:solidFill>
                <a:latin typeface="EB Garamond"/>
                <a:ea typeface="EB Garamond"/>
                <a:cs typeface="EB Garamond"/>
                <a:sym typeface="EB Garamond"/>
              </a:rPr>
              <a:t>“Climate change is the defining issue of our time, and we are at a defining moment”.</a:t>
            </a:r>
            <a:br>
              <a:rPr lang="en-US" sz="3400">
                <a:solidFill>
                  <a:schemeClr val="dk1"/>
                </a:solidFill>
                <a:latin typeface="EB Garamond"/>
                <a:ea typeface="EB Garamond"/>
                <a:cs typeface="EB Garamond"/>
                <a:sym typeface="EB Garamond"/>
              </a:rPr>
            </a:br>
            <a:r>
              <a:rPr lang="en-US" sz="3400">
                <a:solidFill>
                  <a:schemeClr val="dk1"/>
                </a:solidFill>
                <a:latin typeface="EB Garamond"/>
                <a:ea typeface="EB Garamond"/>
                <a:cs typeface="EB Garamond"/>
                <a:sym typeface="EB Garamond"/>
              </a:rPr>
              <a:t>- United Nations</a:t>
            </a:r>
            <a:endParaRPr/>
          </a:p>
          <a:p>
            <a:pPr indent="0" lvl="0" marL="0" rtl="0" algn="l">
              <a:lnSpc>
                <a:spcPct val="200000"/>
              </a:lnSpc>
              <a:spcBef>
                <a:spcPts val="2400"/>
              </a:spcBef>
              <a:spcAft>
                <a:spcPts val="0"/>
              </a:spcAft>
              <a:buClr>
                <a:schemeClr val="dk1"/>
              </a:buClr>
              <a:buSzPct val="56122"/>
              <a:buNone/>
            </a:pPr>
            <a:r>
              <a:rPr lang="en-US">
                <a:solidFill>
                  <a:schemeClr val="dk1"/>
                </a:solidFill>
                <a:latin typeface="EB Garamond"/>
                <a:ea typeface="EB Garamond"/>
                <a:cs typeface="EB Garamond"/>
                <a:sym typeface="EB Garamond"/>
              </a:rPr>
              <a:t>With shifting weather patterns and rising sea levels, drastic action today is necessary to ensure a tomorrow. However, while most people would agree that something needs to change, few follow through on this sentiment and actively make sustainable choices. In order to help individuals, take those steps, we plan on incorporating gamification and a community/ social aspect to this application to keep users motivated.</a:t>
            </a:r>
            <a:endParaRPr/>
          </a:p>
        </p:txBody>
      </p:sp>
      <p:pic>
        <p:nvPicPr>
          <p:cNvPr descr="Graphical user interface, text, application&#10;&#10;Description automatically generated" id="128" name="Google Shape;128;p15"/>
          <p:cNvPicPr preferRelativeResize="0"/>
          <p:nvPr/>
        </p:nvPicPr>
        <p:blipFill rotWithShape="1">
          <a:blip r:embed="rId3">
            <a:alphaModFix/>
          </a:blip>
          <a:srcRect b="0" l="0" r="0" t="0"/>
          <a:stretch/>
        </p:blipFill>
        <p:spPr>
          <a:xfrm>
            <a:off x="11237495" y="94284"/>
            <a:ext cx="864719" cy="6646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458694" y="425918"/>
            <a:ext cx="10895106" cy="132556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EB Garamond"/>
              <a:buNone/>
            </a:pPr>
            <a:r>
              <a:rPr lang="en-US"/>
              <a:t>Steps taken to achieve the Goal</a:t>
            </a:r>
            <a:endParaRPr/>
          </a:p>
        </p:txBody>
      </p:sp>
      <p:grpSp>
        <p:nvGrpSpPr>
          <p:cNvPr id="134" name="Google Shape;134;p16"/>
          <p:cNvGrpSpPr/>
          <p:nvPr/>
        </p:nvGrpSpPr>
        <p:grpSpPr>
          <a:xfrm>
            <a:off x="498496" y="2208610"/>
            <a:ext cx="11195007" cy="3677442"/>
            <a:chOff x="39802" y="259160"/>
            <a:chExt cx="11195007" cy="3677442"/>
          </a:xfrm>
        </p:grpSpPr>
        <p:sp>
          <p:nvSpPr>
            <p:cNvPr id="135" name="Google Shape;135;p16"/>
            <p:cNvSpPr/>
            <p:nvPr/>
          </p:nvSpPr>
          <p:spPr>
            <a:xfrm>
              <a:off x="39802" y="259160"/>
              <a:ext cx="1482081" cy="1482081"/>
            </a:xfrm>
            <a:prstGeom prst="ellipse">
              <a:avLst/>
            </a:prstGeom>
            <a:solidFill>
              <a:srgbClr val="D5D8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a:off x="351039" y="570397"/>
              <a:ext cx="859607" cy="859607"/>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1839472" y="259160"/>
              <a:ext cx="3493477" cy="148208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txBox="1"/>
            <p:nvPr/>
          </p:nvSpPr>
          <p:spPr>
            <a:xfrm>
              <a:off x="1839472" y="259160"/>
              <a:ext cx="3493477" cy="148208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Avenir"/>
                <a:buNone/>
              </a:pPr>
              <a:r>
                <a:rPr b="0" i="0" lang="en-US" sz="2400" u="none" cap="none" strike="noStrike">
                  <a:solidFill>
                    <a:schemeClr val="dk1"/>
                  </a:solidFill>
                  <a:latin typeface="Avenir"/>
                  <a:ea typeface="Avenir"/>
                  <a:cs typeface="Avenir"/>
                  <a:sym typeface="Avenir"/>
                </a:rPr>
                <a:t>Target Market Research through Surveys</a:t>
              </a:r>
              <a:endParaRPr/>
            </a:p>
          </p:txBody>
        </p:sp>
        <p:sp>
          <p:nvSpPr>
            <p:cNvPr id="139" name="Google Shape;139;p16"/>
            <p:cNvSpPr/>
            <p:nvPr/>
          </p:nvSpPr>
          <p:spPr>
            <a:xfrm>
              <a:off x="5941662" y="259160"/>
              <a:ext cx="1482081" cy="1482081"/>
            </a:xfrm>
            <a:prstGeom prst="ellipse">
              <a:avLst/>
            </a:prstGeom>
            <a:solidFill>
              <a:srgbClr val="D5D8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6252899" y="570397"/>
              <a:ext cx="859607" cy="859607"/>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7741332" y="259160"/>
              <a:ext cx="3493477" cy="148208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txBox="1"/>
            <p:nvPr/>
          </p:nvSpPr>
          <p:spPr>
            <a:xfrm>
              <a:off x="7741332" y="259160"/>
              <a:ext cx="3493477" cy="148208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Avenir"/>
                <a:buNone/>
              </a:pPr>
              <a:r>
                <a:rPr b="0" i="0" lang="en-US" sz="2400" u="none" cap="none" strike="noStrike">
                  <a:solidFill>
                    <a:schemeClr val="dk1"/>
                  </a:solidFill>
                  <a:latin typeface="Avenir"/>
                  <a:ea typeface="Avenir"/>
                  <a:cs typeface="Avenir"/>
                  <a:sym typeface="Avenir"/>
                </a:rPr>
                <a:t>Website showcasing our ideology</a:t>
              </a:r>
              <a:endParaRPr/>
            </a:p>
          </p:txBody>
        </p:sp>
        <p:sp>
          <p:nvSpPr>
            <p:cNvPr id="143" name="Google Shape;143;p16"/>
            <p:cNvSpPr/>
            <p:nvPr/>
          </p:nvSpPr>
          <p:spPr>
            <a:xfrm>
              <a:off x="39802" y="2454521"/>
              <a:ext cx="1482081" cy="1482081"/>
            </a:xfrm>
            <a:prstGeom prst="ellipse">
              <a:avLst/>
            </a:prstGeom>
            <a:solidFill>
              <a:srgbClr val="D5D8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351039" y="2765758"/>
              <a:ext cx="859607" cy="859607"/>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1839472" y="2454521"/>
              <a:ext cx="3493477" cy="148208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txBox="1"/>
            <p:nvPr/>
          </p:nvSpPr>
          <p:spPr>
            <a:xfrm>
              <a:off x="1839472" y="2454521"/>
              <a:ext cx="3493477" cy="148208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Avenir"/>
                <a:buNone/>
              </a:pPr>
              <a:r>
                <a:rPr b="0" i="0" lang="en-US" sz="2400" u="none" cap="none" strike="noStrike">
                  <a:solidFill>
                    <a:schemeClr val="dk1"/>
                  </a:solidFill>
                  <a:latin typeface="Avenir"/>
                  <a:ea typeface="Avenir"/>
                  <a:cs typeface="Avenir"/>
                  <a:sym typeface="Avenir"/>
                </a:rPr>
                <a:t>Beta Testing using Reminders and Notifications</a:t>
              </a:r>
              <a:endParaRPr/>
            </a:p>
          </p:txBody>
        </p:sp>
        <p:sp>
          <p:nvSpPr>
            <p:cNvPr id="147" name="Google Shape;147;p16"/>
            <p:cNvSpPr/>
            <p:nvPr/>
          </p:nvSpPr>
          <p:spPr>
            <a:xfrm>
              <a:off x="5941662" y="2454521"/>
              <a:ext cx="1482081" cy="1482081"/>
            </a:xfrm>
            <a:prstGeom prst="ellipse">
              <a:avLst/>
            </a:prstGeom>
            <a:solidFill>
              <a:srgbClr val="D5D8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6252899" y="2765758"/>
              <a:ext cx="859607" cy="859607"/>
            </a:xfrm>
            <a:prstGeom prst="rect">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7741332" y="2454521"/>
              <a:ext cx="3493477" cy="148208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txBox="1"/>
            <p:nvPr/>
          </p:nvSpPr>
          <p:spPr>
            <a:xfrm>
              <a:off x="7741332" y="2454521"/>
              <a:ext cx="3493477" cy="148208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Avenir"/>
                <a:buNone/>
              </a:pPr>
              <a:r>
                <a:rPr b="0" i="0" lang="en-US" sz="2400" u="none" cap="none" strike="noStrike">
                  <a:solidFill>
                    <a:schemeClr val="dk1"/>
                  </a:solidFill>
                  <a:latin typeface="Avenir"/>
                  <a:ea typeface="Avenir"/>
                  <a:cs typeface="Avenir"/>
                  <a:sym typeface="Avenir"/>
                </a:rPr>
                <a:t>Implementation of the Application</a:t>
              </a:r>
              <a:endParaRPr/>
            </a:p>
          </p:txBody>
        </p:sp>
      </p:grpSp>
      <p:pic>
        <p:nvPicPr>
          <p:cNvPr descr="Graphical user interface, text, application&#10;&#10;Description automatically generated" id="151" name="Google Shape;151;p16"/>
          <p:cNvPicPr preferRelativeResize="0"/>
          <p:nvPr/>
        </p:nvPicPr>
        <p:blipFill rotWithShape="1">
          <a:blip r:embed="rId7">
            <a:alphaModFix/>
          </a:blip>
          <a:srcRect b="0" l="0" r="0" t="0"/>
          <a:stretch/>
        </p:blipFill>
        <p:spPr>
          <a:xfrm>
            <a:off x="11237495" y="94284"/>
            <a:ext cx="864719" cy="6646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458694" y="425918"/>
            <a:ext cx="10895106" cy="132556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EB Garamond"/>
              <a:buNone/>
            </a:pPr>
            <a:r>
              <a:rPr lang="en-US"/>
              <a:t>The Final Solution</a:t>
            </a:r>
            <a:endParaRPr/>
          </a:p>
        </p:txBody>
      </p:sp>
      <p:sp>
        <p:nvSpPr>
          <p:cNvPr id="157" name="Google Shape;157;p17"/>
          <p:cNvSpPr txBox="1"/>
          <p:nvPr>
            <p:ph idx="1" type="body"/>
          </p:nvPr>
        </p:nvSpPr>
        <p:spPr>
          <a:xfrm>
            <a:off x="458694" y="1949450"/>
            <a:ext cx="11274612" cy="4195763"/>
          </a:xfrm>
          <a:prstGeom prst="rect">
            <a:avLst/>
          </a:prstGeom>
          <a:noFill/>
          <a:ln>
            <a:noFill/>
          </a:ln>
        </p:spPr>
        <p:txBody>
          <a:bodyPr anchorCtr="0" anchor="t" bIns="45700" lIns="91425" spcFirstLastPara="1" rIns="91425" wrap="square" tIns="45700">
            <a:normAutofit/>
          </a:bodyPr>
          <a:lstStyle/>
          <a:p>
            <a:pPr indent="-50800" lvl="0" marL="228600" rtl="0" algn="l">
              <a:lnSpc>
                <a:spcPct val="110000"/>
              </a:lnSpc>
              <a:spcBef>
                <a:spcPts val="0"/>
              </a:spcBef>
              <a:spcAft>
                <a:spcPts val="0"/>
              </a:spcAft>
              <a:buSzPts val="2800"/>
              <a:buNone/>
            </a:pPr>
            <a:r>
              <a:t/>
            </a:r>
            <a:endParaRPr/>
          </a:p>
        </p:txBody>
      </p:sp>
      <p:pic>
        <p:nvPicPr>
          <p:cNvPr descr="Graphical user interface, text, application&#10;&#10;Description automatically generated" id="158" name="Google Shape;158;p17"/>
          <p:cNvPicPr preferRelativeResize="0"/>
          <p:nvPr/>
        </p:nvPicPr>
        <p:blipFill rotWithShape="1">
          <a:blip r:embed="rId3">
            <a:alphaModFix/>
          </a:blip>
          <a:srcRect b="0" l="0" r="0" t="0"/>
          <a:stretch/>
        </p:blipFill>
        <p:spPr>
          <a:xfrm>
            <a:off x="11237495" y="94284"/>
            <a:ext cx="864719" cy="6646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1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64" name="Google Shape;164;p18"/>
          <p:cNvSpPr/>
          <p:nvPr/>
        </p:nvSpPr>
        <p:spPr>
          <a:xfrm>
            <a:off x="3048" y="0"/>
            <a:ext cx="12188952" cy="6858000"/>
          </a:xfrm>
          <a:prstGeom prst="rect">
            <a:avLst/>
          </a:prstGeom>
          <a:solidFill>
            <a:srgbClr val="DFD9D4">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grpSp>
        <p:nvGrpSpPr>
          <p:cNvPr id="165" name="Google Shape;165;p18"/>
          <p:cNvGrpSpPr/>
          <p:nvPr/>
        </p:nvGrpSpPr>
        <p:grpSpPr>
          <a:xfrm>
            <a:off x="4464881" y="0"/>
            <a:ext cx="7724071" cy="6858000"/>
            <a:chOff x="4464881" y="0"/>
            <a:chExt cx="7724071" cy="6858000"/>
          </a:xfrm>
        </p:grpSpPr>
        <p:pic>
          <p:nvPicPr>
            <p:cNvPr id="166" name="Google Shape;166;p18"/>
            <p:cNvPicPr preferRelativeResize="0"/>
            <p:nvPr/>
          </p:nvPicPr>
          <p:blipFill rotWithShape="1">
            <a:blip r:embed="rId3">
              <a:alphaModFix amt="10000"/>
            </a:blip>
            <a:srcRect b="0" l="0" r="0" t="0"/>
            <a:stretch/>
          </p:blipFill>
          <p:spPr>
            <a:xfrm>
              <a:off x="7073255" y="0"/>
              <a:ext cx="5115697" cy="6858000"/>
            </a:xfrm>
            <a:prstGeom prst="rect">
              <a:avLst/>
            </a:prstGeom>
            <a:noFill/>
            <a:ln>
              <a:noFill/>
            </a:ln>
          </p:spPr>
        </p:pic>
        <p:pic>
          <p:nvPicPr>
            <p:cNvPr id="167" name="Google Shape;167;p18"/>
            <p:cNvPicPr preferRelativeResize="0"/>
            <p:nvPr/>
          </p:nvPicPr>
          <p:blipFill rotWithShape="1">
            <a:blip r:embed="rId4">
              <a:alphaModFix amt="7000"/>
            </a:blip>
            <a:srcRect b="0" l="0" r="0" t="0"/>
            <a:stretch/>
          </p:blipFill>
          <p:spPr>
            <a:xfrm rot="-5400000">
              <a:off x="5412135" y="-947254"/>
              <a:ext cx="5562598" cy="7457106"/>
            </a:xfrm>
            <a:prstGeom prst="rect">
              <a:avLst/>
            </a:prstGeom>
            <a:noFill/>
            <a:ln>
              <a:noFill/>
            </a:ln>
          </p:spPr>
        </p:pic>
      </p:grpSp>
      <p:sp>
        <p:nvSpPr>
          <p:cNvPr id="168" name="Google Shape;168;p18"/>
          <p:cNvSpPr txBox="1"/>
          <p:nvPr>
            <p:ph type="title"/>
          </p:nvPr>
        </p:nvSpPr>
        <p:spPr>
          <a:xfrm>
            <a:off x="1092867" y="0"/>
            <a:ext cx="10003218" cy="20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EB Garamond"/>
              <a:buNone/>
            </a:pPr>
            <a:r>
              <a:rPr lang="en-US"/>
              <a:t>Achieving our goals</a:t>
            </a:r>
            <a:endParaRPr/>
          </a:p>
        </p:txBody>
      </p:sp>
      <p:grpSp>
        <p:nvGrpSpPr>
          <p:cNvPr id="169" name="Google Shape;169;p18"/>
          <p:cNvGrpSpPr/>
          <p:nvPr/>
        </p:nvGrpSpPr>
        <p:grpSpPr>
          <a:xfrm>
            <a:off x="457170" y="1714063"/>
            <a:ext cx="11309713" cy="4684790"/>
            <a:chOff x="0" y="1945"/>
            <a:chExt cx="11309713" cy="4684790"/>
          </a:xfrm>
        </p:grpSpPr>
        <p:sp>
          <p:nvSpPr>
            <p:cNvPr id="170" name="Google Shape;170;p18"/>
            <p:cNvSpPr/>
            <p:nvPr/>
          </p:nvSpPr>
          <p:spPr>
            <a:xfrm>
              <a:off x="0" y="1945"/>
              <a:ext cx="11309713" cy="986271"/>
            </a:xfrm>
            <a:prstGeom prst="roundRect">
              <a:avLst>
                <a:gd fmla="val 10000" name="adj"/>
              </a:avLst>
            </a:prstGeom>
            <a:solidFill>
              <a:srgbClr val="D5D8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298347" y="223857"/>
              <a:ext cx="542449" cy="542449"/>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1139143" y="1945"/>
              <a:ext cx="10170570" cy="98627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txBox="1"/>
            <p:nvPr/>
          </p:nvSpPr>
          <p:spPr>
            <a:xfrm>
              <a:off x="1139143" y="1945"/>
              <a:ext cx="10170570" cy="986271"/>
            </a:xfrm>
            <a:prstGeom prst="rect">
              <a:avLst/>
            </a:prstGeom>
            <a:noFill/>
            <a:ln>
              <a:noFill/>
            </a:ln>
          </p:spPr>
          <p:txBody>
            <a:bodyPr anchorCtr="0" anchor="ctr" bIns="104375" lIns="104375" spcFirstLastPara="1" rIns="104375" wrap="square" tIns="104375">
              <a:noAutofit/>
            </a:bodyPr>
            <a:lstStyle/>
            <a:p>
              <a:pPr indent="0" lvl="0" marL="0" marR="0" rtl="0" algn="l">
                <a:lnSpc>
                  <a:spcPct val="100000"/>
                </a:lnSpc>
                <a:spcBef>
                  <a:spcPts val="0"/>
                </a:spcBef>
                <a:spcAft>
                  <a:spcPts val="0"/>
                </a:spcAft>
                <a:buClr>
                  <a:schemeClr val="dk1"/>
                </a:buClr>
                <a:buSzPts val="2400"/>
                <a:buFont typeface="EB Garamond"/>
                <a:buNone/>
              </a:pPr>
              <a:r>
                <a:rPr b="1" i="0" lang="en-US" sz="2400" u="none" cap="none" strike="noStrike">
                  <a:solidFill>
                    <a:schemeClr val="dk1"/>
                  </a:solidFill>
                  <a:latin typeface="EB Garamond"/>
                  <a:ea typeface="EB Garamond"/>
                  <a:cs typeface="EB Garamond"/>
                  <a:sym typeface="EB Garamond"/>
                </a:rPr>
                <a:t>Structure</a:t>
              </a:r>
              <a:r>
                <a:rPr b="1" i="0" lang="en-US" sz="2000" u="none" cap="none" strike="noStrike">
                  <a:solidFill>
                    <a:schemeClr val="dk1"/>
                  </a:solidFill>
                  <a:latin typeface="EB Garamond"/>
                  <a:ea typeface="EB Garamond"/>
                  <a:cs typeface="EB Garamond"/>
                  <a:sym typeface="EB Garamond"/>
                </a:rPr>
                <a:t> :</a:t>
              </a:r>
              <a:r>
                <a:rPr b="0" i="0" lang="en-US" sz="2000" u="none" cap="none" strike="noStrike">
                  <a:solidFill>
                    <a:schemeClr val="dk1"/>
                  </a:solidFill>
                  <a:latin typeface="EB Garamond"/>
                  <a:ea typeface="EB Garamond"/>
                  <a:cs typeface="EB Garamond"/>
                  <a:sym typeface="EB Garamond"/>
                </a:rPr>
                <a:t>–</a:t>
              </a:r>
              <a:endParaRPr/>
            </a:p>
          </p:txBody>
        </p:sp>
        <p:sp>
          <p:nvSpPr>
            <p:cNvPr id="174" name="Google Shape;174;p18"/>
            <p:cNvSpPr/>
            <p:nvPr/>
          </p:nvSpPr>
          <p:spPr>
            <a:xfrm>
              <a:off x="0" y="1234785"/>
              <a:ext cx="11309713" cy="986271"/>
            </a:xfrm>
            <a:prstGeom prst="roundRect">
              <a:avLst>
                <a:gd fmla="val 10000" name="adj"/>
              </a:avLst>
            </a:prstGeom>
            <a:solidFill>
              <a:srgbClr val="D5D8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298347" y="1456696"/>
              <a:ext cx="542449" cy="542449"/>
            </a:xfrm>
            <a:prstGeom prst="rect">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1139143" y="1234785"/>
              <a:ext cx="10170570" cy="98627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txBox="1"/>
            <p:nvPr/>
          </p:nvSpPr>
          <p:spPr>
            <a:xfrm>
              <a:off x="1139143" y="1234785"/>
              <a:ext cx="10170570" cy="986271"/>
            </a:xfrm>
            <a:prstGeom prst="rect">
              <a:avLst/>
            </a:prstGeom>
            <a:noFill/>
            <a:ln>
              <a:noFill/>
            </a:ln>
          </p:spPr>
          <p:txBody>
            <a:bodyPr anchorCtr="0" anchor="ctr" bIns="104375" lIns="104375" spcFirstLastPara="1" rIns="104375" wrap="square" tIns="104375">
              <a:noAutofit/>
            </a:bodyPr>
            <a:lstStyle/>
            <a:p>
              <a:pPr indent="0" lvl="0" marL="0" marR="0" rtl="0" algn="l">
                <a:lnSpc>
                  <a:spcPct val="100000"/>
                </a:lnSpc>
                <a:spcBef>
                  <a:spcPts val="0"/>
                </a:spcBef>
                <a:spcAft>
                  <a:spcPts val="0"/>
                </a:spcAft>
                <a:buClr>
                  <a:schemeClr val="dk1"/>
                </a:buClr>
                <a:buSzPts val="2000"/>
                <a:buFont typeface="EB Garamond"/>
                <a:buNone/>
              </a:pPr>
              <a:r>
                <a:rPr b="0" i="0" lang="en-US" sz="2000" u="none" cap="none" strike="noStrike">
                  <a:solidFill>
                    <a:schemeClr val="dk1"/>
                  </a:solidFill>
                  <a:latin typeface="EB Garamond"/>
                  <a:ea typeface="EB Garamond"/>
                  <a:cs typeface="EB Garamond"/>
                  <a:sym typeface="EB Garamond"/>
                </a:rPr>
                <a:t>Give people a list of simple green tasks, encourage them to to follow it,  and they’ll stick to the habits we create.</a:t>
              </a:r>
              <a:endParaRPr/>
            </a:p>
          </p:txBody>
        </p:sp>
        <p:sp>
          <p:nvSpPr>
            <p:cNvPr id="178" name="Google Shape;178;p18"/>
            <p:cNvSpPr/>
            <p:nvPr/>
          </p:nvSpPr>
          <p:spPr>
            <a:xfrm>
              <a:off x="0" y="2467624"/>
              <a:ext cx="11309713" cy="986271"/>
            </a:xfrm>
            <a:prstGeom prst="roundRect">
              <a:avLst>
                <a:gd fmla="val 10000" name="adj"/>
              </a:avLst>
            </a:prstGeom>
            <a:solidFill>
              <a:srgbClr val="D5D8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298347" y="2689536"/>
              <a:ext cx="542449" cy="542449"/>
            </a:xfrm>
            <a:prstGeom prst="rect">
              <a:avLst/>
            </a:prstGeom>
            <a:blipFill rotWithShape="1">
              <a:blip r:embed="rId7">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1139143" y="2467624"/>
              <a:ext cx="10170570" cy="98627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txBox="1"/>
            <p:nvPr/>
          </p:nvSpPr>
          <p:spPr>
            <a:xfrm>
              <a:off x="1139143" y="2467624"/>
              <a:ext cx="10170570" cy="986271"/>
            </a:xfrm>
            <a:prstGeom prst="rect">
              <a:avLst/>
            </a:prstGeom>
            <a:noFill/>
            <a:ln>
              <a:noFill/>
            </a:ln>
          </p:spPr>
          <p:txBody>
            <a:bodyPr anchorCtr="0" anchor="ctr" bIns="104375" lIns="104375" spcFirstLastPara="1" rIns="104375" wrap="square" tIns="104375">
              <a:noAutofit/>
            </a:bodyPr>
            <a:lstStyle/>
            <a:p>
              <a:pPr indent="0" lvl="0" marL="0" marR="0" rtl="0" algn="l">
                <a:lnSpc>
                  <a:spcPct val="100000"/>
                </a:lnSpc>
                <a:spcBef>
                  <a:spcPts val="0"/>
                </a:spcBef>
                <a:spcAft>
                  <a:spcPts val="0"/>
                </a:spcAft>
                <a:buClr>
                  <a:schemeClr val="dk1"/>
                </a:buClr>
                <a:buSzPts val="2400"/>
                <a:buFont typeface="EB Garamond"/>
                <a:buNone/>
              </a:pPr>
              <a:r>
                <a:rPr b="1" i="0" lang="en-US" sz="2400" u="none" cap="none" strike="noStrike">
                  <a:solidFill>
                    <a:schemeClr val="dk1"/>
                  </a:solidFill>
                  <a:latin typeface="EB Garamond"/>
                  <a:ea typeface="EB Garamond"/>
                  <a:cs typeface="EB Garamond"/>
                  <a:sym typeface="EB Garamond"/>
                </a:rPr>
                <a:t>Incentives</a:t>
              </a:r>
              <a:r>
                <a:rPr b="1" i="0" lang="en-US" sz="2000" u="none" cap="none" strike="noStrike">
                  <a:solidFill>
                    <a:schemeClr val="dk1"/>
                  </a:solidFill>
                  <a:latin typeface="EB Garamond"/>
                  <a:ea typeface="EB Garamond"/>
                  <a:cs typeface="EB Garamond"/>
                  <a:sym typeface="EB Garamond"/>
                </a:rPr>
                <a:t> :</a:t>
              </a:r>
              <a:r>
                <a:rPr b="0" i="0" lang="en-US" sz="2000" u="none" cap="none" strike="noStrike">
                  <a:solidFill>
                    <a:schemeClr val="dk1"/>
                  </a:solidFill>
                  <a:latin typeface="EB Garamond"/>
                  <a:ea typeface="EB Garamond"/>
                  <a:cs typeface="EB Garamond"/>
                  <a:sym typeface="EB Garamond"/>
                </a:rPr>
                <a:t>– </a:t>
              </a:r>
              <a:endParaRPr/>
            </a:p>
          </p:txBody>
        </p:sp>
        <p:sp>
          <p:nvSpPr>
            <p:cNvPr id="182" name="Google Shape;182;p18"/>
            <p:cNvSpPr/>
            <p:nvPr/>
          </p:nvSpPr>
          <p:spPr>
            <a:xfrm>
              <a:off x="0" y="3700464"/>
              <a:ext cx="11309713" cy="986271"/>
            </a:xfrm>
            <a:prstGeom prst="roundRect">
              <a:avLst>
                <a:gd fmla="val 10000" name="adj"/>
              </a:avLst>
            </a:prstGeom>
            <a:solidFill>
              <a:srgbClr val="D5D8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298347" y="3922375"/>
              <a:ext cx="542449" cy="542449"/>
            </a:xfrm>
            <a:prstGeom prst="rect">
              <a:avLst/>
            </a:prstGeom>
            <a:blipFill rotWithShape="1">
              <a:blip r:embed="rId8">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1139143" y="3700464"/>
              <a:ext cx="10170570" cy="98627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txBox="1"/>
            <p:nvPr/>
          </p:nvSpPr>
          <p:spPr>
            <a:xfrm>
              <a:off x="1139143" y="3700464"/>
              <a:ext cx="10170570" cy="986271"/>
            </a:xfrm>
            <a:prstGeom prst="rect">
              <a:avLst/>
            </a:prstGeom>
            <a:noFill/>
            <a:ln>
              <a:noFill/>
            </a:ln>
          </p:spPr>
          <p:txBody>
            <a:bodyPr anchorCtr="0" anchor="ctr" bIns="104375" lIns="104375" spcFirstLastPara="1" rIns="104375" wrap="square" tIns="104375">
              <a:noAutofit/>
            </a:bodyPr>
            <a:lstStyle/>
            <a:p>
              <a:pPr indent="0" lvl="0" marL="0" marR="0" rtl="0" algn="l">
                <a:lnSpc>
                  <a:spcPct val="100000"/>
                </a:lnSpc>
                <a:spcBef>
                  <a:spcPts val="0"/>
                </a:spcBef>
                <a:spcAft>
                  <a:spcPts val="0"/>
                </a:spcAft>
                <a:buClr>
                  <a:schemeClr val="dk1"/>
                </a:buClr>
                <a:buSzPts val="2000"/>
                <a:buFont typeface="EB Garamond"/>
                <a:buNone/>
              </a:pPr>
              <a:r>
                <a:rPr b="0" i="0" lang="en-US" sz="2000" u="none" cap="none" strike="noStrike">
                  <a:solidFill>
                    <a:schemeClr val="dk1"/>
                  </a:solidFill>
                  <a:latin typeface="EB Garamond"/>
                  <a:ea typeface="EB Garamond"/>
                  <a:cs typeface="EB Garamond"/>
                  <a:sym typeface="EB Garamond"/>
                </a:rPr>
                <a:t>By gamifying the experience, participants will positively associate environmentally-conscientious habits with fun activities, which contributes to creating that structure</a:t>
              </a:r>
              <a:endParaRPr/>
            </a:p>
          </p:txBody>
        </p:sp>
      </p:grpSp>
      <p:pic>
        <p:nvPicPr>
          <p:cNvPr descr="Graphical user interface, text, application&#10;&#10;Description automatically generated" id="186" name="Google Shape;186;p18"/>
          <p:cNvPicPr preferRelativeResize="0"/>
          <p:nvPr/>
        </p:nvPicPr>
        <p:blipFill rotWithShape="1">
          <a:blip r:embed="rId9">
            <a:alphaModFix/>
          </a:blip>
          <a:srcRect b="0" l="0" r="0" t="0"/>
          <a:stretch/>
        </p:blipFill>
        <p:spPr>
          <a:xfrm>
            <a:off x="11237495" y="94284"/>
            <a:ext cx="864719" cy="6646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1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92" name="Google Shape;192;p19"/>
          <p:cNvSpPr/>
          <p:nvPr/>
        </p:nvSpPr>
        <p:spPr>
          <a:xfrm>
            <a:off x="3048" y="0"/>
            <a:ext cx="12188952" cy="6858000"/>
          </a:xfrm>
          <a:prstGeom prst="rect">
            <a:avLst/>
          </a:prstGeom>
          <a:solidFill>
            <a:srgbClr val="DFD9D4">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grpSp>
        <p:nvGrpSpPr>
          <p:cNvPr id="193" name="Google Shape;193;p19"/>
          <p:cNvGrpSpPr/>
          <p:nvPr/>
        </p:nvGrpSpPr>
        <p:grpSpPr>
          <a:xfrm>
            <a:off x="4495800" y="0"/>
            <a:ext cx="7693152" cy="6858000"/>
            <a:chOff x="4495800" y="0"/>
            <a:chExt cx="7693152" cy="6858000"/>
          </a:xfrm>
        </p:grpSpPr>
        <p:pic>
          <p:nvPicPr>
            <p:cNvPr id="194" name="Google Shape;194;p19"/>
            <p:cNvPicPr preferRelativeResize="0"/>
            <p:nvPr/>
          </p:nvPicPr>
          <p:blipFill rotWithShape="1">
            <a:blip r:embed="rId3">
              <a:alphaModFix amt="10000"/>
            </a:blip>
            <a:srcRect b="0" l="0" r="0" t="0"/>
            <a:stretch/>
          </p:blipFill>
          <p:spPr>
            <a:xfrm>
              <a:off x="7073255" y="0"/>
              <a:ext cx="5115697" cy="6858000"/>
            </a:xfrm>
            <a:prstGeom prst="rect">
              <a:avLst/>
            </a:prstGeom>
            <a:noFill/>
            <a:ln>
              <a:noFill/>
            </a:ln>
          </p:spPr>
        </p:pic>
        <p:pic>
          <p:nvPicPr>
            <p:cNvPr id="195" name="Google Shape;195;p19"/>
            <p:cNvPicPr preferRelativeResize="0"/>
            <p:nvPr/>
          </p:nvPicPr>
          <p:blipFill rotWithShape="1">
            <a:blip r:embed="rId4">
              <a:alphaModFix amt="7000"/>
            </a:blip>
            <a:srcRect b="0" l="0" r="0" t="0"/>
            <a:stretch/>
          </p:blipFill>
          <p:spPr>
            <a:xfrm rot="-5400000">
              <a:off x="5443054" y="-947254"/>
              <a:ext cx="5562598" cy="7457106"/>
            </a:xfrm>
            <a:prstGeom prst="rect">
              <a:avLst/>
            </a:prstGeom>
            <a:noFill/>
            <a:ln>
              <a:noFill/>
            </a:ln>
          </p:spPr>
        </p:pic>
      </p:grpSp>
      <p:sp>
        <p:nvSpPr>
          <p:cNvPr id="196" name="Google Shape;196;p19"/>
          <p:cNvSpPr txBox="1"/>
          <p:nvPr>
            <p:ph type="title"/>
          </p:nvPr>
        </p:nvSpPr>
        <p:spPr>
          <a:xfrm>
            <a:off x="1198182" y="381000"/>
            <a:ext cx="10003218" cy="1600124"/>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EB Garamond"/>
              <a:buNone/>
            </a:pPr>
            <a:r>
              <a:rPr lang="en-US"/>
              <a:t>Current Limitations/Future Directions</a:t>
            </a:r>
            <a:endParaRPr/>
          </a:p>
        </p:txBody>
      </p:sp>
      <p:grpSp>
        <p:nvGrpSpPr>
          <p:cNvPr id="197" name="Google Shape;197;p19"/>
          <p:cNvGrpSpPr/>
          <p:nvPr/>
        </p:nvGrpSpPr>
        <p:grpSpPr>
          <a:xfrm>
            <a:off x="839021" y="2514600"/>
            <a:ext cx="10513956" cy="3662363"/>
            <a:chOff x="821" y="0"/>
            <a:chExt cx="10513956" cy="3662363"/>
          </a:xfrm>
        </p:grpSpPr>
        <p:sp>
          <p:nvSpPr>
            <p:cNvPr id="198" name="Google Shape;198;p19"/>
            <p:cNvSpPr/>
            <p:nvPr/>
          </p:nvSpPr>
          <p:spPr>
            <a:xfrm>
              <a:off x="821" y="0"/>
              <a:ext cx="3327201" cy="3662363"/>
            </a:xfrm>
            <a:prstGeom prst="rect">
              <a:avLst/>
            </a:prstGeom>
            <a:solidFill>
              <a:schemeClr val="accent2"/>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txBox="1"/>
            <p:nvPr/>
          </p:nvSpPr>
          <p:spPr>
            <a:xfrm>
              <a:off x="821" y="1464945"/>
              <a:ext cx="3327201" cy="2197417"/>
            </a:xfrm>
            <a:prstGeom prst="rect">
              <a:avLst/>
            </a:prstGeom>
            <a:noFill/>
            <a:ln>
              <a:noFill/>
            </a:ln>
          </p:spPr>
          <p:txBody>
            <a:bodyPr anchorCtr="0" anchor="t" bIns="330200" lIns="328650" spcFirstLastPara="1" rIns="328650" wrap="square" tIns="0">
              <a:noAutofit/>
            </a:bodyPr>
            <a:lstStyle/>
            <a:p>
              <a:pPr indent="0" lvl="0" marL="0" marR="0" rtl="0" algn="l">
                <a:lnSpc>
                  <a:spcPct val="90000"/>
                </a:lnSpc>
                <a:spcBef>
                  <a:spcPts val="0"/>
                </a:spcBef>
                <a:spcAft>
                  <a:spcPts val="0"/>
                </a:spcAft>
                <a:buClr>
                  <a:schemeClr val="lt1"/>
                </a:buClr>
                <a:buSzPts val="2600"/>
                <a:buFont typeface="Avenir"/>
                <a:buNone/>
              </a:pPr>
              <a:r>
                <a:rPr b="0" i="0" lang="en-US" sz="2600" u="none" cap="none" strike="noStrike">
                  <a:solidFill>
                    <a:schemeClr val="lt1"/>
                  </a:solidFill>
                  <a:latin typeface="Avenir"/>
                  <a:ea typeface="Avenir"/>
                  <a:cs typeface="Avenir"/>
                  <a:sym typeface="Avenir"/>
                </a:rPr>
                <a:t>Expand tasks and community to other schools</a:t>
              </a:r>
              <a:endParaRPr/>
            </a:p>
          </p:txBody>
        </p:sp>
        <p:sp>
          <p:nvSpPr>
            <p:cNvPr id="200" name="Google Shape;200;p19"/>
            <p:cNvSpPr/>
            <p:nvPr/>
          </p:nvSpPr>
          <p:spPr>
            <a:xfrm>
              <a:off x="821" y="0"/>
              <a:ext cx="3327201" cy="14649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
            <p:cNvSpPr txBox="1"/>
            <p:nvPr/>
          </p:nvSpPr>
          <p:spPr>
            <a:xfrm>
              <a:off x="821" y="0"/>
              <a:ext cx="3327201" cy="1464945"/>
            </a:xfrm>
            <a:prstGeom prst="rect">
              <a:avLst/>
            </a:prstGeom>
            <a:noFill/>
            <a:ln>
              <a:noFill/>
            </a:ln>
          </p:spPr>
          <p:txBody>
            <a:bodyPr anchorCtr="0" anchor="ctr" bIns="165100" lIns="328650" spcFirstLastPara="1" rIns="328650" wrap="square" tIns="165100">
              <a:noAutofit/>
            </a:bodyPr>
            <a:lstStyle/>
            <a:p>
              <a:pPr indent="0" lvl="0" marL="0" marR="0" rtl="0" algn="l">
                <a:lnSpc>
                  <a:spcPct val="90000"/>
                </a:lnSpc>
                <a:spcBef>
                  <a:spcPts val="0"/>
                </a:spcBef>
                <a:spcAft>
                  <a:spcPts val="0"/>
                </a:spcAft>
                <a:buClr>
                  <a:schemeClr val="lt1"/>
                </a:buClr>
                <a:buSzPts val="6600"/>
                <a:buFont typeface="Avenir"/>
                <a:buNone/>
              </a:pPr>
              <a:r>
                <a:rPr b="0" i="0" lang="en-US" sz="6600" u="none" cap="none" strike="noStrike">
                  <a:solidFill>
                    <a:schemeClr val="lt1"/>
                  </a:solidFill>
                  <a:latin typeface="Avenir"/>
                  <a:ea typeface="Avenir"/>
                  <a:cs typeface="Avenir"/>
                  <a:sym typeface="Avenir"/>
                </a:rPr>
                <a:t>01</a:t>
              </a:r>
              <a:endParaRPr/>
            </a:p>
          </p:txBody>
        </p:sp>
        <p:sp>
          <p:nvSpPr>
            <p:cNvPr id="202" name="Google Shape;202;p19"/>
            <p:cNvSpPr/>
            <p:nvPr/>
          </p:nvSpPr>
          <p:spPr>
            <a:xfrm>
              <a:off x="3594199" y="0"/>
              <a:ext cx="3327201" cy="3662363"/>
            </a:xfrm>
            <a:prstGeom prst="rect">
              <a:avLst/>
            </a:prstGeom>
            <a:solidFill>
              <a:srgbClr val="8CBABE"/>
            </a:solidFill>
            <a:ln cap="flat" cmpd="sng" w="12700">
              <a:solidFill>
                <a:srgbClr val="8CBAB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txBox="1"/>
            <p:nvPr/>
          </p:nvSpPr>
          <p:spPr>
            <a:xfrm>
              <a:off x="3594199" y="1464945"/>
              <a:ext cx="3327201" cy="2197417"/>
            </a:xfrm>
            <a:prstGeom prst="rect">
              <a:avLst/>
            </a:prstGeom>
            <a:noFill/>
            <a:ln>
              <a:noFill/>
            </a:ln>
          </p:spPr>
          <p:txBody>
            <a:bodyPr anchorCtr="0" anchor="t" bIns="330200" lIns="328650" spcFirstLastPara="1" rIns="328650" wrap="square" tIns="0">
              <a:noAutofit/>
            </a:bodyPr>
            <a:lstStyle/>
            <a:p>
              <a:pPr indent="0" lvl="0" marL="0" marR="0" rtl="0" algn="l">
                <a:lnSpc>
                  <a:spcPct val="90000"/>
                </a:lnSpc>
                <a:spcBef>
                  <a:spcPts val="0"/>
                </a:spcBef>
                <a:spcAft>
                  <a:spcPts val="0"/>
                </a:spcAft>
                <a:buClr>
                  <a:schemeClr val="lt1"/>
                </a:buClr>
                <a:buSzPts val="2600"/>
                <a:buFont typeface="Avenir"/>
                <a:buNone/>
              </a:pPr>
              <a:r>
                <a:rPr b="0" i="0" lang="en-US" sz="2600" u="none" cap="none" strike="noStrike">
                  <a:solidFill>
                    <a:schemeClr val="lt1"/>
                  </a:solidFill>
                  <a:latin typeface="Avenir"/>
                  <a:ea typeface="Avenir"/>
                  <a:cs typeface="Avenir"/>
                  <a:sym typeface="Avenir"/>
                </a:rPr>
                <a:t>Integrate with currently used apps</a:t>
              </a:r>
              <a:endParaRPr/>
            </a:p>
          </p:txBody>
        </p:sp>
        <p:sp>
          <p:nvSpPr>
            <p:cNvPr id="204" name="Google Shape;204;p19"/>
            <p:cNvSpPr/>
            <p:nvPr/>
          </p:nvSpPr>
          <p:spPr>
            <a:xfrm>
              <a:off x="3594199" y="0"/>
              <a:ext cx="3327201" cy="14649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txBox="1"/>
            <p:nvPr/>
          </p:nvSpPr>
          <p:spPr>
            <a:xfrm>
              <a:off x="3594199" y="0"/>
              <a:ext cx="3327201" cy="1464945"/>
            </a:xfrm>
            <a:prstGeom prst="rect">
              <a:avLst/>
            </a:prstGeom>
            <a:noFill/>
            <a:ln>
              <a:noFill/>
            </a:ln>
          </p:spPr>
          <p:txBody>
            <a:bodyPr anchorCtr="0" anchor="ctr" bIns="165100" lIns="328650" spcFirstLastPara="1" rIns="328650" wrap="square" tIns="165100">
              <a:noAutofit/>
            </a:bodyPr>
            <a:lstStyle/>
            <a:p>
              <a:pPr indent="0" lvl="0" marL="0" marR="0" rtl="0" algn="l">
                <a:lnSpc>
                  <a:spcPct val="90000"/>
                </a:lnSpc>
                <a:spcBef>
                  <a:spcPts val="0"/>
                </a:spcBef>
                <a:spcAft>
                  <a:spcPts val="0"/>
                </a:spcAft>
                <a:buClr>
                  <a:schemeClr val="lt1"/>
                </a:buClr>
                <a:buSzPts val="6600"/>
                <a:buFont typeface="Avenir"/>
                <a:buNone/>
              </a:pPr>
              <a:r>
                <a:rPr b="0" i="0" lang="en-US" sz="6600" u="none" cap="none" strike="noStrike">
                  <a:solidFill>
                    <a:schemeClr val="lt1"/>
                  </a:solidFill>
                  <a:latin typeface="Avenir"/>
                  <a:ea typeface="Avenir"/>
                  <a:cs typeface="Avenir"/>
                  <a:sym typeface="Avenir"/>
                </a:rPr>
                <a:t>02</a:t>
              </a:r>
              <a:endParaRPr/>
            </a:p>
          </p:txBody>
        </p:sp>
        <p:sp>
          <p:nvSpPr>
            <p:cNvPr id="206" name="Google Shape;206;p19"/>
            <p:cNvSpPr/>
            <p:nvPr/>
          </p:nvSpPr>
          <p:spPr>
            <a:xfrm>
              <a:off x="7187576" y="0"/>
              <a:ext cx="3327201" cy="3662363"/>
            </a:xfrm>
            <a:prstGeom prst="rect">
              <a:avLst/>
            </a:prstGeom>
            <a:solidFill>
              <a:srgbClr val="CB966E"/>
            </a:solidFill>
            <a:ln cap="flat" cmpd="sng" w="12700">
              <a:solidFill>
                <a:srgbClr val="CB966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txBox="1"/>
            <p:nvPr/>
          </p:nvSpPr>
          <p:spPr>
            <a:xfrm>
              <a:off x="7187576" y="1464945"/>
              <a:ext cx="3327201" cy="2197417"/>
            </a:xfrm>
            <a:prstGeom prst="rect">
              <a:avLst/>
            </a:prstGeom>
            <a:noFill/>
            <a:ln>
              <a:noFill/>
            </a:ln>
          </p:spPr>
          <p:txBody>
            <a:bodyPr anchorCtr="0" anchor="t" bIns="330200" lIns="328650" spcFirstLastPara="1" rIns="328650" wrap="square" tIns="0">
              <a:noAutofit/>
            </a:bodyPr>
            <a:lstStyle/>
            <a:p>
              <a:pPr indent="0" lvl="0" marL="0" marR="0" rtl="0" algn="l">
                <a:lnSpc>
                  <a:spcPct val="90000"/>
                </a:lnSpc>
                <a:spcBef>
                  <a:spcPts val="0"/>
                </a:spcBef>
                <a:spcAft>
                  <a:spcPts val="0"/>
                </a:spcAft>
                <a:buClr>
                  <a:schemeClr val="lt1"/>
                </a:buClr>
                <a:buSzPts val="2600"/>
                <a:buFont typeface="Avenir"/>
                <a:buNone/>
              </a:pPr>
              <a:r>
                <a:rPr b="0" i="0" lang="en-US" sz="2600" u="none" cap="none" strike="noStrike">
                  <a:solidFill>
                    <a:schemeClr val="lt1"/>
                  </a:solidFill>
                  <a:latin typeface="Avenir"/>
                  <a:ea typeface="Avenir"/>
                  <a:cs typeface="Avenir"/>
                  <a:sym typeface="Avenir"/>
                </a:rPr>
                <a:t>Conduct long-term testing of user retention</a:t>
              </a:r>
              <a:endParaRPr/>
            </a:p>
          </p:txBody>
        </p:sp>
        <p:sp>
          <p:nvSpPr>
            <p:cNvPr id="208" name="Google Shape;208;p19"/>
            <p:cNvSpPr/>
            <p:nvPr/>
          </p:nvSpPr>
          <p:spPr>
            <a:xfrm>
              <a:off x="7187576" y="0"/>
              <a:ext cx="3327201" cy="14649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txBox="1"/>
            <p:nvPr/>
          </p:nvSpPr>
          <p:spPr>
            <a:xfrm>
              <a:off x="7187576" y="0"/>
              <a:ext cx="3327201" cy="1464945"/>
            </a:xfrm>
            <a:prstGeom prst="rect">
              <a:avLst/>
            </a:prstGeom>
            <a:noFill/>
            <a:ln>
              <a:noFill/>
            </a:ln>
          </p:spPr>
          <p:txBody>
            <a:bodyPr anchorCtr="0" anchor="ctr" bIns="165100" lIns="328650" spcFirstLastPara="1" rIns="328650" wrap="square" tIns="165100">
              <a:noAutofit/>
            </a:bodyPr>
            <a:lstStyle/>
            <a:p>
              <a:pPr indent="0" lvl="0" marL="0" marR="0" rtl="0" algn="l">
                <a:lnSpc>
                  <a:spcPct val="90000"/>
                </a:lnSpc>
                <a:spcBef>
                  <a:spcPts val="0"/>
                </a:spcBef>
                <a:spcAft>
                  <a:spcPts val="0"/>
                </a:spcAft>
                <a:buClr>
                  <a:schemeClr val="lt1"/>
                </a:buClr>
                <a:buSzPts val="6600"/>
                <a:buFont typeface="Avenir"/>
                <a:buNone/>
              </a:pPr>
              <a:r>
                <a:rPr b="0" i="0" lang="en-US" sz="6600" u="none" cap="none" strike="noStrike">
                  <a:solidFill>
                    <a:schemeClr val="lt1"/>
                  </a:solidFill>
                  <a:latin typeface="Avenir"/>
                  <a:ea typeface="Avenir"/>
                  <a:cs typeface="Avenir"/>
                  <a:sym typeface="Avenir"/>
                </a:rPr>
                <a:t>03</a:t>
              </a:r>
              <a:endParaRPr/>
            </a:p>
          </p:txBody>
        </p:sp>
      </p:grpSp>
      <p:pic>
        <p:nvPicPr>
          <p:cNvPr descr="Graphical user interface, text, application&#10;&#10;Description automatically generated" id="210" name="Google Shape;210;p19"/>
          <p:cNvPicPr preferRelativeResize="0"/>
          <p:nvPr/>
        </p:nvPicPr>
        <p:blipFill rotWithShape="1">
          <a:blip r:embed="rId5">
            <a:alphaModFix/>
          </a:blip>
          <a:srcRect b="0" l="0" r="0" t="0"/>
          <a:stretch/>
        </p:blipFill>
        <p:spPr>
          <a:xfrm>
            <a:off x="11237495" y="94284"/>
            <a:ext cx="864719" cy="6646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ppledVTI">
  <a:themeElements>
    <a:clrScheme name="Custom 81">
      <a:dk1>
        <a:srgbClr val="000000"/>
      </a:dk1>
      <a:lt1>
        <a:srgbClr val="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