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ADBCD-1DE0-4EAE-A5DF-79D72221A5E8}">
  <a:tblStyle styleId="{2F0ADBCD-1DE0-4EAE-A5DF-79D72221A5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15600" y="990667"/>
            <a:ext cx="11360700" cy="2675099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5600" y="3793575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6" y="701800"/>
            <a:ext cx="74721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3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gmuntz/phraug/blob/master/csv2libsvm.py" TargetMode="External"/><Relationship Id="rId4" Type="http://schemas.openxmlformats.org/officeDocument/2006/relationships/hyperlink" Target="http://scikit-learn.org/stable/modules/model_evaluation.html#classification-metrics" TargetMode="External"/><Relationship Id="rId5" Type="http://schemas.openxmlformats.org/officeDocument/2006/relationships/hyperlink" Target="https://spark.apache.org/docs/2.1.0/api/scala/index.html#org.apache.spark.ml.feature.StopWordsRemover" TargetMode="External"/><Relationship Id="rId6" Type="http://schemas.openxmlformats.org/officeDocument/2006/relationships/hyperlink" Target="https://spark.apache.org/docs/2.1.0/ml-features.html#stopwordsremover" TargetMode="External"/><Relationship Id="rId7" Type="http://schemas.openxmlformats.org/officeDocument/2006/relationships/hyperlink" Target="https://spark.apache.org/docs/2.1.0/ml-features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40525" y="632600"/>
            <a:ext cx="11328300" cy="282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</a:rPr>
              <a:t>TEAM </a:t>
            </a:r>
            <a:r>
              <a:rPr lang="en-US" sz="4800" b="1">
                <a:solidFill>
                  <a:schemeClr val="dk1"/>
                </a:solidFill>
              </a:rPr>
              <a:t>PROJECT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 dirty="0">
                <a:solidFill>
                  <a:schemeClr val="dk1"/>
                </a:solidFill>
              </a:rPr>
              <a:t>GROUP 4</a:t>
            </a:r>
            <a:br>
              <a:rPr lang="en-US" sz="4800" b="1" dirty="0">
                <a:solidFill>
                  <a:schemeClr val="dk1"/>
                </a:solidFill>
              </a:rPr>
            </a:br>
            <a:r>
              <a:rPr lang="en-US" sz="4800" b="1" dirty="0">
                <a:solidFill>
                  <a:schemeClr val="dk1"/>
                </a:solidFill>
              </a:rPr>
              <a:t>MACHINE LEARNING USING SVM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2925625" y="6039800"/>
            <a:ext cx="8861400" cy="63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libri"/>
              <a:buNone/>
            </a:pPr>
            <a:r>
              <a:rPr lang="en-US" sz="2220">
                <a:solidFill>
                  <a:schemeClr val="lt1"/>
                </a:solidFill>
              </a:rPr>
              <a:t>By: Adil Khan,</a:t>
            </a:r>
            <a:r>
              <a:rPr lang="en-US"/>
              <a:t> </a:t>
            </a:r>
            <a:r>
              <a:rPr lang="en-US" sz="2220">
                <a:solidFill>
                  <a:schemeClr val="lt1"/>
                </a:solidFill>
              </a:rPr>
              <a:t>Deepthi Vishwanath, Nishita Narvekar</a:t>
            </a:r>
            <a:r>
              <a:rPr lang="en-US"/>
              <a:t>, </a:t>
            </a:r>
            <a:r>
              <a:rPr lang="en-US" sz="2220">
                <a:solidFill>
                  <a:schemeClr val="lt1"/>
                </a:solidFill>
              </a:rPr>
              <a:t>Nitisha Raut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091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Recursive Feature Elimination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Recursively removes attributes and builds a model on those that remain.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model is used to predict which attribute contributes the most in determining the target value.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 best features that got selected: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Breed,GoodAppetite,EnergyLevel,HouseManners,TrafficFear,StayOnCommand</a:t>
            </a: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091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Recursive Feature Elimination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62" y="2876425"/>
            <a:ext cx="98012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658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Importance using Random Forest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Decision Trees like Random Forest and Extra Trees can be used to determine the importance of features.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 importance score is assigned to each attribute - Larger the score, more important the attribute.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 best features that got selected: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DogID,Age,Weight,BehavesWellClass,NailCutting,StealsFood,Sex,ComeoffLeash, StaysOnCommand,ChasingAnimals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658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Importance using Random Forest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50" y="2819974"/>
            <a:ext cx="10296099" cy="3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658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Importance using Random Forest with Tuning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100" y="2914612"/>
            <a:ext cx="98107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OPTIMIZATION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stepSize</a:t>
            </a: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a scalar value denoting the initial step size for gradient descent.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numIterations</a:t>
            </a: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the number of iterations to run.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regParam</a:t>
            </a: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the regularization parameter when using L1 or L2 regularization.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miniBatchFraction</a:t>
            </a: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the fraction of the total data that is sampled in each iteration, to compute the gradient direction.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PREDICTION RESULTS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Prediction rates for all the selected datasets: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868675" y="305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{2F0ADBCD-1DE0-4EAE-A5DF-79D72221A5E8}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99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Milestone1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(8 features)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Custom DS1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(8 features)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Univariate 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(10 features)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RFE 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(6 features)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RF 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(9 features)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Prediction Rate for Training Set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62.61%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61.56%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62.87%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63.11%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62.21%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Prediction Rate for Testing set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62.88%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65.42%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60.32%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59.1%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63.45%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TEXT NORMALIZATION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DaysInLife data cleaning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Removed full stops, commas, extra spaces, parenthesis, integers, colons, semicolons, inverted commas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Converted the entire text to lowercase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Stop words removal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the spark feature transformation library to remove stop words : StopWordsRemover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StopWordsRemover takes the following parameters: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caseSensitive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inputCol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outputCol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-US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stopWords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NORMALIZATION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endParaRPr b="1">
              <a:solidFill>
                <a:schemeClr val="accent3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15600" y="1562223"/>
            <a:ext cx="5333100" cy="5126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Raw Data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i, am, a, full, time, hospice, nurse, who, visits, patients, on, a, flexible, schedule, start, time, in, the, morning, varies, and, arrival, home, varies, however, i, make, my, schedule, so, i, am, able, to, come, home, between, patients, if, necessary, evenings, are, usually, spent, doing, tasks, around, the, house, or, running, errands, i, attend, a, quilt, bee, every, two, weeks, and, look, forward, to, increasing, my, outings, in, the, evening, to, enrich, my, pup, in, training, weekends, are, as, calm, or, busy, as, necessary, with, trips, to, the, beach, at, times, the, pup, will, share, the, house, with, my, senior,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Processed Data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    </a:t>
            </a:r>
            <a:r>
              <a:rPr lang="en-US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full, time, hospice, nurse, visits, patients, flexible, schedule, start, time, morning, varies, arrival, home, varies, however, make, schedule, able, come, home, patients, necessary, evenings, usually, spent, tasks, around, house, running, errands, attend, quilt, bee, every, two, weeks, look, forward, increasing, outings, evening, enrich, pup, training, weekends, calm, busy, necessary, trips, beach, times, pup, share, house, senior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15600" y="1562130"/>
            <a:ext cx="11360700" cy="1756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accent3"/>
              </a:buClr>
            </a:pPr>
            <a:r>
              <a:rPr lang="en-US"/>
              <a:t>We loaded data in the form of sequence, each line was a separate document</a:t>
            </a:r>
          </a:p>
          <a:p>
            <a:pPr marL="914400" lvl="1" indent="-228600" rtl="0">
              <a:spcBef>
                <a:spcPts val="0"/>
              </a:spcBef>
              <a:buClr>
                <a:schemeClr val="accent3"/>
              </a:buClr>
            </a:pPr>
            <a:r>
              <a:rPr lang="en-US"/>
              <a:t>val documents: RDD[Seq[String]] = sc.textFile("dayinlife").map(_.split(" ").toSeq)</a:t>
            </a:r>
          </a:p>
          <a:p>
            <a:pPr marL="457200" lvl="0" indent="-228600" rtl="0">
              <a:spcBef>
                <a:spcPts val="0"/>
              </a:spcBef>
              <a:buClr>
                <a:schemeClr val="accent3"/>
              </a:buClr>
            </a:pPr>
            <a:r>
              <a:rPr lang="en-US"/>
              <a:t>First transform data using the using TF</a:t>
            </a:r>
          </a:p>
          <a:p>
            <a:pPr marL="457200" lvl="0" indent="-228600" rtl="0">
              <a:spcBef>
                <a:spcPts val="0"/>
              </a:spcBef>
              <a:buClr>
                <a:schemeClr val="accent3"/>
              </a:buClr>
            </a:pPr>
            <a:r>
              <a:rPr lang="en-US"/>
              <a:t>Second use the output of first step to transform data using IDF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76922"/>
          <a:stretch/>
        </p:blipFill>
        <p:spPr>
          <a:xfrm>
            <a:off x="134187" y="4131724"/>
            <a:ext cx="11923524" cy="13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066800" y="112126"/>
            <a:ext cx="10058400" cy="107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EFEFE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chemeClr val="accent3"/>
                </a:solidFill>
              </a:rPr>
              <a:t>AGENDA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54500" y="1358300"/>
            <a:ext cx="10370700" cy="4896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ANALYSIS</a:t>
            </a:r>
          </a:p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SELECTION</a:t>
            </a:r>
          </a:p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Old Standard TT"/>
            </a:pPr>
            <a:r>
              <a:rPr lang="en-US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OPTIMIZATION</a:t>
            </a:r>
          </a:p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PREDICTION RESULTS</a:t>
            </a:r>
          </a:p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TEXT NORMALIZATION</a:t>
            </a:r>
          </a:p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TF-IDF</a:t>
            </a:r>
          </a:p>
          <a:p>
            <a:pPr lv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PROPOSAL FOR DaysInLife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 FOR DaysInLife DATA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Words like walk, beach, play will positively affect the prediction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Words like busy, work, away should negatively impact the prediction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Although, this data won't greatly affect the prediction results as compared to the other data.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</a:rPr>
              <a:t>https://spark.apache.org/docs/2.1.0/mllib-linear-methods.html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https://github.com/zygmuntz/phraug/blob/master/csv2libsvm.py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http://scikit-learn.org/stable/modules/model_evaluation.html#classification-metrics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https://spark.apache.org/docs/2.1.0/api/scala/index.html#org.apache.spark.ml.feature.StopWordsRemover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https://spark.apache.org/docs/2.1.0/ml-features.html#stopwordsremover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https://spark.apache.org/docs/2.1.0/ml-features.html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-US" u="sng">
                <a:solidFill>
                  <a:schemeClr val="hlink"/>
                </a:solidFill>
              </a:rPr>
              <a:t>http://www.sunlab.org/teaching/cse8803/fall2016/lab/spark-mllib/</a:t>
            </a:r>
          </a:p>
          <a:p>
            <a:pPr marL="0" lvl="0" indent="0" rtl="0">
              <a:spcBef>
                <a:spcPts val="0"/>
              </a:spcBef>
              <a:buNone/>
            </a:pP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b="1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Calculated mean values for each feature in case of Success ( Status = 1)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" lvl="0" indent="0" rtl="0">
              <a:spcBef>
                <a:spcPts val="0"/>
              </a:spcBef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28600" rtl="0">
              <a:spcBef>
                <a:spcPts val="0"/>
              </a:spcBef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Calculated mean values for each feature in case of Failure ( Status = 0 )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8567"/>
          <a:stretch/>
        </p:blipFill>
        <p:spPr>
          <a:xfrm>
            <a:off x="3002275" y="4594101"/>
            <a:ext cx="6248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850" y="2731683"/>
            <a:ext cx="62103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b="1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Calculated Mean differences between these two groups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Sorted these mean differences in ascending order for feature ranking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2594183"/>
            <a:ext cx="6214507" cy="68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350" y="3927450"/>
            <a:ext cx="42862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chemeClr val="dk2"/>
                </a:solidFill>
              </a:rPr>
              <a:t>Dataset 1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u="sng">
                <a:solidFill>
                  <a:schemeClr val="dk2"/>
                </a:solidFill>
              </a:rPr>
              <a:t>Features Selected: 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Breed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EarCleaning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AttendsClasses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AttendsHomeSwitches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NailCutting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BehavesWellClass</a:t>
            </a:r>
            <a:r>
              <a:rPr lang="en-US" u="sng">
                <a:solidFill>
                  <a:schemeClr val="dk2"/>
                </a:solidFill>
              </a:rPr>
              <a:t/>
            </a:r>
            <a:br>
              <a:rPr lang="en-US" u="sng">
                <a:solidFill>
                  <a:schemeClr val="dk2"/>
                </a:solidFill>
              </a:rPr>
            </a:br>
            <a:endParaRPr lang="en-US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3215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features we use to train the model has a huge impact on the accuracy with which the model predicts.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Correct features help in reducing overfitting, improving accuracy and reducing training time.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used some of the automatic feature selection techniques to choose the features for our model.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Univariate Selection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Recursive Feature Elimination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-US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Importance using Random Forest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66800" y="436749"/>
            <a:ext cx="10058400" cy="815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436275" y="931875"/>
            <a:ext cx="5372700" cy="5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552675" y="1552837"/>
            <a:ext cx="51399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b="1"/>
              <a:t>FEATURES USED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6603"/>
          <a:stretch/>
        </p:blipFill>
        <p:spPr>
          <a:xfrm>
            <a:off x="1269175" y="2479649"/>
            <a:ext cx="9825498" cy="189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647725" y="5214350"/>
            <a:ext cx="9068400" cy="1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b="1"/>
              <a:t>The above features were provided to each technique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899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Univariate Selection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technique uses statistical tests to select features that have the strongest relationship with the output variable.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SelectKBest class: </a:t>
            </a: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Allows to select specific number of features, along with different tests of statistical functions.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Font typeface="Old Standard TT"/>
            </a:pPr>
            <a:r>
              <a:rPr lang="en-US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 best features that got selected: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Sex,Weight,Age,Color,AttendsHomeSwitches,StaysOnCommand,LeftUnattended,EarCleaning,BhavesWellClass,HouseManners,NailCutting,CounterSurfingJumpOnDoors, TrafficFear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66800" y="116474"/>
            <a:ext cx="10058400" cy="8154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FEATURE SELECTION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00" y="1400225"/>
            <a:ext cx="9399675" cy="516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436275" y="931875"/>
            <a:ext cx="5372700" cy="5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526050" y="901037"/>
            <a:ext cx="51399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/>
              <a:t>UNIVARIATE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Macintosh PowerPoint</Application>
  <PresentationFormat>Widescreen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Old Standard TT</vt:lpstr>
      <vt:lpstr>Source Sans Pro</vt:lpstr>
      <vt:lpstr>Arial</vt:lpstr>
      <vt:lpstr>Raleway</vt:lpstr>
      <vt:lpstr>Calibri</vt:lpstr>
      <vt:lpstr>plum</vt:lpstr>
      <vt:lpstr>TEAM PROJECT  GROUP 4 MACHINE LEARNING USING SVM</vt:lpstr>
      <vt:lpstr>AGENDA</vt:lpstr>
      <vt:lpstr>DATA ANALYSIS</vt:lpstr>
      <vt:lpstr>DATA ANALYSIS</vt:lpstr>
      <vt:lpstr>DATA ANALYSIS</vt:lpstr>
      <vt:lpstr>FEATURE SELECTION</vt:lpstr>
      <vt:lpstr>FEATURE SELECTION </vt:lpstr>
      <vt:lpstr>FEATURE SELECTION</vt:lpstr>
      <vt:lpstr>FEATURE SELECTION </vt:lpstr>
      <vt:lpstr>FEATURE SELECTION</vt:lpstr>
      <vt:lpstr>FEATURE SELECTION</vt:lpstr>
      <vt:lpstr>FEATURE SELECTION</vt:lpstr>
      <vt:lpstr>FEATURE SELECTION</vt:lpstr>
      <vt:lpstr>FEATURE SELECTION</vt:lpstr>
      <vt:lpstr>OPTIMIZATION</vt:lpstr>
      <vt:lpstr> PREDICTION RESULTS</vt:lpstr>
      <vt:lpstr>TEXT NORMALIZATION</vt:lpstr>
      <vt:lpstr>TEXT NORMALIZATION </vt:lpstr>
      <vt:lpstr>TF-IDF</vt:lpstr>
      <vt:lpstr>PROPOSAL FOR DaysInLife DATA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 GROUP 4 MACHINE LEARNING USING SVM</dc:title>
  <cp:lastModifiedBy>Nishita Narvekar</cp:lastModifiedBy>
  <cp:revision>1</cp:revision>
  <dcterms:modified xsi:type="dcterms:W3CDTF">2017-05-22T04:23:01Z</dcterms:modified>
</cp:coreProperties>
</file>