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9" r:id="rId6"/>
    <p:sldId id="384" r:id="rId7"/>
    <p:sldId id="317" r:id="rId8"/>
    <p:sldId id="392" r:id="rId9"/>
    <p:sldId id="391" r:id="rId10"/>
    <p:sldId id="393" r:id="rId11"/>
    <p:sldId id="394" r:id="rId12"/>
    <p:sldId id="395" r:id="rId13"/>
    <p:sldId id="396" r:id="rId14"/>
    <p:sldId id="397" r:id="rId15"/>
    <p:sldId id="398" r:id="rId16"/>
    <p:sldId id="399" r:id="rId17"/>
    <p:sldId id="400" r:id="rId18"/>
    <p:sldId id="401" r:id="rId19"/>
    <p:sldId id="402" r:id="rId20"/>
    <p:sldId id="403" r:id="rId21"/>
    <p:sldId id="281"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2" d="100"/>
          <a:sy n="72" d="100"/>
        </p:scale>
        <p:origin x="660" y="-52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mc:AlternateContent xmlns:mc="http://schemas.openxmlformats.org/markup-compatibility/2006">
    <mc:Choice xmlns:p14="http://schemas.microsoft.com/office/powerpoint/2010/main" Requires="p14">
      <p:transition spd="slow" p14:dur="2000" advTm="1705"/>
    </mc:Choice>
    <mc:Fallback>
      <p:transition spd="slow" advTm="1705"/>
    </mc:Fallback>
  </mc:AlternateConten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1"/>
            <a:ext cx="1873457" cy="420204"/>
          </a:xfrm>
        </p:spPr>
        <p:txBody>
          <a:bodyPr>
            <a:normAutofit/>
          </a:bodyPr>
          <a:lstStyle/>
          <a:p>
            <a:r>
              <a:rPr lang="en-US" sz="2400" dirty="0"/>
              <a:t>Akansha Singh</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94526-33E1-FC45-C416-B8F7A991C6A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83F7108E-50B1-0F3A-CC58-FBABD752D2B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014B22D-D93F-9BDE-391F-A693F15B8CF9}"/>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642305899"/>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5D2E2C-88F1-23D5-1179-56A72005865A}"/>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5605D22-21D9-B016-0156-4773C1E1118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4D7FA6-3F8A-B810-7793-28C816327E16}"/>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107016754"/>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FB94-DEB0-5E1F-D0BB-5816A017ADF5}"/>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042ECE90-6754-D637-7577-A3E2AAA9787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2731DD2-1F6D-FFA9-E5AD-763F796572B3}"/>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613079733"/>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3A628-2EFC-99FA-C8CA-4681CC6C637C}"/>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A512798E-F971-B54B-5114-69622152E47D}"/>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22B9772-E7C0-8D87-34B0-4783ABBF7C39}"/>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759556141"/>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A0E39-8AB1-68B9-2754-94975388CF9E}"/>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FE5B9ADE-DF92-BCCC-FA91-118780EC6D7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8C2B471-FBA5-AE4D-6E8F-CA26F10300D3}"/>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841712221"/>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34336-1F15-3AE8-4F30-BB94AD7EA08D}"/>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3617AD42-A8BD-9A25-6BB0-453692538E2B}"/>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361335E-33EE-8011-6C9F-0F7577C56192}"/>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685693705"/>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54A57-437A-963D-824A-A2E0B1E807BC}"/>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383CBC3-6932-315F-D35A-FB95AE2196BD}"/>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1362138-2D64-B896-E737-8F40F35EEA12}"/>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3643945813"/>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90200-4DCE-2931-DE38-84E8D12F4D9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3199B5A8-4E19-966A-428C-A8A1308EBF4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E2B32F6-2CCA-765E-EEE4-370D6904DCE7}"/>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786455476"/>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4" y="2677307"/>
            <a:ext cx="2549526" cy="2936876"/>
          </a:xfrm>
        </p:spPr>
        <p:txBody>
          <a:bodyPr/>
          <a:lstStyle/>
          <a:p>
            <a:r>
              <a:rPr lang="en-US" sz="2400" dirty="0">
                <a:solidFill>
                  <a:srgbClr val="92D050">
                    <a:alpha val="60000"/>
                  </a:srgbClr>
                </a:solidFill>
              </a:rPr>
              <a:t>.Introduction </a:t>
            </a:r>
          </a:p>
          <a:p>
            <a:r>
              <a:rPr lang="en-US" sz="2400" dirty="0">
                <a:solidFill>
                  <a:srgbClr val="92D050">
                    <a:alpha val="60000"/>
                  </a:srgbClr>
                </a:solidFill>
              </a:rPr>
              <a:t>.Problem Statement</a:t>
            </a:r>
          </a:p>
          <a:p>
            <a:r>
              <a:rPr lang="en-US" sz="2400" dirty="0">
                <a:solidFill>
                  <a:srgbClr val="92D050">
                    <a:alpha val="60000"/>
                  </a:srgbClr>
                </a:solidFill>
              </a:rPr>
              <a:t>.Objective</a:t>
            </a:r>
          </a:p>
          <a:p>
            <a:r>
              <a:rPr lang="en-US" sz="2400" dirty="0">
                <a:solidFill>
                  <a:srgbClr val="92D050">
                    <a:alpha val="60000"/>
                  </a:srgbClr>
                </a:solidFill>
              </a:rPr>
              <a:t>.Solution</a:t>
            </a:r>
          </a:p>
          <a:p>
            <a:endParaRPr lang="en-US" sz="2400" dirty="0">
              <a:solidFill>
                <a:srgbClr val="92D050">
                  <a:alpha val="60000"/>
                </a:srgbClr>
              </a:solidFill>
            </a:endParaRP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13252"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015037" cy="1163430"/>
          </a:xfrm>
          <a:noFill/>
        </p:spPr>
        <p:txBody>
          <a:bodyPr>
            <a:normAutofit/>
          </a:bodyPr>
          <a:lstStyle/>
          <a:p>
            <a:pPr marL="0" indent="0">
              <a:buNone/>
            </a:pPr>
            <a:r>
              <a:rPr lang="en-US" dirty="0">
                <a:solidFill>
                  <a:schemeClr val="accent3">
                    <a:lumMod val="60000"/>
                    <a:lumOff val="40000"/>
                    <a:alpha val="60000"/>
                  </a:schemeClr>
                </a:solidFill>
              </a:rPr>
              <a:t>:-   </a:t>
            </a:r>
            <a:r>
              <a:rPr lang="en-US" b="1" i="1" dirty="0">
                <a:solidFill>
                  <a:schemeClr val="accent3">
                    <a:lumMod val="60000"/>
                    <a:lumOff val="40000"/>
                    <a:alpha val="60000"/>
                  </a:schemeClr>
                </a:solidFill>
              </a:rPr>
              <a:t>Strategies</a:t>
            </a:r>
            <a:r>
              <a:rPr lang="en-US" dirty="0">
                <a:solidFill>
                  <a:schemeClr val="accent3">
                    <a:lumMod val="60000"/>
                    <a:lumOff val="40000"/>
                    <a:alpha val="60000"/>
                  </a:schemeClr>
                </a:solidFill>
              </a:rPr>
              <a:t> , which should we follow before opening ‘</a:t>
            </a:r>
            <a:r>
              <a:rPr lang="en-US" b="1" i="1" dirty="0">
                <a:solidFill>
                  <a:schemeClr val="accent3">
                    <a:lumMod val="60000"/>
                    <a:lumOff val="40000"/>
                    <a:alpha val="60000"/>
                  </a:schemeClr>
                </a:solidFill>
              </a:rPr>
              <a:t>Vada pav Business</a:t>
            </a:r>
            <a:r>
              <a:rPr lang="en-US" dirty="0">
                <a:solidFill>
                  <a:schemeClr val="accent3">
                    <a:lumMod val="60000"/>
                    <a:lumOff val="40000"/>
                    <a:alpha val="60000"/>
                  </a:schemeClr>
                </a:solidFill>
              </a:rPr>
              <a:t>’ for getting more profit from our other competitors. </a:t>
            </a:r>
            <a:endParaRPr lang="en-US" dirty="0">
              <a:solidFill>
                <a:srgbClr val="FFC000">
                  <a:alpha val="60000"/>
                </a:srgbClr>
              </a:solidFill>
            </a:endParaRP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870355" cy="2986234"/>
          </a:xfrm>
        </p:spPr>
        <p:txBody>
          <a:bodyPr vert="horz" wrap="square" lIns="0" tIns="0" rIns="0" bIns="0" rtlCol="0" anchor="b" anchorCtr="0">
            <a:normAutofit/>
          </a:bodyPr>
          <a:lstStyle/>
          <a:p>
            <a:pPr>
              <a:lnSpc>
                <a:spcPct val="100000"/>
              </a:lnSpc>
            </a:pPr>
            <a:r>
              <a:rPr lang="en-US" dirty="0"/>
              <a:t>Problem statement</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3827610"/>
            <a:ext cx="4670494" cy="2679598"/>
          </a:xfrm>
        </p:spPr>
        <p:txBody>
          <a:bodyPr vert="horz" wrap="square" lIns="0" tIns="0" rIns="0" bIns="0" rtlCol="0">
            <a:normAutofit lnSpcReduction="10000"/>
          </a:bodyPr>
          <a:lstStyle/>
          <a:p>
            <a:pPr marL="457200" indent="-457200">
              <a:lnSpc>
                <a:spcPct val="100000"/>
              </a:lnSpc>
              <a:buAutoNum type="arabicPeriod"/>
            </a:pPr>
            <a:r>
              <a:rPr lang="en-US" dirty="0">
                <a:solidFill>
                  <a:srgbClr val="FFFF00">
                    <a:alpha val="60000"/>
                  </a:srgbClr>
                </a:solidFill>
              </a:rPr>
              <a:t>Choosing best location</a:t>
            </a:r>
          </a:p>
          <a:p>
            <a:pPr marL="457200" indent="-457200">
              <a:lnSpc>
                <a:spcPct val="100000"/>
              </a:lnSpc>
              <a:buAutoNum type="arabicPeriod"/>
            </a:pPr>
            <a:r>
              <a:rPr lang="en-US" kern="1200" dirty="0">
                <a:solidFill>
                  <a:srgbClr val="FFFF00">
                    <a:alpha val="60000"/>
                  </a:srgbClr>
                </a:solidFill>
                <a:latin typeface="+mn-lt"/>
                <a:ea typeface="+mn-ea"/>
                <a:cs typeface="+mn-cs"/>
              </a:rPr>
              <a:t>Deci</a:t>
            </a:r>
            <a:r>
              <a:rPr lang="en-US" dirty="0">
                <a:solidFill>
                  <a:srgbClr val="FFFF00">
                    <a:alpha val="60000"/>
                  </a:srgbClr>
                </a:solidFill>
              </a:rPr>
              <a:t>ding reliable price</a:t>
            </a:r>
          </a:p>
          <a:p>
            <a:pPr marL="457200" indent="-457200">
              <a:lnSpc>
                <a:spcPct val="100000"/>
              </a:lnSpc>
              <a:buAutoNum type="arabicPeriod"/>
            </a:pPr>
            <a:r>
              <a:rPr lang="en-US" kern="1200" dirty="0">
                <a:solidFill>
                  <a:srgbClr val="FFFF00">
                    <a:alpha val="60000"/>
                  </a:srgbClr>
                </a:solidFill>
                <a:latin typeface="+mn-lt"/>
                <a:ea typeface="+mn-ea"/>
                <a:cs typeface="+mn-cs"/>
              </a:rPr>
              <a:t>Including different variety </a:t>
            </a:r>
          </a:p>
          <a:p>
            <a:pPr marL="457200" indent="-457200">
              <a:lnSpc>
                <a:spcPct val="100000"/>
              </a:lnSpc>
              <a:buAutoNum type="arabicPeriod"/>
            </a:pPr>
            <a:r>
              <a:rPr lang="en-US" dirty="0">
                <a:solidFill>
                  <a:srgbClr val="FFFF00">
                    <a:alpha val="60000"/>
                  </a:srgbClr>
                </a:solidFill>
              </a:rPr>
              <a:t>Having good taste</a:t>
            </a:r>
          </a:p>
          <a:p>
            <a:pPr marL="457200" indent="-457200">
              <a:lnSpc>
                <a:spcPct val="100000"/>
              </a:lnSpc>
              <a:buAutoNum type="arabicPeriod"/>
            </a:pPr>
            <a:r>
              <a:rPr lang="en-US" dirty="0">
                <a:solidFill>
                  <a:srgbClr val="FFFF00">
                    <a:alpha val="60000"/>
                  </a:srgbClr>
                </a:solidFill>
              </a:rPr>
              <a:t>Providing hygienic food and place</a:t>
            </a:r>
          </a:p>
          <a:p>
            <a:pPr marL="457200" indent="-457200">
              <a:lnSpc>
                <a:spcPct val="100000"/>
              </a:lnSpc>
              <a:buAutoNum type="arabicPeriod"/>
            </a:pPr>
            <a:endParaRPr lang="en-US" kern="1200" dirty="0">
              <a:solidFill>
                <a:srgbClr val="FFFF00">
                  <a:alpha val="60000"/>
                </a:srgbClr>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EF03D-C96F-1260-FDBC-233BA88873F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56D4BF92-8871-513F-CE90-D335C3352F7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3E043AF-1806-6E70-A074-E45321B1E3F1}"/>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6" name="TextBox 5">
            <a:extLst>
              <a:ext uri="{FF2B5EF4-FFF2-40B4-BE49-F238E27FC236}">
                <a16:creationId xmlns:a16="http://schemas.microsoft.com/office/drawing/2014/main" id="{6C962484-D7F6-9A07-9E67-BB50FC0DB420}"/>
              </a:ext>
            </a:extLst>
          </p:cNvPr>
          <p:cNvSpPr txBox="1"/>
          <p:nvPr/>
        </p:nvSpPr>
        <p:spPr>
          <a:xfrm>
            <a:off x="198783" y="196901"/>
            <a:ext cx="10018643" cy="8309967"/>
          </a:xfrm>
          <a:prstGeom prst="rect">
            <a:avLst/>
          </a:prstGeom>
          <a:noFill/>
        </p:spPr>
        <p:txBody>
          <a:bodyPr wrap="square">
            <a:spAutoFit/>
          </a:bodyPr>
          <a:lstStyle/>
          <a:p>
            <a:r>
              <a:rPr lang="en-US" sz="5400" dirty="0">
                <a:solidFill>
                  <a:schemeClr val="accent2">
                    <a:lumMod val="20000"/>
                    <a:lumOff val="80000"/>
                  </a:schemeClr>
                </a:solidFill>
              </a:rPr>
              <a:t>Solution</a:t>
            </a:r>
            <a:br>
              <a:rPr lang="en-US" sz="4000" dirty="0">
                <a:solidFill>
                  <a:schemeClr val="accent2">
                    <a:lumMod val="20000"/>
                    <a:lumOff val="80000"/>
                  </a:schemeClr>
                </a:solidFill>
              </a:rPr>
            </a:br>
            <a:r>
              <a:rPr lang="en-US" sz="2400" dirty="0">
                <a:solidFill>
                  <a:schemeClr val="accent2">
                    <a:lumMod val="60000"/>
                    <a:lumOff val="40000"/>
                  </a:schemeClr>
                </a:solidFill>
              </a:rPr>
              <a:t>1. You should choose the area where there is a chance of meeting a large number of public like where there are colleges and offices.</a:t>
            </a:r>
            <a:br>
              <a:rPr lang="en-US" sz="2400" dirty="0">
                <a:solidFill>
                  <a:schemeClr val="accent2">
                    <a:lumMod val="20000"/>
                    <a:lumOff val="80000"/>
                  </a:schemeClr>
                </a:solidFill>
              </a:rPr>
            </a:br>
            <a:br>
              <a:rPr lang="en-US" sz="2400" dirty="0">
                <a:solidFill>
                  <a:schemeClr val="accent2">
                    <a:lumMod val="20000"/>
                    <a:lumOff val="80000"/>
                  </a:schemeClr>
                </a:solidFill>
              </a:rPr>
            </a:br>
            <a:r>
              <a:rPr lang="en-US" sz="2400" dirty="0">
                <a:solidFill>
                  <a:schemeClr val="accent2">
                    <a:lumMod val="60000"/>
                    <a:lumOff val="40000"/>
                  </a:schemeClr>
                </a:solidFill>
              </a:rPr>
              <a:t>2. you can fix the price the price by considering that </a:t>
            </a:r>
            <a:r>
              <a:rPr lang="en-US" sz="2400" b="0" i="0" dirty="0">
                <a:solidFill>
                  <a:schemeClr val="accent2">
                    <a:lumMod val="60000"/>
                    <a:lumOff val="40000"/>
                  </a:schemeClr>
                </a:solidFill>
                <a:effectLst/>
                <a:latin typeface="Google Sans"/>
              </a:rPr>
              <a:t>how much customers are prepared to pay, the amount of money the seller is prepared to accept, and how competitive the price is when compared to other businesses</a:t>
            </a:r>
            <a:r>
              <a:rPr lang="en-US" sz="2400" b="0" i="0" dirty="0">
                <a:solidFill>
                  <a:srgbClr val="4D5156"/>
                </a:solidFill>
                <a:effectLst/>
                <a:latin typeface="Google Sans"/>
              </a:rPr>
              <a:t>.</a:t>
            </a:r>
          </a:p>
          <a:p>
            <a:endParaRPr lang="en-US" sz="2400" dirty="0">
              <a:solidFill>
                <a:srgbClr val="4D5156"/>
              </a:solidFill>
              <a:latin typeface="Google Sans"/>
            </a:endParaRPr>
          </a:p>
          <a:p>
            <a:r>
              <a:rPr lang="en-US" sz="2400" dirty="0">
                <a:solidFill>
                  <a:schemeClr val="accent2">
                    <a:lumMod val="60000"/>
                    <a:lumOff val="40000"/>
                  </a:schemeClr>
                </a:solidFill>
                <a:latin typeface="Google Sans"/>
              </a:rPr>
              <a:t>3. Add extra variety of Vada Pav than your competitors like Chicken Vada Pav, Maggi Vada Pav, Cheese Vada Pav.</a:t>
            </a:r>
          </a:p>
          <a:p>
            <a:endParaRPr lang="en-US" sz="2400" b="0" i="0" dirty="0">
              <a:solidFill>
                <a:srgbClr val="4D5156"/>
              </a:solidFill>
              <a:effectLst/>
              <a:latin typeface="Google Sans"/>
            </a:endParaRPr>
          </a:p>
          <a:p>
            <a:r>
              <a:rPr lang="en-US" sz="2400" b="0" i="0" dirty="0">
                <a:solidFill>
                  <a:schemeClr val="accent2">
                    <a:lumMod val="60000"/>
                    <a:lumOff val="40000"/>
                  </a:schemeClr>
                </a:solidFill>
                <a:effectLst/>
                <a:latin typeface="Google Sans"/>
              </a:rPr>
              <a:t>4. With the help of good and experienced chef you can provide the good taste of vada pav for your customers.</a:t>
            </a:r>
          </a:p>
          <a:p>
            <a:endParaRPr lang="en-US" sz="2400" dirty="0">
              <a:solidFill>
                <a:schemeClr val="accent2">
                  <a:lumMod val="60000"/>
                  <a:lumOff val="40000"/>
                </a:schemeClr>
              </a:solidFill>
              <a:latin typeface="Google Sans"/>
            </a:endParaRPr>
          </a:p>
          <a:p>
            <a:r>
              <a:rPr lang="en-US" sz="2400" b="0" i="0" dirty="0">
                <a:solidFill>
                  <a:schemeClr val="accent2">
                    <a:lumMod val="60000"/>
                    <a:lumOff val="40000"/>
                  </a:schemeClr>
                </a:solidFill>
                <a:effectLst/>
                <a:latin typeface="Google Sans"/>
              </a:rPr>
              <a:t>5. For providing hygienic vada pav you should use gloves while serving and cooking,</a:t>
            </a:r>
            <a:r>
              <a:rPr lang="en-US" sz="2400" dirty="0">
                <a:solidFill>
                  <a:schemeClr val="accent2">
                    <a:lumMod val="60000"/>
                    <a:lumOff val="40000"/>
                  </a:schemeClr>
                </a:solidFill>
                <a:latin typeface="Google Sans"/>
              </a:rPr>
              <a:t> use foil packaging , don’t cook in open place.</a:t>
            </a:r>
            <a:endParaRPr lang="en-US" sz="2400" b="0" i="0" dirty="0">
              <a:solidFill>
                <a:schemeClr val="accent2">
                  <a:lumMod val="60000"/>
                  <a:lumOff val="40000"/>
                </a:schemeClr>
              </a:solidFill>
              <a:effectLst/>
              <a:latin typeface="Google Sans"/>
            </a:endParaRPr>
          </a:p>
          <a:p>
            <a:endParaRPr lang="en-US" sz="2400" dirty="0">
              <a:solidFill>
                <a:srgbClr val="4D5156"/>
              </a:solidFill>
              <a:latin typeface="Google Sans"/>
            </a:endParaRPr>
          </a:p>
          <a:p>
            <a:endParaRPr lang="en-US" sz="2400" b="0" i="0" dirty="0">
              <a:solidFill>
                <a:srgbClr val="4D5156"/>
              </a:solidFill>
              <a:effectLst/>
              <a:latin typeface="Google Sans"/>
            </a:endParaRPr>
          </a:p>
          <a:p>
            <a:endParaRPr lang="en-US" sz="2400" dirty="0">
              <a:solidFill>
                <a:srgbClr val="4D5156"/>
              </a:solidFill>
              <a:latin typeface="Google Sans"/>
            </a:endParaRPr>
          </a:p>
          <a:p>
            <a:endParaRPr lang="en-US" sz="2400" b="0" i="0" dirty="0">
              <a:solidFill>
                <a:srgbClr val="4D5156"/>
              </a:solidFill>
              <a:effectLst/>
              <a:latin typeface="Google Sans"/>
            </a:endParaRPr>
          </a:p>
          <a:p>
            <a:endParaRPr lang="en-US" sz="2400" b="0" i="0" dirty="0">
              <a:solidFill>
                <a:srgbClr val="4D5156"/>
              </a:solidFill>
              <a:effectLst/>
              <a:latin typeface="Google Sans"/>
            </a:endParaRPr>
          </a:p>
        </p:txBody>
      </p:sp>
    </p:spTree>
    <p:extLst>
      <p:ext uri="{BB962C8B-B14F-4D97-AF65-F5344CB8AC3E}">
        <p14:creationId xmlns:p14="http://schemas.microsoft.com/office/powerpoint/2010/main" val="1799473074"/>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1128703"/>
          </a:xfrm>
        </p:spPr>
        <p:txBody>
          <a:bodyPr/>
          <a:lstStyle/>
          <a:p>
            <a:r>
              <a:rPr lang="en-US" dirty="0">
                <a:solidFill>
                  <a:schemeClr val="accent2">
                    <a:lumMod val="60000"/>
                    <a:lumOff val="40000"/>
                    <a:alpha val="60000"/>
                  </a:schemeClr>
                </a:solidFill>
              </a:rPr>
              <a:t>For your attention </a:t>
            </a:r>
          </a:p>
          <a:p>
            <a:r>
              <a:rPr lang="en-US" dirty="0">
                <a:solidFill>
                  <a:schemeClr val="accent2">
                    <a:lumMod val="60000"/>
                    <a:lumOff val="40000"/>
                    <a:alpha val="60000"/>
                  </a:schemeClr>
                </a:solidFill>
              </a:rPr>
              <a:t>Akansha Singh </a:t>
            </a:r>
          </a:p>
          <a:p>
            <a:endParaRPr lang="en-US" dirty="0"/>
          </a:p>
          <a:p>
            <a:endParaRPr lang="en-US" dirty="0"/>
          </a:p>
          <a:p>
            <a:endParaRPr lang="en-US" dirty="0"/>
          </a:p>
          <a:p>
            <a:endParaRPr lang="en-US" dirty="0"/>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5F572-849C-7F9E-15F9-1CC35FA83F5B}"/>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B2AADD57-32E9-43B4-3196-2A35924C1C8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EBF958C-3493-C5A4-AD31-D49C5AC07F60}"/>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633088355"/>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89860-159D-70AC-C528-F4E6A7ECED63}"/>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BA0C4B05-BEBD-2031-3A6F-0690BC48F1F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0FF15EF-2BAE-C568-3BDA-13C7879E9EBD}"/>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4200712427"/>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C2B37-A699-D32A-4635-7B45154B6C4D}"/>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B0B6C6D-5E68-A5AC-8CE0-3DD4CEB0FF1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0691A09-3128-4E03-1A85-32D75CFD4A65}"/>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2028436077"/>
      </p:ext>
    </p:extLst>
  </p:cSld>
  <p:clrMapOvr>
    <a:masterClrMapping/>
  </p:clrMapOvr>
  <mc:AlternateContent xmlns:mc="http://schemas.openxmlformats.org/markup-compatibility/2006">
    <mc:Choice xmlns:p14="http://schemas.microsoft.com/office/powerpoint/2010/main" Requires="p14">
      <p:transition spd="slow" p14:dur="2000" advTm="1705"/>
    </mc:Choice>
    <mc:Fallback>
      <p:transition spd="slow" advTm="1705"/>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{F405A3C6-8F8B-4362-90C3-039FB80D0658}tf33713516_win32</Template>
  <TotalTime>160</TotalTime>
  <Words>641</Words>
  <Application>Microsoft Office PowerPoint</Application>
  <PresentationFormat>Widescreen</PresentationFormat>
  <Paragraphs>112</Paragraphs>
  <Slides>19</Slides>
  <Notes>4</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Google Sans</vt:lpstr>
      <vt:lpstr>Walbaum Display</vt:lpstr>
      <vt:lpstr>3DFloatVTI</vt:lpstr>
      <vt:lpstr>Presentation Title</vt:lpstr>
      <vt:lpstr>Agenda</vt:lpstr>
      <vt:lpstr>Introduction</vt:lpstr>
      <vt:lpstr>Problem statement</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Akansha Singh</dc:creator>
  <cp:lastModifiedBy>Akansha Singh</cp:lastModifiedBy>
  <cp:revision>6</cp:revision>
  <dcterms:created xsi:type="dcterms:W3CDTF">2023-08-16T09:09:45Z</dcterms:created>
  <dcterms:modified xsi:type="dcterms:W3CDTF">2023-08-17T11:20:17Z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2023-08-16T10:30:45Z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9bd7963d-9738-4ef1-8395-1ab6bc81a504</vt:lpwstr>
  </property>
  <property fmtid="{D5CDD505-2E9C-101B-9397-08002B2CF9AE}" pid="8" name="MSIP_Label_defa4170-0d19-0005-0004-bc88714345d2_ActionId">
    <vt:lpwstr>c68743f8-2362-42d3-a377-7b7a58013550</vt:lpwstr>
  </property>
  <property fmtid="{D5CDD505-2E9C-101B-9397-08002B2CF9AE}" pid="9" name="MSIP_Label_defa4170-0d19-0005-0004-bc88714345d2_ContentBits">
    <vt:lpwstr>0</vt:lpwstr>
  </property>
</Properties>
</file>