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87" r:id="rId3"/>
  </p:sldMasterIdLst>
  <p:notesMasterIdLst>
    <p:notesMasterId r:id="rId11"/>
  </p:notesMasterIdLst>
  <p:sldIdLst>
    <p:sldId id="287" r:id="rId4"/>
    <p:sldId id="259" r:id="rId5"/>
    <p:sldId id="305" r:id="rId6"/>
    <p:sldId id="263" r:id="rId7"/>
    <p:sldId id="262" r:id="rId8"/>
    <p:sldId id="260" r:id="rId9"/>
    <p:sldId id="30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FC204-8085-4E66-88C9-A2252333BE8F}" type="datetimeFigureOut">
              <a:rPr lang="en-US" smtClean="0"/>
              <a:t>12/8/2019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553864-A7AE-42FC-845D-148BDD72FCA5}" type="slidenum">
              <a:rPr lang="en-US" smtClean="0"/>
              <a:t>‹#›</a:t>
            </a:fld>
            <a:endParaRPr lang="en-US"/>
          </a:p>
        </p:txBody>
      </p:sp>
    </p:spTree>
    <p:extLst>
      <p:ext uri="{BB962C8B-B14F-4D97-AF65-F5344CB8AC3E}">
        <p14:creationId xmlns:p14="http://schemas.microsoft.com/office/powerpoint/2010/main" val="2319604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1718332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327E-2B75-4523-840E-B307A60271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35D1DE-0B31-4349-956C-62213879F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29423-D051-41F5-B4E3-13651FEB502A}"/>
              </a:ext>
            </a:extLst>
          </p:cNvPr>
          <p:cNvSpPr>
            <a:spLocks noGrp="1"/>
          </p:cNvSpPr>
          <p:nvPr>
            <p:ph type="dt" sz="half" idx="10"/>
          </p:nvPr>
        </p:nvSpPr>
        <p:spPr/>
        <p:txBody>
          <a:bodyPr/>
          <a:lstStyle/>
          <a:p>
            <a:fld id="{8C4D1070-891A-4A21-AF0C-692A1ED25A55}" type="datetimeFigureOut">
              <a:rPr lang="en-US" smtClean="0"/>
              <a:t>12/8/2019</a:t>
            </a:fld>
            <a:endParaRPr lang="en-US"/>
          </a:p>
        </p:txBody>
      </p:sp>
      <p:sp>
        <p:nvSpPr>
          <p:cNvPr id="5" name="Footer Placeholder 4">
            <a:extLst>
              <a:ext uri="{FF2B5EF4-FFF2-40B4-BE49-F238E27FC236}">
                <a16:creationId xmlns:a16="http://schemas.microsoft.com/office/drawing/2014/main" id="{356803C2-FEB7-498F-B3F8-9F4672552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E9E73-92E2-4806-AC75-069DFC75BAA3}"/>
              </a:ext>
            </a:extLst>
          </p:cNvPr>
          <p:cNvSpPr>
            <a:spLocks noGrp="1"/>
          </p:cNvSpPr>
          <p:nvPr>
            <p:ph type="sldNum" sz="quarter" idx="12"/>
          </p:nvPr>
        </p:nvSpPr>
        <p:spPr/>
        <p:txBody>
          <a:bodyPr/>
          <a:lstStyle/>
          <a:p>
            <a:fld id="{F24A0A9A-49FD-4979-8F72-CC2E4C3FB00D}" type="slidenum">
              <a:rPr lang="en-US" smtClean="0"/>
              <a:t>‹#›</a:t>
            </a:fld>
            <a:endParaRPr lang="en-US"/>
          </a:p>
        </p:txBody>
      </p:sp>
    </p:spTree>
    <p:extLst>
      <p:ext uri="{BB962C8B-B14F-4D97-AF65-F5344CB8AC3E}">
        <p14:creationId xmlns:p14="http://schemas.microsoft.com/office/powerpoint/2010/main" val="143340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7F7F-DB07-4C3F-9313-DAA2481CDD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36B8A6-115D-4195-B8B7-B25E318DF5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FAB3BF-271B-4EFF-B6B5-637502C6E421}"/>
              </a:ext>
            </a:extLst>
          </p:cNvPr>
          <p:cNvSpPr>
            <a:spLocks noGrp="1"/>
          </p:cNvSpPr>
          <p:nvPr>
            <p:ph type="dt" sz="half" idx="10"/>
          </p:nvPr>
        </p:nvSpPr>
        <p:spPr/>
        <p:txBody>
          <a:bodyPr/>
          <a:lstStyle/>
          <a:p>
            <a:fld id="{8C4D1070-891A-4A21-AF0C-692A1ED25A55}" type="datetimeFigureOut">
              <a:rPr lang="en-US" smtClean="0"/>
              <a:t>12/8/2019</a:t>
            </a:fld>
            <a:endParaRPr lang="en-US"/>
          </a:p>
        </p:txBody>
      </p:sp>
      <p:sp>
        <p:nvSpPr>
          <p:cNvPr id="5" name="Footer Placeholder 4">
            <a:extLst>
              <a:ext uri="{FF2B5EF4-FFF2-40B4-BE49-F238E27FC236}">
                <a16:creationId xmlns:a16="http://schemas.microsoft.com/office/drawing/2014/main" id="{FE35B7A4-1E97-43F9-BDC4-66034EE03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00257-5DA7-4A69-9D6B-0546DCBCBE3A}"/>
              </a:ext>
            </a:extLst>
          </p:cNvPr>
          <p:cNvSpPr>
            <a:spLocks noGrp="1"/>
          </p:cNvSpPr>
          <p:nvPr>
            <p:ph type="sldNum" sz="quarter" idx="12"/>
          </p:nvPr>
        </p:nvSpPr>
        <p:spPr/>
        <p:txBody>
          <a:bodyPr/>
          <a:lstStyle/>
          <a:p>
            <a:fld id="{F24A0A9A-49FD-4979-8F72-CC2E4C3FB00D}" type="slidenum">
              <a:rPr lang="en-US" smtClean="0"/>
              <a:t>‹#›</a:t>
            </a:fld>
            <a:endParaRPr lang="en-US"/>
          </a:p>
        </p:txBody>
      </p:sp>
    </p:spTree>
    <p:extLst>
      <p:ext uri="{BB962C8B-B14F-4D97-AF65-F5344CB8AC3E}">
        <p14:creationId xmlns:p14="http://schemas.microsoft.com/office/powerpoint/2010/main" val="2353036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17B437-46EC-4ABD-8520-C14F7BCCEC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0D698E-069A-41DC-B731-4DFD4D6673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18C64-867F-4EA0-AFA9-F8FF029657A1}"/>
              </a:ext>
            </a:extLst>
          </p:cNvPr>
          <p:cNvSpPr>
            <a:spLocks noGrp="1"/>
          </p:cNvSpPr>
          <p:nvPr>
            <p:ph type="dt" sz="half" idx="10"/>
          </p:nvPr>
        </p:nvSpPr>
        <p:spPr/>
        <p:txBody>
          <a:bodyPr/>
          <a:lstStyle/>
          <a:p>
            <a:fld id="{8C4D1070-891A-4A21-AF0C-692A1ED25A55}" type="datetimeFigureOut">
              <a:rPr lang="en-US" smtClean="0"/>
              <a:t>12/8/2019</a:t>
            </a:fld>
            <a:endParaRPr lang="en-US"/>
          </a:p>
        </p:txBody>
      </p:sp>
      <p:sp>
        <p:nvSpPr>
          <p:cNvPr id="5" name="Footer Placeholder 4">
            <a:extLst>
              <a:ext uri="{FF2B5EF4-FFF2-40B4-BE49-F238E27FC236}">
                <a16:creationId xmlns:a16="http://schemas.microsoft.com/office/drawing/2014/main" id="{B4A306ED-2BFB-4374-A6FD-E0B4D9E62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83AF1-D3A6-4FA0-842E-A00E7F6B4B66}"/>
              </a:ext>
            </a:extLst>
          </p:cNvPr>
          <p:cNvSpPr>
            <a:spLocks noGrp="1"/>
          </p:cNvSpPr>
          <p:nvPr>
            <p:ph type="sldNum" sz="quarter" idx="12"/>
          </p:nvPr>
        </p:nvSpPr>
        <p:spPr/>
        <p:txBody>
          <a:bodyPr/>
          <a:lstStyle/>
          <a:p>
            <a:fld id="{F24A0A9A-49FD-4979-8F72-CC2E4C3FB00D}" type="slidenum">
              <a:rPr lang="en-US" smtClean="0"/>
              <a:t>‹#›</a:t>
            </a:fld>
            <a:endParaRPr lang="en-US"/>
          </a:p>
        </p:txBody>
      </p:sp>
    </p:spTree>
    <p:extLst>
      <p:ext uri="{BB962C8B-B14F-4D97-AF65-F5344CB8AC3E}">
        <p14:creationId xmlns:p14="http://schemas.microsoft.com/office/powerpoint/2010/main" val="1180053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Photo">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1354EEE-2DC5-4D1B-9807-25660421A04D}"/>
              </a:ext>
            </a:extLst>
          </p:cNvPr>
          <p:cNvSpPr>
            <a:spLocks noGrp="1"/>
          </p:cNvSpPr>
          <p:nvPr>
            <p:ph type="pic" sz="quarter" idx="10" hasCustomPrompt="1"/>
          </p:nvPr>
        </p:nvSpPr>
        <p:spPr>
          <a:xfrm>
            <a:off x="0" y="0"/>
            <a:ext cx="12192000" cy="6704013"/>
          </a:xfrm>
        </p:spPr>
        <p:txBody>
          <a:bodyPr rIns="396000" anchor="ctr"/>
          <a:lstStyle>
            <a:lvl1pPr marL="0" indent="0" algn="r">
              <a:buNone/>
              <a:defRPr i="1"/>
            </a:lvl1pPr>
          </a:lstStyle>
          <a:p>
            <a:r>
              <a:rPr lang="en-US" noProof="0" dirty="0"/>
              <a:t>Insert or Drag &amp; Drop your Photo</a:t>
            </a:r>
          </a:p>
        </p:txBody>
      </p:sp>
      <p:sp>
        <p:nvSpPr>
          <p:cNvPr id="27" name="Rectangle 26">
            <a:extLst>
              <a:ext uri="{FF2B5EF4-FFF2-40B4-BE49-F238E27FC236}">
                <a16:creationId xmlns:a16="http://schemas.microsoft.com/office/drawing/2014/main" id="{65618A6D-2D01-4E48-A214-E027E1DF2926}"/>
              </a:ext>
            </a:extLst>
          </p:cNvPr>
          <p:cNvSpPr/>
          <p:nvPr userDrawn="1"/>
        </p:nvSpPr>
        <p:spPr>
          <a:xfrm>
            <a:off x="-1" y="6704160"/>
            <a:ext cx="12191999"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6D3A6A3E-8350-4459-B8CC-EAD99A470244}"/>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title="Overlay Graphic">
            <a:extLst>
              <a:ext uri="{FF2B5EF4-FFF2-40B4-BE49-F238E27FC236}">
                <a16:creationId xmlns:a16="http://schemas.microsoft.com/office/drawing/2014/main" id="{116BA484-94A7-491B-8880-A549E58F3024}"/>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Rectangle 8" title="Overlay Graphic">
            <a:extLst>
              <a:ext uri="{FF2B5EF4-FFF2-40B4-BE49-F238E27FC236}">
                <a16:creationId xmlns:a16="http://schemas.microsoft.com/office/drawing/2014/main" id="{C7502B15-7A29-47F1-B4E2-978F0C462B12}"/>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1" name="Picture 10">
            <a:extLst>
              <a:ext uri="{FF2B5EF4-FFF2-40B4-BE49-F238E27FC236}">
                <a16:creationId xmlns:a16="http://schemas.microsoft.com/office/drawing/2014/main" id="{3EF8196B-825A-4D0A-BFD3-FE474A8D026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22" name="Straight Connector 21">
            <a:extLst>
              <a:ext uri="{FF2B5EF4-FFF2-40B4-BE49-F238E27FC236}">
                <a16:creationId xmlns:a16="http://schemas.microsoft.com/office/drawing/2014/main" id="{61788227-A423-4EF0-AD07-12996A738B02}"/>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BA9D355-57CC-4CE6-BAD3-D2C3735E3850}"/>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0" name="Oval 19" descr="Cover Title Graphic (Move me around)">
            <a:extLst>
              <a:ext uri="{FF2B5EF4-FFF2-40B4-BE49-F238E27FC236}">
                <a16:creationId xmlns:a16="http://schemas.microsoft.com/office/drawing/2014/main" id="{22DB2211-43FB-4DED-A78D-B675BA45FB49}"/>
              </a:ext>
            </a:extLst>
          </p:cNvPr>
          <p:cNvSpPr/>
          <p:nvPr userDrawn="1"/>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21" name="Group 20" descr="Cover Title Graphic (Move me around)">
            <a:extLst>
              <a:ext uri="{FF2B5EF4-FFF2-40B4-BE49-F238E27FC236}">
                <a16:creationId xmlns:a16="http://schemas.microsoft.com/office/drawing/2014/main" id="{AD95DECB-9715-4C50-BF9D-619FD8182B17}"/>
              </a:ext>
            </a:extLst>
          </p:cNvPr>
          <p:cNvGrpSpPr/>
          <p:nvPr userDrawn="1"/>
        </p:nvGrpSpPr>
        <p:grpSpPr>
          <a:xfrm>
            <a:off x="3752763" y="2652121"/>
            <a:ext cx="1022532" cy="1022532"/>
            <a:chOff x="3775686" y="2602347"/>
            <a:chExt cx="1022532" cy="1022532"/>
          </a:xfrm>
        </p:grpSpPr>
        <p:sp>
          <p:nvSpPr>
            <p:cNvPr id="23" name="Oval 22">
              <a:extLst>
                <a:ext uri="{FF2B5EF4-FFF2-40B4-BE49-F238E27FC236}">
                  <a16:creationId xmlns:a16="http://schemas.microsoft.com/office/drawing/2014/main" id="{CB44883B-F11E-41B5-9FEB-ED560A239A0E}"/>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A0712D12-C314-4A6A-9003-E94F4CC995C4}"/>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6" name="Group 25" descr="Cover Title Graphic (Rotate me)">
            <a:extLst>
              <a:ext uri="{FF2B5EF4-FFF2-40B4-BE49-F238E27FC236}">
                <a16:creationId xmlns:a16="http://schemas.microsoft.com/office/drawing/2014/main" id="{4CDDFE0A-CF92-4F5D-9A01-CDE02D1D5B61}"/>
              </a:ext>
            </a:extLst>
          </p:cNvPr>
          <p:cNvGrpSpPr/>
          <p:nvPr userDrawn="1"/>
        </p:nvGrpSpPr>
        <p:grpSpPr>
          <a:xfrm>
            <a:off x="1952144" y="833521"/>
            <a:ext cx="2678654" cy="2720745"/>
            <a:chOff x="1952144" y="833521"/>
            <a:chExt cx="2678654" cy="2720745"/>
          </a:xfrm>
        </p:grpSpPr>
        <p:sp>
          <p:nvSpPr>
            <p:cNvPr id="29" name="Oval 28">
              <a:extLst>
                <a:ext uri="{FF2B5EF4-FFF2-40B4-BE49-F238E27FC236}">
                  <a16:creationId xmlns:a16="http://schemas.microsoft.com/office/drawing/2014/main" id="{CE218AD4-04AC-496E-81D4-3E9AB379753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4E3872F-2849-4F1E-AA5C-000A13FFE98A}"/>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56814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tx1"/>
        </a:solidFill>
        <a:effectLst/>
      </p:bgPr>
    </p:bg>
    <p:spTree>
      <p:nvGrpSpPr>
        <p:cNvPr id="1" name=""/>
        <p:cNvGrpSpPr/>
        <p:nvPr/>
      </p:nvGrpSpPr>
      <p:grpSpPr>
        <a:xfrm>
          <a:off x="0" y="0"/>
          <a:ext cx="0" cy="0"/>
          <a:chOff x="0" y="0"/>
          <a:chExt cx="0" cy="0"/>
        </a:xfrm>
      </p:grpSpPr>
      <p:sp>
        <p:nvSpPr>
          <p:cNvPr id="14" name="Rectangle 13" title="Overlay Graphic">
            <a:extLst>
              <a:ext uri="{FF2B5EF4-FFF2-40B4-BE49-F238E27FC236}">
                <a16:creationId xmlns:a16="http://schemas.microsoft.com/office/drawing/2014/main" id="{693A70F3-06C1-4E8B-9B0E-5E6545B98633}"/>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3C6803E4-2DDA-4202-8774-33010D5BA394}"/>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A066F6-418A-4534-9C6E-B4AE3F337975}"/>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860370" y="3674372"/>
            <a:ext cx="5022591" cy="27288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515800" y="3674373"/>
            <a:ext cx="5085650" cy="720000"/>
          </a:xfrm>
        </p:spPr>
        <p:txBody>
          <a:bodyPr vert="horz" lIns="0" tIns="0" rIns="0" bIns="0" rtlCol="0" anchor="b">
            <a:noAutofit/>
          </a:bodyPr>
          <a:lstStyle>
            <a:lvl1pPr algn="r">
              <a:defRPr lang="en-ZA" sz="3500" b="1" cap="all" baseline="0" dirty="0"/>
            </a:lvl1pPr>
          </a:lstStyle>
          <a:p>
            <a:pPr marL="0" lvl="0" algn="r"/>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515800"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762920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CA47B37-80B0-5A4F-BDC3-DE42D5B2D34F}"/>
              </a:ext>
              <a:ext uri="{C183D7F6-B498-43B3-948B-1728B52AA6E4}">
                <adec:decorative xmlns:adec="http://schemas.microsoft.com/office/drawing/2017/decorative" val="1"/>
              </a:ext>
            </a:extLst>
          </p:cNvPr>
          <p:cNvSpPr/>
          <p:nvPr userDrawn="1"/>
        </p:nvSpPr>
        <p:spPr>
          <a:xfrm>
            <a:off x="1226695"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52387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102428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102428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3" name="Oval 22">
            <a:extLst>
              <a:ext uri="{FF2B5EF4-FFF2-40B4-BE49-F238E27FC236}">
                <a16:creationId xmlns:a16="http://schemas.microsoft.com/office/drawing/2014/main" id="{1A6AC2DF-47CD-A743-A120-FBE75B801CF3}"/>
              </a:ext>
              <a:ext uri="{C183D7F6-B498-43B3-948B-1728B52AA6E4}">
                <adec:decorative xmlns:adec="http://schemas.microsoft.com/office/drawing/2017/decorative" val="1"/>
              </a:ext>
            </a:extLst>
          </p:cNvPr>
          <p:cNvSpPr/>
          <p:nvPr userDrawn="1"/>
        </p:nvSpPr>
        <p:spPr>
          <a:xfrm>
            <a:off x="3357554"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5473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5514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5514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4" name="Oval 23">
            <a:extLst>
              <a:ext uri="{FF2B5EF4-FFF2-40B4-BE49-F238E27FC236}">
                <a16:creationId xmlns:a16="http://schemas.microsoft.com/office/drawing/2014/main" id="{17E0F6BC-FBF2-3048-B833-61609739028C}"/>
              </a:ext>
              <a:ext uri="{C183D7F6-B498-43B3-948B-1728B52AA6E4}">
                <adec:decorative xmlns:adec="http://schemas.microsoft.com/office/drawing/2017/decorative" val="1"/>
              </a:ext>
            </a:extLst>
          </p:cNvPr>
          <p:cNvSpPr/>
          <p:nvPr userDrawn="1"/>
        </p:nvSpPr>
        <p:spPr>
          <a:xfrm>
            <a:off x="5488413"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855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86000"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86000"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5" name="Oval 24">
            <a:extLst>
              <a:ext uri="{FF2B5EF4-FFF2-40B4-BE49-F238E27FC236}">
                <a16:creationId xmlns:a16="http://schemas.microsoft.com/office/drawing/2014/main" id="{D0B0310F-833E-864C-9FB7-B2B2A6714808}"/>
              </a:ext>
              <a:ext uri="{C183D7F6-B498-43B3-948B-1728B52AA6E4}">
                <adec:decorative xmlns:adec="http://schemas.microsoft.com/office/drawing/2017/decorative" val="1"/>
              </a:ext>
            </a:extLst>
          </p:cNvPr>
          <p:cNvSpPr/>
          <p:nvPr userDrawn="1"/>
        </p:nvSpPr>
        <p:spPr>
          <a:xfrm>
            <a:off x="7619272"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9164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416859"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416859"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906D597-BA39-4C4D-833F-CC0EE989B51C}"/>
              </a:ext>
              <a:ext uri="{C183D7F6-B498-43B3-948B-1728B52AA6E4}">
                <adec:decorative xmlns:adec="http://schemas.microsoft.com/office/drawing/2017/decorative" val="1"/>
              </a:ext>
            </a:extLst>
          </p:cNvPr>
          <p:cNvSpPr/>
          <p:nvPr userDrawn="1"/>
        </p:nvSpPr>
        <p:spPr>
          <a:xfrm>
            <a:off x="9750130"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4731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4771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4771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70DA538E-510B-4461-9710-1A6EAA4B8948}"/>
              </a:ext>
            </a:extLst>
          </p:cNvPr>
          <p:cNvSpPr>
            <a:spLocks noGrp="1"/>
          </p:cNvSpPr>
          <p:nvPr>
            <p:ph type="ftr" sz="quarter" idx="51"/>
          </p:nvPr>
        </p:nvSpPr>
        <p:spPr/>
        <p:txBody>
          <a:bodyPr/>
          <a:lstStyle/>
          <a:p>
            <a:r>
              <a:rPr lang="en-US" noProof="0" dirty="0"/>
              <a:t>Add a footer</a:t>
            </a:r>
          </a:p>
        </p:txBody>
      </p:sp>
      <p:sp>
        <p:nvSpPr>
          <p:cNvPr id="18" name="Slide Number Placeholder 17">
            <a:extLst>
              <a:ext uri="{FF2B5EF4-FFF2-40B4-BE49-F238E27FC236}">
                <a16:creationId xmlns:a16="http://schemas.microsoft.com/office/drawing/2014/main" id="{B47FA9C2-43A2-4271-ABC9-7BAD6464148D}"/>
              </a:ext>
            </a:extLst>
          </p:cNvPr>
          <p:cNvSpPr>
            <a:spLocks noGrp="1"/>
          </p:cNvSpPr>
          <p:nvPr>
            <p:ph type="sldNum" sz="quarter" idx="5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9" name="Title 18">
            <a:extLst>
              <a:ext uri="{FF2B5EF4-FFF2-40B4-BE49-F238E27FC236}">
                <a16:creationId xmlns:a16="http://schemas.microsoft.com/office/drawing/2014/main" id="{8350FCD5-4151-44A8-917B-4D66C8F1475E}"/>
              </a:ext>
            </a:extLst>
          </p:cNvPr>
          <p:cNvSpPr>
            <a:spLocks noGrp="1"/>
          </p:cNvSpPr>
          <p:nvPr>
            <p:ph type="title"/>
          </p:nvPr>
        </p:nvSpPr>
        <p:spPr/>
        <p:txBody>
          <a:bodyPr/>
          <a:lstStyle/>
          <a:p>
            <a:r>
              <a:rPr lang="en-US" noProof="0"/>
              <a:t>Click to edit Master title style</a:t>
            </a:r>
          </a:p>
        </p:txBody>
      </p:sp>
      <p:sp>
        <p:nvSpPr>
          <p:cNvPr id="32" name="Text Placeholder 4">
            <a:extLst>
              <a:ext uri="{FF2B5EF4-FFF2-40B4-BE49-F238E27FC236}">
                <a16:creationId xmlns:a16="http://schemas.microsoft.com/office/drawing/2014/main" id="{2D65EEF7-301B-486F-AC58-F8095230D28B}"/>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5" name="Oval 34">
            <a:extLst>
              <a:ext uri="{FF2B5EF4-FFF2-40B4-BE49-F238E27FC236}">
                <a16:creationId xmlns:a16="http://schemas.microsoft.com/office/drawing/2014/main" id="{7D27D67C-932D-4270-A0E5-6F1F9315A231}"/>
              </a:ext>
              <a:ext uri="{C183D7F6-B498-43B3-948B-1728B52AA6E4}">
                <adec:decorative xmlns:adec="http://schemas.microsoft.com/office/drawing/2017/decorative" val="1"/>
              </a:ext>
            </a:extLst>
          </p:cNvPr>
          <p:cNvSpPr/>
          <p:nvPr userDrawn="1"/>
        </p:nvSpPr>
        <p:spPr>
          <a:xfrm>
            <a:off x="8799424"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987A1EC-DB2A-4AA3-8590-C488A6082E11}"/>
              </a:ext>
              <a:ext uri="{C183D7F6-B498-43B3-948B-1728B52AA6E4}">
                <adec:decorative xmlns:adec="http://schemas.microsoft.com/office/drawing/2017/decorative" val="1"/>
              </a:ext>
            </a:extLst>
          </p:cNvPr>
          <p:cNvSpPr/>
          <p:nvPr userDrawn="1"/>
        </p:nvSpPr>
        <p:spPr>
          <a:xfrm>
            <a:off x="2761124" y="2942103"/>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1781826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4790D010-2852-DE49-BD36-340D6725D1D5}"/>
              </a:ext>
              <a:ext uri="{C183D7F6-B498-43B3-948B-1728B52AA6E4}">
                <adec:decorative xmlns:adec="http://schemas.microsoft.com/office/drawing/2017/decorative" val="1"/>
              </a:ext>
            </a:extLst>
          </p:cNvPr>
          <p:cNvSpPr/>
          <p:nvPr userDrawn="1"/>
        </p:nvSpPr>
        <p:spPr>
          <a:xfrm>
            <a:off x="3211925"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50910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3012253"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3012253"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8" name="Oval 17">
            <a:extLst>
              <a:ext uri="{FF2B5EF4-FFF2-40B4-BE49-F238E27FC236}">
                <a16:creationId xmlns:a16="http://schemas.microsoft.com/office/drawing/2014/main" id="{C5D02C68-EB7D-E044-99A9-658364A3B2F0}"/>
              </a:ext>
              <a:ext uri="{C183D7F6-B498-43B3-948B-1728B52AA6E4}">
                <adec:decorative xmlns:adec="http://schemas.microsoft.com/office/drawing/2017/decorative" val="1"/>
              </a:ext>
            </a:extLst>
          </p:cNvPr>
          <p:cNvSpPr/>
          <p:nvPr userDrawn="1"/>
        </p:nvSpPr>
        <p:spPr>
          <a:xfrm>
            <a:off x="5487924"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825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825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9" name="Oval 18">
            <a:extLst>
              <a:ext uri="{FF2B5EF4-FFF2-40B4-BE49-F238E27FC236}">
                <a16:creationId xmlns:a16="http://schemas.microsoft.com/office/drawing/2014/main" id="{45962E1D-1D13-2B48-9F3B-CE31039DD236}"/>
              </a:ext>
              <a:ext uri="{C183D7F6-B498-43B3-948B-1728B52AA6E4}">
                <adec:decorative xmlns:adec="http://schemas.microsoft.com/office/drawing/2017/decorative" val="1"/>
              </a:ext>
            </a:extLst>
          </p:cNvPr>
          <p:cNvSpPr/>
          <p:nvPr userDrawn="1"/>
        </p:nvSpPr>
        <p:spPr>
          <a:xfrm>
            <a:off x="7763923"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06110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56425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56425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BDD481DA-8671-472C-B2CF-B134EDAD7A53}"/>
              </a:ext>
            </a:extLst>
          </p:cNvPr>
          <p:cNvSpPr>
            <a:spLocks noGrp="1"/>
          </p:cNvSpPr>
          <p:nvPr>
            <p:ph type="ftr" sz="quarter" idx="5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B0ACC5C2-09E7-4586-9B5F-3532B87B93D0}"/>
              </a:ext>
            </a:extLst>
          </p:cNvPr>
          <p:cNvSpPr>
            <a:spLocks noGrp="1"/>
          </p:cNvSpPr>
          <p:nvPr>
            <p:ph type="sldNum" sz="quarter" idx="5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itle 12">
            <a:extLst>
              <a:ext uri="{FF2B5EF4-FFF2-40B4-BE49-F238E27FC236}">
                <a16:creationId xmlns:a16="http://schemas.microsoft.com/office/drawing/2014/main" id="{1E54F41B-75D5-471F-9187-384BD10C883D}"/>
              </a:ext>
            </a:extLst>
          </p:cNvPr>
          <p:cNvSpPr>
            <a:spLocks noGrp="1"/>
          </p:cNvSpPr>
          <p:nvPr>
            <p:ph type="title"/>
          </p:nvPr>
        </p:nvSpPr>
        <p:spPr/>
        <p:txBody>
          <a:bodyPr/>
          <a:lstStyle/>
          <a:p>
            <a:r>
              <a:rPr lang="en-US" noProof="0"/>
              <a:t>Click to edit Master title style</a:t>
            </a:r>
          </a:p>
        </p:txBody>
      </p:sp>
      <p:sp>
        <p:nvSpPr>
          <p:cNvPr id="23" name="Text Placeholder 4">
            <a:extLst>
              <a:ext uri="{FF2B5EF4-FFF2-40B4-BE49-F238E27FC236}">
                <a16:creationId xmlns:a16="http://schemas.microsoft.com/office/drawing/2014/main" id="{0E99A070-0D10-4FD0-959D-54B40AD04926}"/>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Oval 24">
            <a:extLst>
              <a:ext uri="{FF2B5EF4-FFF2-40B4-BE49-F238E27FC236}">
                <a16:creationId xmlns:a16="http://schemas.microsoft.com/office/drawing/2014/main" id="{B9777B06-12C0-49D3-A18F-49D1E0574CE3}"/>
              </a:ext>
              <a:ext uri="{C183D7F6-B498-43B3-948B-1728B52AA6E4}">
                <adec:decorative xmlns:adec="http://schemas.microsoft.com/office/drawing/2017/decorative" val="1"/>
              </a:ext>
            </a:extLst>
          </p:cNvPr>
          <p:cNvSpPr/>
          <p:nvPr userDrawn="1"/>
        </p:nvSpPr>
        <p:spPr>
          <a:xfrm>
            <a:off x="7725080" y="29815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032708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tx1"/>
        </a:solidFill>
        <a:effectLst/>
      </p:bgPr>
    </p:bg>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5E3B0AD5-3645-8443-891F-C0E1D9763D7A}"/>
              </a:ext>
              <a:ext uri="{C183D7F6-B498-43B3-948B-1728B52AA6E4}">
                <adec:decorative xmlns:adec="http://schemas.microsoft.com/office/drawing/2017/decorative" val="1"/>
              </a:ext>
            </a:extLst>
          </p:cNvPr>
          <p:cNvSpPr/>
          <p:nvPr userDrawn="1"/>
        </p:nvSpPr>
        <p:spPr>
          <a:xfrm>
            <a:off x="5957894" y="2284616"/>
            <a:ext cx="1471544" cy="1471544"/>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userDrawn="1">
            <p:ph type="pic" sz="quarter" idx="45" hasCustomPrompt="1"/>
          </p:nvPr>
        </p:nvSpPr>
        <p:spPr>
          <a:xfrm>
            <a:off x="63827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userDrawn="1">
            <p:ph type="body" sz="quarter" idx="17" hasCustomPrompt="1"/>
          </p:nvPr>
        </p:nvSpPr>
        <p:spPr>
          <a:xfrm>
            <a:off x="588317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userDrawn="1">
            <p:ph type="body" sz="quarter" idx="18" hasCustomPrompt="1"/>
          </p:nvPr>
        </p:nvSpPr>
        <p:spPr>
          <a:xfrm>
            <a:off x="588317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2" name="Oval 31">
            <a:extLst>
              <a:ext uri="{FF2B5EF4-FFF2-40B4-BE49-F238E27FC236}">
                <a16:creationId xmlns:a16="http://schemas.microsoft.com/office/drawing/2014/main" id="{BE9B724A-B58C-CD4D-8980-C0DFE08B79B5}"/>
              </a:ext>
              <a:ext uri="{C183D7F6-B498-43B3-948B-1728B52AA6E4}">
                <adec:decorative xmlns:adec="http://schemas.microsoft.com/office/drawing/2017/decorative" val="1"/>
              </a:ext>
            </a:extLst>
          </p:cNvPr>
          <p:cNvSpPr/>
          <p:nvPr userDrawn="1"/>
        </p:nvSpPr>
        <p:spPr>
          <a:xfrm>
            <a:off x="7943613" y="2284616"/>
            <a:ext cx="1471544" cy="1471544"/>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userDrawn="1">
            <p:ph type="pic" sz="quarter" idx="47" hasCustomPrompt="1"/>
          </p:nvPr>
        </p:nvSpPr>
        <p:spPr>
          <a:xfrm>
            <a:off x="8368489"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userDrawn="1">
            <p:ph type="body" sz="quarter" idx="33" hasCustomPrompt="1"/>
          </p:nvPr>
        </p:nvSpPr>
        <p:spPr>
          <a:xfrm>
            <a:off x="7868896"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userDrawn="1">
            <p:ph type="body" sz="quarter" idx="34" hasCustomPrompt="1"/>
          </p:nvPr>
        </p:nvSpPr>
        <p:spPr>
          <a:xfrm>
            <a:off x="7868896"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3" name="Oval 32">
            <a:extLst>
              <a:ext uri="{FF2B5EF4-FFF2-40B4-BE49-F238E27FC236}">
                <a16:creationId xmlns:a16="http://schemas.microsoft.com/office/drawing/2014/main" id="{28894D68-6E31-8646-BFD7-2C0D8C4CD961}"/>
              </a:ext>
              <a:ext uri="{C183D7F6-B498-43B3-948B-1728B52AA6E4}">
                <adec:decorative xmlns:adec="http://schemas.microsoft.com/office/drawing/2017/decorative" val="1"/>
              </a:ext>
            </a:extLst>
          </p:cNvPr>
          <p:cNvSpPr/>
          <p:nvPr userDrawn="1"/>
        </p:nvSpPr>
        <p:spPr>
          <a:xfrm>
            <a:off x="9929332" y="2284616"/>
            <a:ext cx="1471544" cy="1471544"/>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userDrawn="1">
            <p:ph type="pic" sz="quarter" idx="48" hasCustomPrompt="1"/>
          </p:nvPr>
        </p:nvSpPr>
        <p:spPr>
          <a:xfrm>
            <a:off x="1035420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userDrawn="1">
            <p:ph type="body" sz="quarter" idx="35" hasCustomPrompt="1"/>
          </p:nvPr>
        </p:nvSpPr>
        <p:spPr>
          <a:xfrm>
            <a:off x="9854615"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userDrawn="1">
            <p:ph type="body" sz="quarter" idx="36" hasCustomPrompt="1"/>
          </p:nvPr>
        </p:nvSpPr>
        <p:spPr>
          <a:xfrm>
            <a:off x="9854615"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99D3E8CF-7C38-4321-A56A-49D7CA2A814B}"/>
              </a:ext>
              <a:ext uri="{C183D7F6-B498-43B3-948B-1728B52AA6E4}">
                <adec:decorative xmlns:adec="http://schemas.microsoft.com/office/drawing/2017/decorative" val="1"/>
              </a:ext>
            </a:extLst>
          </p:cNvPr>
          <p:cNvSpPr/>
          <p:nvPr userDrawn="1"/>
        </p:nvSpPr>
        <p:spPr>
          <a:xfrm>
            <a:off x="9397157"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326A7FE8-1975-474D-B747-D7B028C10D81}"/>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24" name="Straight Connector 23">
              <a:extLst>
                <a:ext uri="{FF2B5EF4-FFF2-40B4-BE49-F238E27FC236}">
                  <a16:creationId xmlns:a16="http://schemas.microsoft.com/office/drawing/2014/main" id="{7975FF3E-1E22-42B2-A043-163B207792B9}"/>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571B2B-DE4E-494A-8C0A-567D1523D790}"/>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2165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s as Icons 4X">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9D5DB0A-C96D-4B82-95B6-E7A7B8E6687B}"/>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390CA185-E043-470F-95CF-875B2290368D}"/>
              </a:ext>
              <a:ext uri="{C183D7F6-B498-43B3-948B-1728B52AA6E4}">
                <adec:decorative xmlns:adec="http://schemas.microsoft.com/office/drawing/2017/decorative" val="1"/>
              </a:ext>
            </a:extLst>
          </p:cNvPr>
          <p:cNvSpPr/>
          <p:nvPr userDrawn="1"/>
        </p:nvSpPr>
        <p:spPr>
          <a:xfrm>
            <a:off x="7101332" y="773488"/>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3" name="Picture Placeholder 15">
            <a:extLst>
              <a:ext uri="{FF2B5EF4-FFF2-40B4-BE49-F238E27FC236}">
                <a16:creationId xmlns:a16="http://schemas.microsoft.com/office/drawing/2014/main" id="{B284336B-BAAE-481C-8386-97B014DFC438}"/>
              </a:ext>
            </a:extLst>
          </p:cNvPr>
          <p:cNvSpPr>
            <a:spLocks noGrp="1"/>
          </p:cNvSpPr>
          <p:nvPr>
            <p:ph type="pic" sz="quarter" idx="52" hasCustomPrompt="1"/>
          </p:nvPr>
        </p:nvSpPr>
        <p:spPr>
          <a:xfrm>
            <a:off x="73985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4" name="Text Placeholder 8">
            <a:extLst>
              <a:ext uri="{FF2B5EF4-FFF2-40B4-BE49-F238E27FC236}">
                <a16:creationId xmlns:a16="http://schemas.microsoft.com/office/drawing/2014/main" id="{CFDB63C1-8C36-4108-975B-33B0DBB80A29}"/>
              </a:ext>
            </a:extLst>
          </p:cNvPr>
          <p:cNvSpPr>
            <a:spLocks noGrp="1"/>
          </p:cNvSpPr>
          <p:nvPr>
            <p:ph type="body" sz="quarter" idx="17" hasCustomPrompt="1"/>
          </p:nvPr>
        </p:nvSpPr>
        <p:spPr>
          <a:xfrm>
            <a:off x="6898919"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5" name="Text Placeholder 10">
            <a:extLst>
              <a:ext uri="{FF2B5EF4-FFF2-40B4-BE49-F238E27FC236}">
                <a16:creationId xmlns:a16="http://schemas.microsoft.com/office/drawing/2014/main" id="{A75A12D0-6487-4916-9346-CEBAF2AFB78A}"/>
              </a:ext>
            </a:extLst>
          </p:cNvPr>
          <p:cNvSpPr>
            <a:spLocks noGrp="1"/>
          </p:cNvSpPr>
          <p:nvPr>
            <p:ph type="body" sz="quarter" idx="18" hasCustomPrompt="1"/>
          </p:nvPr>
        </p:nvSpPr>
        <p:spPr>
          <a:xfrm>
            <a:off x="6898919"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1A887C7-02BE-4F5E-8DCF-A46A0C58093F}"/>
              </a:ext>
              <a:ext uri="{C183D7F6-B498-43B3-948B-1728B52AA6E4}">
                <adec:decorative xmlns:adec="http://schemas.microsoft.com/office/drawing/2017/decorative" val="1"/>
              </a:ext>
            </a:extLst>
          </p:cNvPr>
          <p:cNvSpPr/>
          <p:nvPr userDrawn="1"/>
        </p:nvSpPr>
        <p:spPr>
          <a:xfrm>
            <a:off x="9232191" y="773488"/>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7" name="Picture Placeholder 15">
            <a:extLst>
              <a:ext uri="{FF2B5EF4-FFF2-40B4-BE49-F238E27FC236}">
                <a16:creationId xmlns:a16="http://schemas.microsoft.com/office/drawing/2014/main" id="{B5A932A2-E3A1-45CA-994D-EEDA802E0EAD}"/>
              </a:ext>
            </a:extLst>
          </p:cNvPr>
          <p:cNvSpPr>
            <a:spLocks noGrp="1"/>
          </p:cNvSpPr>
          <p:nvPr>
            <p:ph type="pic" sz="quarter" idx="53" hasCustomPrompt="1"/>
          </p:nvPr>
        </p:nvSpPr>
        <p:spPr>
          <a:xfrm>
            <a:off x="95293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8" name="Text Placeholder 8">
            <a:extLst>
              <a:ext uri="{FF2B5EF4-FFF2-40B4-BE49-F238E27FC236}">
                <a16:creationId xmlns:a16="http://schemas.microsoft.com/office/drawing/2014/main" id="{BBCF784F-456C-4904-BC40-A4B0A58C6431}"/>
              </a:ext>
            </a:extLst>
          </p:cNvPr>
          <p:cNvSpPr>
            <a:spLocks noGrp="1"/>
          </p:cNvSpPr>
          <p:nvPr>
            <p:ph type="body" sz="quarter" idx="33" hasCustomPrompt="1"/>
          </p:nvPr>
        </p:nvSpPr>
        <p:spPr>
          <a:xfrm>
            <a:off x="9029778"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2</a:t>
            </a:r>
          </a:p>
        </p:txBody>
      </p:sp>
      <p:sp>
        <p:nvSpPr>
          <p:cNvPr id="29" name="Text Placeholder 10">
            <a:extLst>
              <a:ext uri="{FF2B5EF4-FFF2-40B4-BE49-F238E27FC236}">
                <a16:creationId xmlns:a16="http://schemas.microsoft.com/office/drawing/2014/main" id="{673EE3E7-3A9B-466C-9FD3-98D33887F408}"/>
              </a:ext>
            </a:extLst>
          </p:cNvPr>
          <p:cNvSpPr>
            <a:spLocks noGrp="1"/>
          </p:cNvSpPr>
          <p:nvPr>
            <p:ph type="body" sz="quarter" idx="34" hasCustomPrompt="1"/>
          </p:nvPr>
        </p:nvSpPr>
        <p:spPr>
          <a:xfrm>
            <a:off x="9029778"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0" name="Oval 29">
            <a:extLst>
              <a:ext uri="{FF2B5EF4-FFF2-40B4-BE49-F238E27FC236}">
                <a16:creationId xmlns:a16="http://schemas.microsoft.com/office/drawing/2014/main" id="{22D0F7D1-0D65-4376-B381-E7B5C5F9EA0E}"/>
              </a:ext>
              <a:ext uri="{C183D7F6-B498-43B3-948B-1728B52AA6E4}">
                <adec:decorative xmlns:adec="http://schemas.microsoft.com/office/drawing/2017/decorative" val="1"/>
              </a:ext>
            </a:extLst>
          </p:cNvPr>
          <p:cNvSpPr/>
          <p:nvPr userDrawn="1"/>
        </p:nvSpPr>
        <p:spPr>
          <a:xfrm>
            <a:off x="7100354" y="3771131"/>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7" name="Picture Placeholder 15">
            <a:extLst>
              <a:ext uri="{FF2B5EF4-FFF2-40B4-BE49-F238E27FC236}">
                <a16:creationId xmlns:a16="http://schemas.microsoft.com/office/drawing/2014/main" id="{FB596127-06BD-4C58-8ACA-B5598699CDCC}"/>
              </a:ext>
            </a:extLst>
          </p:cNvPr>
          <p:cNvSpPr>
            <a:spLocks noGrp="1"/>
          </p:cNvSpPr>
          <p:nvPr>
            <p:ph type="pic" sz="quarter" idx="54" hasCustomPrompt="1"/>
          </p:nvPr>
        </p:nvSpPr>
        <p:spPr>
          <a:xfrm>
            <a:off x="73975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38" name="Text Placeholder 8">
            <a:extLst>
              <a:ext uri="{FF2B5EF4-FFF2-40B4-BE49-F238E27FC236}">
                <a16:creationId xmlns:a16="http://schemas.microsoft.com/office/drawing/2014/main" id="{9D601562-9249-47A2-9550-804AE9F10FDB}"/>
              </a:ext>
            </a:extLst>
          </p:cNvPr>
          <p:cNvSpPr>
            <a:spLocks noGrp="1"/>
          </p:cNvSpPr>
          <p:nvPr>
            <p:ph type="body" sz="quarter" idx="45" hasCustomPrompt="1"/>
          </p:nvPr>
        </p:nvSpPr>
        <p:spPr>
          <a:xfrm>
            <a:off x="6898919"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3</a:t>
            </a:r>
          </a:p>
        </p:txBody>
      </p:sp>
      <p:sp>
        <p:nvSpPr>
          <p:cNvPr id="39" name="Text Placeholder 10">
            <a:extLst>
              <a:ext uri="{FF2B5EF4-FFF2-40B4-BE49-F238E27FC236}">
                <a16:creationId xmlns:a16="http://schemas.microsoft.com/office/drawing/2014/main" id="{F8B9D875-2C45-4EDA-9273-6A61CA99C815}"/>
              </a:ext>
            </a:extLst>
          </p:cNvPr>
          <p:cNvSpPr>
            <a:spLocks noGrp="1"/>
          </p:cNvSpPr>
          <p:nvPr>
            <p:ph type="body" sz="quarter" idx="46" hasCustomPrompt="1"/>
          </p:nvPr>
        </p:nvSpPr>
        <p:spPr>
          <a:xfrm>
            <a:off x="6898919"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40" name="Oval 39">
            <a:extLst>
              <a:ext uri="{FF2B5EF4-FFF2-40B4-BE49-F238E27FC236}">
                <a16:creationId xmlns:a16="http://schemas.microsoft.com/office/drawing/2014/main" id="{7402406B-416D-47F8-A75D-831B8879AA66}"/>
              </a:ext>
              <a:ext uri="{C183D7F6-B498-43B3-948B-1728B52AA6E4}">
                <adec:decorative xmlns:adec="http://schemas.microsoft.com/office/drawing/2017/decorative" val="1"/>
              </a:ext>
            </a:extLst>
          </p:cNvPr>
          <p:cNvSpPr/>
          <p:nvPr userDrawn="1"/>
        </p:nvSpPr>
        <p:spPr>
          <a:xfrm>
            <a:off x="9231213" y="3771131"/>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41" name="Picture Placeholder 15">
            <a:extLst>
              <a:ext uri="{FF2B5EF4-FFF2-40B4-BE49-F238E27FC236}">
                <a16:creationId xmlns:a16="http://schemas.microsoft.com/office/drawing/2014/main" id="{52443373-B630-41A4-AD86-A84619AC81F1}"/>
              </a:ext>
            </a:extLst>
          </p:cNvPr>
          <p:cNvSpPr>
            <a:spLocks noGrp="1"/>
          </p:cNvSpPr>
          <p:nvPr>
            <p:ph type="pic" sz="quarter" idx="55" hasCustomPrompt="1"/>
          </p:nvPr>
        </p:nvSpPr>
        <p:spPr>
          <a:xfrm>
            <a:off x="95283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42" name="Text Placeholder 8">
            <a:extLst>
              <a:ext uri="{FF2B5EF4-FFF2-40B4-BE49-F238E27FC236}">
                <a16:creationId xmlns:a16="http://schemas.microsoft.com/office/drawing/2014/main" id="{6BDB8BBD-CC0D-49EF-B446-80DF35EDE4F6}"/>
              </a:ext>
            </a:extLst>
          </p:cNvPr>
          <p:cNvSpPr>
            <a:spLocks noGrp="1"/>
          </p:cNvSpPr>
          <p:nvPr>
            <p:ph type="body" sz="quarter" idx="47" hasCustomPrompt="1"/>
          </p:nvPr>
        </p:nvSpPr>
        <p:spPr>
          <a:xfrm>
            <a:off x="9029778"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4</a:t>
            </a:r>
          </a:p>
        </p:txBody>
      </p:sp>
      <p:sp>
        <p:nvSpPr>
          <p:cNvPr id="43" name="Text Placeholder 10">
            <a:extLst>
              <a:ext uri="{FF2B5EF4-FFF2-40B4-BE49-F238E27FC236}">
                <a16:creationId xmlns:a16="http://schemas.microsoft.com/office/drawing/2014/main" id="{A277C0EF-3DAB-495B-AA7A-69450D86197A}"/>
              </a:ext>
            </a:extLst>
          </p:cNvPr>
          <p:cNvSpPr>
            <a:spLocks noGrp="1"/>
          </p:cNvSpPr>
          <p:nvPr>
            <p:ph type="body" sz="quarter" idx="48" hasCustomPrompt="1"/>
          </p:nvPr>
        </p:nvSpPr>
        <p:spPr>
          <a:xfrm>
            <a:off x="9029778"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1" name="Oval 30">
            <a:extLst>
              <a:ext uri="{FF2B5EF4-FFF2-40B4-BE49-F238E27FC236}">
                <a16:creationId xmlns:a16="http://schemas.microsoft.com/office/drawing/2014/main" id="{8E1008A4-54EE-4B43-9BCF-279C5CEA2D52}"/>
              </a:ext>
              <a:ext uri="{C183D7F6-B498-43B3-948B-1728B52AA6E4}">
                <adec:decorative xmlns:adec="http://schemas.microsoft.com/office/drawing/2017/decorative" val="1"/>
              </a:ext>
            </a:extLst>
          </p:cNvPr>
          <p:cNvSpPr/>
          <p:nvPr userDrawn="1"/>
        </p:nvSpPr>
        <p:spPr>
          <a:xfrm>
            <a:off x="9839289" y="3753131"/>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8BD3F08B-8063-4DB3-9FBB-D9B9215CBA7C}"/>
              </a:ext>
              <a:ext uri="{C183D7F6-B498-43B3-948B-1728B52AA6E4}">
                <adec:decorative xmlns:adec="http://schemas.microsoft.com/office/drawing/2017/decorative" val="1"/>
              </a:ext>
            </a:extLst>
          </p:cNvPr>
          <p:cNvSpPr/>
          <p:nvPr userDrawn="1"/>
        </p:nvSpPr>
        <p:spPr>
          <a:xfrm>
            <a:off x="8293206" y="1345564"/>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375849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tx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4965CF9A-6F29-4DC3-B1BB-34A23DB8E5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86167" y="799242"/>
            <a:ext cx="10705833" cy="6195852"/>
          </a:xfrm>
          <a:prstGeom prst="rect">
            <a:avLst/>
          </a:prstGeom>
        </p:spPr>
      </p:pic>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1288050"/>
            <a:ext cx="4993813" cy="5472319"/>
          </a:xfrm>
          <a:solidFill>
            <a:schemeClr val="tx1">
              <a:alpha val="70000"/>
            </a:schemeClr>
          </a:solidFill>
        </p:spPr>
        <p:txBody>
          <a:bodyPr tIns="288000" rIns="252000" bIns="1188000" anchor="t"/>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2971788"/>
            <a:ext cx="4283297" cy="474448"/>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userDrawn="1">
            <p:ph type="ftr" sz="quarter" idx="51"/>
          </p:nvPr>
        </p:nvSpPr>
        <p:spPr>
          <a:xfrm>
            <a:off x="5883177" y="6320622"/>
            <a:ext cx="4114800" cy="226714"/>
          </a:xfrm>
        </p:spPr>
        <p:txBody>
          <a:bodyPr/>
          <a:lstStyle/>
          <a:p>
            <a:r>
              <a:rPr lang="en-US" noProof="0" dirty="0"/>
              <a:t>Add a footer</a:t>
            </a:r>
          </a:p>
        </p:txBody>
      </p:sp>
      <p:sp>
        <p:nvSpPr>
          <p:cNvPr id="32" name="Picture Placeholder 10">
            <a:extLst>
              <a:ext uri="{FF2B5EF4-FFF2-40B4-BE49-F238E27FC236}">
                <a16:creationId xmlns:a16="http://schemas.microsoft.com/office/drawing/2014/main" id="{3F940399-0EA2-4F26-93EA-6EF93D869CE8}"/>
              </a:ext>
            </a:extLst>
          </p:cNvPr>
          <p:cNvSpPr>
            <a:spLocks noGrp="1"/>
          </p:cNvSpPr>
          <p:nvPr userDrawn="1">
            <p:ph type="pic" sz="quarter" idx="13" hasCustomPrompt="1"/>
          </p:nvPr>
        </p:nvSpPr>
        <p:spPr>
          <a:xfrm>
            <a:off x="6488111" y="1288050"/>
            <a:ext cx="5703889" cy="4320000"/>
          </a:xfrm>
          <a:solidFill>
            <a:schemeClr val="tx1"/>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
        <p:nvSpPr>
          <p:cNvPr id="33" name="Content Placeholder 2">
            <a:extLst>
              <a:ext uri="{FF2B5EF4-FFF2-40B4-BE49-F238E27FC236}">
                <a16:creationId xmlns:a16="http://schemas.microsoft.com/office/drawing/2014/main" id="{3DD41659-75CD-4A77-8E99-4A04870C7FE0}"/>
              </a:ext>
            </a:extLst>
          </p:cNvPr>
          <p:cNvSpPr>
            <a:spLocks noGrp="1"/>
          </p:cNvSpPr>
          <p:nvPr userDrawn="1">
            <p:ph idx="52" hasCustomPrompt="1"/>
          </p:nvPr>
        </p:nvSpPr>
        <p:spPr>
          <a:xfrm>
            <a:off x="890787" y="3639469"/>
            <a:ext cx="4283297"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42493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bg1"/>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bg1"/>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CEE124F1-8800-42C8-84AC-ADC1E7EDAAA9}"/>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5E0BC414-34B2-428E-A2A3-9A5865619848}"/>
              </a:ext>
            </a:extLst>
          </p:cNvPr>
          <p:cNvSpPr>
            <a:spLocks noGrp="1"/>
          </p:cNvSpPr>
          <p:nvPr>
            <p:ph type="ftr" sz="quarter" idx="18"/>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3552ADA-7D42-4A8D-A7EE-45243B688064}"/>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ext Placeholder 4">
            <a:extLst>
              <a:ext uri="{FF2B5EF4-FFF2-40B4-BE49-F238E27FC236}">
                <a16:creationId xmlns:a16="http://schemas.microsoft.com/office/drawing/2014/main" id="{49527026-8CF5-41F5-92D1-B7C6EF5B81FA}"/>
              </a:ext>
            </a:extLst>
          </p:cNvPr>
          <p:cNvSpPr>
            <a:spLocks noGrp="1"/>
          </p:cNvSpPr>
          <p:nvPr>
            <p:ph type="body" sz="quarter" idx="20"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318090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AB49-FB0D-41C2-B7F4-A2237EE1E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D73944-B1F6-4CDA-A69B-7FBA1B6961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E84AC8-3CD2-4318-90AF-29D610F883DA}"/>
              </a:ext>
            </a:extLst>
          </p:cNvPr>
          <p:cNvSpPr>
            <a:spLocks noGrp="1"/>
          </p:cNvSpPr>
          <p:nvPr>
            <p:ph type="dt" sz="half" idx="10"/>
          </p:nvPr>
        </p:nvSpPr>
        <p:spPr/>
        <p:txBody>
          <a:bodyPr/>
          <a:lstStyle/>
          <a:p>
            <a:fld id="{8C4D1070-891A-4A21-AF0C-692A1ED25A55}" type="datetimeFigureOut">
              <a:rPr lang="en-US" smtClean="0"/>
              <a:t>12/8/2019</a:t>
            </a:fld>
            <a:endParaRPr lang="en-US"/>
          </a:p>
        </p:txBody>
      </p:sp>
      <p:sp>
        <p:nvSpPr>
          <p:cNvPr id="5" name="Footer Placeholder 4">
            <a:extLst>
              <a:ext uri="{FF2B5EF4-FFF2-40B4-BE49-F238E27FC236}">
                <a16:creationId xmlns:a16="http://schemas.microsoft.com/office/drawing/2014/main" id="{C4411BC5-6CCF-406C-A590-4C38D44070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C0331D-BDE3-4C73-8323-FE564DD6D6F3}"/>
              </a:ext>
            </a:extLst>
          </p:cNvPr>
          <p:cNvSpPr>
            <a:spLocks noGrp="1"/>
          </p:cNvSpPr>
          <p:nvPr>
            <p:ph type="sldNum" sz="quarter" idx="12"/>
          </p:nvPr>
        </p:nvSpPr>
        <p:spPr/>
        <p:txBody>
          <a:bodyPr/>
          <a:lstStyle/>
          <a:p>
            <a:fld id="{F24A0A9A-49FD-4979-8F72-CC2E4C3FB00D}" type="slidenum">
              <a:rPr lang="en-US" smtClean="0"/>
              <a:t>‹#›</a:t>
            </a:fld>
            <a:endParaRPr lang="en-US"/>
          </a:p>
        </p:txBody>
      </p:sp>
    </p:spTree>
    <p:extLst>
      <p:ext uri="{BB962C8B-B14F-4D97-AF65-F5344CB8AC3E}">
        <p14:creationId xmlns:p14="http://schemas.microsoft.com/office/powerpoint/2010/main" val="3836288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ZA" dirty="0">
                <a:solidFill>
                  <a:schemeClr val="lt1"/>
                </a:solidFill>
              </a:defRPr>
            </a:lvl1pPr>
          </a:lstStyle>
          <a:p>
            <a:pPr marL="0" lvl="0" algn="ctr"/>
            <a:r>
              <a:rPr lang="en-US" noProof="0"/>
              <a:t>Section Header</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ZA" dirty="0">
                <a:solidFill>
                  <a:schemeClr val="lt1"/>
                </a:solidFill>
              </a:defRPr>
            </a:lvl1pPr>
          </a:lstStyle>
          <a:p>
            <a:pPr marL="0" lvl="0" algn="ctr"/>
            <a:r>
              <a:rPr lang="en-US" noProof="0"/>
              <a:t>Section Header</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dirty="0"/>
            </a:lvl1pPr>
          </a:lstStyle>
          <a:p>
            <a:pPr marL="266700" lvl="0" indent="-266700" algn="ctr"/>
            <a:r>
              <a:rPr lang="en-US" noProof="0"/>
              <a:t>Section Header</a:t>
            </a:r>
          </a:p>
        </p:txBody>
      </p:sp>
      <p:sp>
        <p:nvSpPr>
          <p:cNvPr id="34" name="Freeform: Shape 33">
            <a:extLst>
              <a:ext uri="{FF2B5EF4-FFF2-40B4-BE49-F238E27FC236}">
                <a16:creationId xmlns:a16="http://schemas.microsoft.com/office/drawing/2014/main" id="{130F96C7-098F-4133-9155-82499E25F7EC}"/>
              </a:ext>
            </a:extLst>
          </p:cNvPr>
          <p:cNvSpPr/>
          <p:nvPr userDrawn="1"/>
        </p:nvSpPr>
        <p:spPr>
          <a:xfrm>
            <a:off x="4123560" y="2671832"/>
            <a:ext cx="646927" cy="2190705"/>
          </a:xfrm>
          <a:custGeom>
            <a:avLst/>
            <a:gdLst>
              <a:gd name="connsiteX0" fmla="*/ 348641 w 646927"/>
              <a:gd name="connsiteY0" fmla="*/ 0 h 2190705"/>
              <a:gd name="connsiteX1" fmla="*/ 384533 w 646927"/>
              <a:gd name="connsiteY1" fmla="*/ 59080 h 2190705"/>
              <a:gd name="connsiteX2" fmla="*/ 646927 w 646927"/>
              <a:gd name="connsiteY2" fmla="*/ 1095353 h 2190705"/>
              <a:gd name="connsiteX3" fmla="*/ 384533 w 646927"/>
              <a:gd name="connsiteY3" fmla="*/ 2131626 h 2190705"/>
              <a:gd name="connsiteX4" fmla="*/ 348642 w 646927"/>
              <a:gd name="connsiteY4" fmla="*/ 2190705 h 2190705"/>
              <a:gd name="connsiteX5" fmla="*/ 324877 w 646927"/>
              <a:gd name="connsiteY5" fmla="*/ 2158925 h 2190705"/>
              <a:gd name="connsiteX6" fmla="*/ 0 w 646927"/>
              <a:gd name="connsiteY6" fmla="*/ 1095352 h 2190705"/>
              <a:gd name="connsiteX7" fmla="*/ 324877 w 646927"/>
              <a:gd name="connsiteY7" fmla="*/ 31780 h 2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27" h="2190705">
                <a:moveTo>
                  <a:pt x="348641" y="0"/>
                </a:moveTo>
                <a:lnTo>
                  <a:pt x="384533" y="59080"/>
                </a:lnTo>
                <a:cubicBezTo>
                  <a:pt x="551874" y="367126"/>
                  <a:pt x="646927" y="720139"/>
                  <a:pt x="646927" y="1095353"/>
                </a:cubicBezTo>
                <a:cubicBezTo>
                  <a:pt x="646927" y="1470567"/>
                  <a:pt x="551874" y="1823580"/>
                  <a:pt x="384533" y="2131626"/>
                </a:cubicBezTo>
                <a:lnTo>
                  <a:pt x="348642" y="2190705"/>
                </a:lnTo>
                <a:lnTo>
                  <a:pt x="324877" y="2158925"/>
                </a:lnTo>
                <a:cubicBezTo>
                  <a:pt x="119767" y="1855322"/>
                  <a:pt x="0" y="1489323"/>
                  <a:pt x="0" y="1095352"/>
                </a:cubicBezTo>
                <a:cubicBezTo>
                  <a:pt x="0" y="701381"/>
                  <a:pt x="119767" y="335383"/>
                  <a:pt x="324877" y="31780"/>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33" name="Freeform: Shape 32">
            <a:extLst>
              <a:ext uri="{FF2B5EF4-FFF2-40B4-BE49-F238E27FC236}">
                <a16:creationId xmlns:a16="http://schemas.microsoft.com/office/drawing/2014/main" id="{846AA56D-F7DE-4D68-A178-7B35A0A68A2C}"/>
              </a:ext>
            </a:extLst>
          </p:cNvPr>
          <p:cNvSpPr/>
          <p:nvPr userDrawn="1"/>
        </p:nvSpPr>
        <p:spPr>
          <a:xfrm>
            <a:off x="7445617" y="2900739"/>
            <a:ext cx="473084" cy="1732886"/>
          </a:xfrm>
          <a:custGeom>
            <a:avLst/>
            <a:gdLst>
              <a:gd name="connsiteX0" fmla="*/ 262899 w 473084"/>
              <a:gd name="connsiteY0" fmla="*/ 0 h 1732886"/>
              <a:gd name="connsiteX1" fmla="*/ 323595 w 473084"/>
              <a:gd name="connsiteY1" fmla="*/ 125997 h 1732886"/>
              <a:gd name="connsiteX2" fmla="*/ 473084 w 473084"/>
              <a:gd name="connsiteY2" fmla="*/ 866443 h 1732886"/>
              <a:gd name="connsiteX3" fmla="*/ 323595 w 473084"/>
              <a:gd name="connsiteY3" fmla="*/ 1606889 h 1732886"/>
              <a:gd name="connsiteX4" fmla="*/ 262899 w 473084"/>
              <a:gd name="connsiteY4" fmla="*/ 1732886 h 1732886"/>
              <a:gd name="connsiteX5" fmla="*/ 188298 w 473084"/>
              <a:gd name="connsiteY5" fmla="*/ 1610089 h 1732886"/>
              <a:gd name="connsiteX6" fmla="*/ 0 w 473084"/>
              <a:gd name="connsiteY6" fmla="*/ 866443 h 1732886"/>
              <a:gd name="connsiteX7" fmla="*/ 188298 w 473084"/>
              <a:gd name="connsiteY7" fmla="*/ 122798 h 17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084" h="1732886">
                <a:moveTo>
                  <a:pt x="262899" y="0"/>
                </a:moveTo>
                <a:lnTo>
                  <a:pt x="323595" y="125997"/>
                </a:lnTo>
                <a:cubicBezTo>
                  <a:pt x="419855" y="353581"/>
                  <a:pt x="473084" y="603796"/>
                  <a:pt x="473084" y="866443"/>
                </a:cubicBezTo>
                <a:cubicBezTo>
                  <a:pt x="473084" y="1129091"/>
                  <a:pt x="419855" y="1379306"/>
                  <a:pt x="323595" y="1606889"/>
                </a:cubicBezTo>
                <a:lnTo>
                  <a:pt x="262899" y="1732886"/>
                </a:lnTo>
                <a:lnTo>
                  <a:pt x="188298" y="1610089"/>
                </a:lnTo>
                <a:cubicBezTo>
                  <a:pt x="68212" y="1389030"/>
                  <a:pt x="0" y="1135702"/>
                  <a:pt x="0" y="866443"/>
                </a:cubicBezTo>
                <a:cubicBezTo>
                  <a:pt x="0" y="597184"/>
                  <a:pt x="68212" y="343856"/>
                  <a:pt x="188298" y="122798"/>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0913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0913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0913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8BE60A3F-C4C6-4B36-95C8-D6B9BFEABD22}"/>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773C13C2-0AB1-4148-839D-5541DF3B6FAA}"/>
              </a:ext>
            </a:extLst>
          </p:cNvPr>
          <p:cNvSpPr>
            <a:spLocks noGrp="1"/>
          </p:cNvSpPr>
          <p:nvPr>
            <p:ph type="ftr" sz="quarter" idx="35"/>
          </p:nvPr>
        </p:nvSpPr>
        <p:spPr/>
        <p:txBody>
          <a:bodyPr/>
          <a:lstStyle/>
          <a:p>
            <a:r>
              <a:rPr lang="en-US" noProof="0" dirty="0"/>
              <a:t>Add a footer</a:t>
            </a:r>
          </a:p>
        </p:txBody>
      </p:sp>
      <p:sp>
        <p:nvSpPr>
          <p:cNvPr id="17" name="Slide Number Placeholder 16">
            <a:extLst>
              <a:ext uri="{FF2B5EF4-FFF2-40B4-BE49-F238E27FC236}">
                <a16:creationId xmlns:a16="http://schemas.microsoft.com/office/drawing/2014/main" id="{D3335684-35F6-427A-9110-6965E7EACD9E}"/>
              </a:ext>
            </a:extLst>
          </p:cNvPr>
          <p:cNvSpPr>
            <a:spLocks noGrp="1"/>
          </p:cNvSpPr>
          <p:nvPr>
            <p:ph type="sldNum" sz="quarter" idx="36"/>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8" name="Text Placeholder 4">
            <a:extLst>
              <a:ext uri="{FF2B5EF4-FFF2-40B4-BE49-F238E27FC236}">
                <a16:creationId xmlns:a16="http://schemas.microsoft.com/office/drawing/2014/main" id="{7968EE05-411F-4127-9247-9A4C13FA0F89}"/>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9" name="Oval 18">
            <a:extLst>
              <a:ext uri="{FF2B5EF4-FFF2-40B4-BE49-F238E27FC236}">
                <a16:creationId xmlns:a16="http://schemas.microsoft.com/office/drawing/2014/main" id="{4F184B85-CF0D-4108-84D1-D399A7A65D56}"/>
              </a:ext>
            </a:extLst>
          </p:cNvPr>
          <p:cNvSpPr/>
          <p:nvPr userDrawn="1"/>
        </p:nvSpPr>
        <p:spPr>
          <a:xfrm>
            <a:off x="7431629" y="372928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12498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16725"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16944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021400" y="1069941"/>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021400" y="5983879"/>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bg1"/>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610800" y="3354600"/>
            <a:ext cx="1980000" cy="252000"/>
          </a:xfrm>
        </p:spPr>
        <p:txBody>
          <a:bodyPr/>
          <a:lstStyle>
            <a:lvl1pPr marL="0" indent="0" algn="r">
              <a:buFont typeface="Arial" panose="020B0604020202020204" pitchFamily="34" charset="0"/>
              <a:buNone/>
              <a:defRPr sz="1400">
                <a:solidFill>
                  <a:schemeClr val="bg1"/>
                </a:solidFill>
              </a:defRPr>
            </a:lvl1pPr>
          </a:lstStyle>
          <a:p>
            <a:pPr lvl="0"/>
            <a:r>
              <a:rPr lang="en-US" noProof="0"/>
              <a:t>Quadrant Title</a:t>
            </a:r>
          </a:p>
        </p:txBody>
      </p:sp>
      <p:sp>
        <p:nvSpPr>
          <p:cNvPr id="4" name="Title 3">
            <a:extLst>
              <a:ext uri="{FF2B5EF4-FFF2-40B4-BE49-F238E27FC236}">
                <a16:creationId xmlns:a16="http://schemas.microsoft.com/office/drawing/2014/main" id="{DC5FA8FA-BF7A-4B3E-8DB9-5EC31D50BF02}"/>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6CFE0CE7-9A60-466A-9250-F9584A521985}"/>
              </a:ext>
            </a:extLst>
          </p:cNvPr>
          <p:cNvSpPr>
            <a:spLocks noGrp="1"/>
          </p:cNvSpPr>
          <p:nvPr>
            <p:ph type="ftr" sz="quarter" idx="18"/>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5506C98-179A-4BE0-854E-C0F17963757F}"/>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7973332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60168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403177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24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90633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350800"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ACD536EE-5B38-4E2F-B796-E4E5C97CAFA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C32B7C1-ABDB-491C-B644-84474A5ADAF3}"/>
              </a:ext>
            </a:extLst>
          </p:cNvPr>
          <p:cNvSpPr>
            <a:spLocks noGrp="1"/>
          </p:cNvSpPr>
          <p:nvPr>
            <p:ph type="ftr" sz="quarter" idx="19"/>
          </p:nvPr>
        </p:nvSpPr>
        <p:spPr/>
        <p:txBody>
          <a:bodyPr/>
          <a:lstStyle/>
          <a:p>
            <a:r>
              <a:rPr lang="en-US" noProof="0" dirty="0"/>
              <a:t>Add a footer</a:t>
            </a:r>
          </a:p>
        </p:txBody>
      </p:sp>
      <p:sp>
        <p:nvSpPr>
          <p:cNvPr id="16" name="Slide Number Placeholder 15">
            <a:extLst>
              <a:ext uri="{FF2B5EF4-FFF2-40B4-BE49-F238E27FC236}">
                <a16:creationId xmlns:a16="http://schemas.microsoft.com/office/drawing/2014/main" id="{67196159-5065-4F13-BE36-C9AAE1E70470}"/>
              </a:ext>
            </a:extLst>
          </p:cNvPr>
          <p:cNvSpPr>
            <a:spLocks noGrp="1"/>
          </p:cNvSpPr>
          <p:nvPr>
            <p:ph type="sldNum" sz="quarter" idx="2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7" name="Text Placeholder 4">
            <a:extLst>
              <a:ext uri="{FF2B5EF4-FFF2-40B4-BE49-F238E27FC236}">
                <a16:creationId xmlns:a16="http://schemas.microsoft.com/office/drawing/2014/main" id="{7FE9D6AE-A9C2-4841-93E3-5285C40927D8}"/>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Text Placeholder 24">
            <a:extLst>
              <a:ext uri="{FF2B5EF4-FFF2-40B4-BE49-F238E27FC236}">
                <a16:creationId xmlns:a16="http://schemas.microsoft.com/office/drawing/2014/main" id="{D1A5AC53-BFFC-4A53-8344-0538ECEFC621}"/>
              </a:ext>
            </a:extLst>
          </p:cNvPr>
          <p:cNvSpPr>
            <a:spLocks noGrp="1"/>
          </p:cNvSpPr>
          <p:nvPr>
            <p:ph type="body" sz="quarter" idx="21" hasCustomPrompt="1"/>
          </p:nvPr>
        </p:nvSpPr>
        <p:spPr>
          <a:xfrm>
            <a:off x="601681" y="1728000"/>
            <a:ext cx="3240000" cy="558800"/>
          </a:xfrm>
        </p:spPr>
        <p:txBody>
          <a:bodyPr anchor="ctr"/>
          <a:lstStyle>
            <a:lvl1pPr marL="0" indent="0" algn="ctr">
              <a:buNone/>
              <a:defRPr sz="2100" b="1"/>
            </a:lvl1pPr>
          </a:lstStyle>
          <a:p>
            <a:pPr lvl="0"/>
            <a:r>
              <a:rPr lang="en-US" noProof="0"/>
              <a:t>Section 1 Title</a:t>
            </a:r>
          </a:p>
        </p:txBody>
      </p:sp>
      <p:sp>
        <p:nvSpPr>
          <p:cNvPr id="28" name="Text Placeholder 27">
            <a:extLst>
              <a:ext uri="{FF2B5EF4-FFF2-40B4-BE49-F238E27FC236}">
                <a16:creationId xmlns:a16="http://schemas.microsoft.com/office/drawing/2014/main" id="{D4E072CE-C186-4DB7-BB84-C8216816DFB1}"/>
              </a:ext>
            </a:extLst>
          </p:cNvPr>
          <p:cNvSpPr>
            <a:spLocks noGrp="1"/>
          </p:cNvSpPr>
          <p:nvPr>
            <p:ph type="body" sz="quarter" idx="22" hasCustomPrompt="1"/>
          </p:nvPr>
        </p:nvSpPr>
        <p:spPr>
          <a:xfrm>
            <a:off x="4476241" y="1728000"/>
            <a:ext cx="3240087" cy="558800"/>
          </a:xfrm>
        </p:spPr>
        <p:txBody>
          <a:bodyPr anchor="ctr"/>
          <a:lstStyle>
            <a:lvl1pPr marL="0" indent="0" algn="ctr">
              <a:buNone/>
              <a:defRPr sz="2100" b="1"/>
            </a:lvl1pPr>
          </a:lstStyle>
          <a:p>
            <a:pPr lvl="0"/>
            <a:r>
              <a:rPr lang="en-US" noProof="0"/>
              <a:t>Section 2 Title</a:t>
            </a:r>
          </a:p>
        </p:txBody>
      </p:sp>
      <p:sp>
        <p:nvSpPr>
          <p:cNvPr id="30" name="Text Placeholder 29">
            <a:extLst>
              <a:ext uri="{FF2B5EF4-FFF2-40B4-BE49-F238E27FC236}">
                <a16:creationId xmlns:a16="http://schemas.microsoft.com/office/drawing/2014/main" id="{A2CE4D36-2AC5-45F3-82DD-BA8C841BBA06}"/>
              </a:ext>
            </a:extLst>
          </p:cNvPr>
          <p:cNvSpPr>
            <a:spLocks noGrp="1"/>
          </p:cNvSpPr>
          <p:nvPr>
            <p:ph type="body" sz="quarter" idx="23" hasCustomPrompt="1"/>
          </p:nvPr>
        </p:nvSpPr>
        <p:spPr>
          <a:xfrm>
            <a:off x="8350232" y="1728000"/>
            <a:ext cx="3240087" cy="558800"/>
          </a:xfrm>
        </p:spPr>
        <p:txBody>
          <a:bodyPr anchor="ctr"/>
          <a:lstStyle>
            <a:lvl1pPr marL="0" indent="0" algn="ctr">
              <a:buNone/>
              <a:defRPr sz="2100" b="1"/>
            </a:lvl1pPr>
          </a:lstStyle>
          <a:p>
            <a:pPr lvl="0"/>
            <a:r>
              <a:rPr lang="en-US" noProof="0"/>
              <a:t>Section 3 Title</a:t>
            </a:r>
          </a:p>
        </p:txBody>
      </p:sp>
    </p:spTree>
    <p:extLst>
      <p:ext uri="{BB962C8B-B14F-4D97-AF65-F5344CB8AC3E}">
        <p14:creationId xmlns:p14="http://schemas.microsoft.com/office/powerpoint/2010/main" val="33168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606421" y="3866682"/>
            <a:ext cx="1099502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126066"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601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1106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612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2117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9191782"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622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12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633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49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138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44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54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59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65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170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675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181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686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191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697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2129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202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707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206998" y="2190750"/>
            <a:ext cx="1793875" cy="561975"/>
          </a:xfrm>
          <a:noFill/>
          <a:ln w="3175">
            <a:solidFill>
              <a:schemeClr val="bg1">
                <a:alpha val="52000"/>
              </a:schemeClr>
            </a:solidFill>
          </a:ln>
        </p:spPr>
        <p:txBody>
          <a:bodyPr tIns="36000" anchor="t"/>
          <a:lstStyle>
            <a:lvl1pPr marL="0" indent="0" algn="ctr">
              <a:buNone/>
              <a:defRPr sz="1600">
                <a:solidFill>
                  <a:schemeClr val="bg1"/>
                </a:solidFill>
              </a:defRPr>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872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E6BAFDBA-55A9-474E-B718-9A082A4EC2FA}"/>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3B7B8B7D-30D2-4642-AD21-0E2F8D85A424}"/>
              </a:ext>
            </a:extLst>
          </p:cNvPr>
          <p:cNvSpPr>
            <a:spLocks noGrp="1"/>
          </p:cNvSpPr>
          <p:nvPr>
            <p:ph type="ftr" sz="quarter" idx="6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ABE7080-8808-492F-8C61-44DEA0F09990}"/>
              </a:ext>
            </a:extLst>
          </p:cNvPr>
          <p:cNvSpPr>
            <a:spLocks noGrp="1"/>
          </p:cNvSpPr>
          <p:nvPr>
            <p:ph type="sldNum" sz="quarter" idx="6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39" name="Text Placeholder 4">
            <a:extLst>
              <a:ext uri="{FF2B5EF4-FFF2-40B4-BE49-F238E27FC236}">
                <a16:creationId xmlns:a16="http://schemas.microsoft.com/office/drawing/2014/main" id="{1B66C276-44E8-433F-9CFB-2C5032B7306D}"/>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1746910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601200" y="1952049"/>
            <a:ext cx="1476951" cy="1476951"/>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6012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6012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6012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172997" y="1952049"/>
            <a:ext cx="1476951" cy="1476951"/>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1729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1729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1729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 name="Title 3">
            <a:extLst>
              <a:ext uri="{FF2B5EF4-FFF2-40B4-BE49-F238E27FC236}">
                <a16:creationId xmlns:a16="http://schemas.microsoft.com/office/drawing/2014/main" id="{8A4988E9-7A39-4529-8C9C-2B5DB99D3311}"/>
              </a:ext>
            </a:extLst>
          </p:cNvPr>
          <p:cNvSpPr>
            <a:spLocks noGrp="1"/>
          </p:cNvSpPr>
          <p:nvPr>
            <p:ph type="title"/>
          </p:nvPr>
        </p:nvSpPr>
        <p:spPr>
          <a:xfrm>
            <a:off x="601682" y="432000"/>
            <a:ext cx="9973553"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BF9ED8-9A9C-443A-BA3F-560FC1AF9653}"/>
              </a:ext>
            </a:extLst>
          </p:cNvPr>
          <p:cNvSpPr>
            <a:spLocks noGrp="1"/>
          </p:cNvSpPr>
          <p:nvPr>
            <p:ph type="ftr" sz="quarter" idx="4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1F118C2-75B3-4BD8-82FE-6B58FA497537}"/>
              </a:ext>
            </a:extLst>
          </p:cNvPr>
          <p:cNvSpPr>
            <a:spLocks noGrp="1"/>
          </p:cNvSpPr>
          <p:nvPr>
            <p:ph type="sldNum" sz="quarter" idx="4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1" name="Text Placeholder 4">
            <a:extLst>
              <a:ext uri="{FF2B5EF4-FFF2-40B4-BE49-F238E27FC236}">
                <a16:creationId xmlns:a16="http://schemas.microsoft.com/office/drawing/2014/main" id="{E5815719-95C6-4247-B73D-C26587602667}"/>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0054713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hasCustomPrompt="1"/>
          </p:nvPr>
        </p:nvSpPr>
        <p:spPr>
          <a:xfrm>
            <a:off x="624882" y="2256300"/>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l">
              <a:buNone/>
              <a:defRPr lang="en-ZA" sz="1100" i="1" dirty="0">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999635"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201544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hasCustomPrompt="1"/>
          </p:nvPr>
        </p:nvSpPr>
        <p:spPr>
          <a:xfrm>
            <a:off x="4634095" y="2256300"/>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0884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16756"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hasCustomPrompt="1"/>
          </p:nvPr>
        </p:nvSpPr>
        <p:spPr>
          <a:xfrm>
            <a:off x="8643308" y="2256300"/>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018063"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01806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hasCustomPrompt="1"/>
          </p:nvPr>
        </p:nvSpPr>
        <p:spPr>
          <a:xfrm>
            <a:off x="624882" y="4023015"/>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999635"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201544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hasCustomPrompt="1"/>
          </p:nvPr>
        </p:nvSpPr>
        <p:spPr>
          <a:xfrm>
            <a:off x="4634095" y="4023015"/>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0884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16756"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hasCustomPrompt="1"/>
          </p:nvPr>
        </p:nvSpPr>
        <p:spPr>
          <a:xfrm>
            <a:off x="8643308" y="4023015"/>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018063"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01806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69E86487-436E-4E20-818F-6FE245920CE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C773E5-5A1D-47F5-A9E8-22ED16ACFB98}"/>
              </a:ext>
            </a:extLst>
          </p:cNvPr>
          <p:cNvSpPr>
            <a:spLocks noGrp="1"/>
          </p:cNvSpPr>
          <p:nvPr>
            <p:ph type="ftr" sz="quarter" idx="6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6BC18B1-2A69-45F2-9E64-4039A1621DF4}"/>
              </a:ext>
            </a:extLst>
          </p:cNvPr>
          <p:cNvSpPr>
            <a:spLocks noGrp="1"/>
          </p:cNvSpPr>
          <p:nvPr>
            <p:ph type="sldNum" sz="quarter" idx="6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115532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2644738"/>
            <a:ext cx="4456700" cy="2167600"/>
          </a:xfrm>
        </p:spPr>
        <p:txBody>
          <a:bodyPr anchor="b"/>
          <a:lstStyle>
            <a:lvl1pPr marL="0" algn="r" defTabSz="914400" rtl="0" eaLnBrk="1" latinLnBrk="0" hangingPunct="1">
              <a:lnSpc>
                <a:spcPct val="90000"/>
              </a:lnSpc>
              <a:spcBef>
                <a:spcPct val="0"/>
              </a:spcBef>
              <a:buNone/>
              <a:defRPr lang="en-ZA" sz="8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3BCBEEC5-D921-4710-B8FF-692DAB4797FF}"/>
              </a:ext>
            </a:extLst>
          </p:cNvPr>
          <p:cNvSpPr>
            <a:spLocks noGrp="1"/>
          </p:cNvSpPr>
          <p:nvPr>
            <p:ph type="subTitle" idx="1" hasCustomPrompt="1"/>
          </p:nvPr>
        </p:nvSpPr>
        <p:spPr>
          <a:xfrm>
            <a:off x="7162798" y="5025053"/>
            <a:ext cx="4123927"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8" name="Text Placeholder 4">
            <a:extLst>
              <a:ext uri="{FF2B5EF4-FFF2-40B4-BE49-F238E27FC236}">
                <a16:creationId xmlns:a16="http://schemas.microsoft.com/office/drawing/2014/main" id="{DB91AC62-3ECA-4CD6-9D68-BD76E467EDB5}"/>
              </a:ext>
            </a:extLst>
          </p:cNvPr>
          <p:cNvSpPr>
            <a:spLocks noGrp="1"/>
          </p:cNvSpPr>
          <p:nvPr>
            <p:ph type="body" sz="quarter" idx="15" hasCustomPrompt="1"/>
          </p:nvPr>
        </p:nvSpPr>
        <p:spPr>
          <a:xfrm>
            <a:off x="7162798" y="5431223"/>
            <a:ext cx="4123927"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9" name="Text Placeholder 10">
            <a:extLst>
              <a:ext uri="{FF2B5EF4-FFF2-40B4-BE49-F238E27FC236}">
                <a16:creationId xmlns:a16="http://schemas.microsoft.com/office/drawing/2014/main" id="{ADDC2574-9CF3-4678-9FEE-004CF6F47033}"/>
              </a:ext>
            </a:extLst>
          </p:cNvPr>
          <p:cNvSpPr>
            <a:spLocks noGrp="1"/>
          </p:cNvSpPr>
          <p:nvPr>
            <p:ph type="body" sz="quarter" idx="16" hasCustomPrompt="1"/>
          </p:nvPr>
        </p:nvSpPr>
        <p:spPr>
          <a:xfrm>
            <a:off x="7162798" y="5817586"/>
            <a:ext cx="4123927" cy="252000"/>
          </a:xfrm>
        </p:spPr>
        <p:txBody>
          <a:bodyPr/>
          <a:lstStyle>
            <a:lvl1pPr marL="0" indent="0" algn="r">
              <a:buNone/>
              <a:defRPr sz="1600">
                <a:solidFill>
                  <a:schemeClr val="bg1"/>
                </a:solidFill>
              </a:defRPr>
            </a:lvl1pPr>
          </a:lstStyle>
          <a:p>
            <a:pPr lvl="0"/>
            <a:r>
              <a:rPr lang="en-US" noProof="0"/>
              <a:t>Email</a:t>
            </a:r>
          </a:p>
        </p:txBody>
      </p:sp>
      <p:sp>
        <p:nvSpPr>
          <p:cNvPr id="24" name="Text Placeholder 15">
            <a:extLst>
              <a:ext uri="{FF2B5EF4-FFF2-40B4-BE49-F238E27FC236}">
                <a16:creationId xmlns:a16="http://schemas.microsoft.com/office/drawing/2014/main" id="{4CC733C3-A907-460A-8AD7-49363E9AAB1C}"/>
              </a:ext>
            </a:extLst>
          </p:cNvPr>
          <p:cNvSpPr>
            <a:spLocks noGrp="1"/>
          </p:cNvSpPr>
          <p:nvPr>
            <p:ph type="body" sz="quarter" idx="17" hasCustomPrompt="1"/>
          </p:nvPr>
        </p:nvSpPr>
        <p:spPr>
          <a:xfrm>
            <a:off x="7163009" y="6203950"/>
            <a:ext cx="4125482" cy="252413"/>
          </a:xfrm>
        </p:spPr>
        <p:txBody>
          <a:bodyPr/>
          <a:lstStyle>
            <a:lvl1pPr marL="0" indent="0" algn="r">
              <a:buNone/>
              <a:defRPr sz="1600">
                <a:solidFill>
                  <a:schemeClr val="bg1"/>
                </a:solidFill>
              </a:defRPr>
            </a:lvl1pPr>
          </a:lstStyle>
          <a:p>
            <a:pPr lvl="0"/>
            <a:r>
              <a:rPr lang="en-US" noProof="0"/>
              <a:t>Website</a:t>
            </a:r>
          </a:p>
        </p:txBody>
      </p:sp>
      <p:sp>
        <p:nvSpPr>
          <p:cNvPr id="16" name="Oval 15">
            <a:extLst>
              <a:ext uri="{FF2B5EF4-FFF2-40B4-BE49-F238E27FC236}">
                <a16:creationId xmlns:a16="http://schemas.microsoft.com/office/drawing/2014/main" id="{883FB367-9560-41D1-B4DB-0D0284D31E3E}"/>
              </a:ext>
            </a:extLst>
          </p:cNvPr>
          <p:cNvSpPr/>
          <p:nvPr userDrawn="1"/>
        </p:nvSpPr>
        <p:spPr>
          <a:xfrm>
            <a:off x="3004667" y="2917733"/>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7765916E-A562-4EC7-BECD-E09320F7CE22}"/>
              </a:ext>
            </a:extLst>
          </p:cNvPr>
          <p:cNvSpPr/>
          <p:nvPr userDrawn="1"/>
        </p:nvSpPr>
        <p:spPr>
          <a:xfrm>
            <a:off x="3477091" y="3390157"/>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5F3BE85F-A442-4F7A-B17E-B0AD0A1A5A32}"/>
              </a:ext>
            </a:extLst>
          </p:cNvPr>
          <p:cNvSpPr/>
          <p:nvPr userDrawn="1"/>
        </p:nvSpPr>
        <p:spPr>
          <a:xfrm>
            <a:off x="2176606" y="2068627"/>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8" name="Oval 27">
            <a:extLst>
              <a:ext uri="{FF2B5EF4-FFF2-40B4-BE49-F238E27FC236}">
                <a16:creationId xmlns:a16="http://schemas.microsoft.com/office/drawing/2014/main" id="{41024262-F018-4B83-BC12-AE595F2BBD39}"/>
              </a:ext>
            </a:extLst>
          </p:cNvPr>
          <p:cNvSpPr/>
          <p:nvPr userDrawn="1"/>
        </p:nvSpPr>
        <p:spPr>
          <a:xfrm>
            <a:off x="3497933" y="2018703"/>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39AA664F-1891-4089-A1EC-D4D78A20D903}"/>
              </a:ext>
            </a:extLst>
          </p:cNvPr>
          <p:cNvSpPr/>
          <p:nvPr userDrawn="1"/>
        </p:nvSpPr>
        <p:spPr>
          <a:xfrm>
            <a:off x="3438860" y="4711087"/>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5574B58-F4FB-4017-9DA9-6F879B9007C3}"/>
              </a:ext>
            </a:extLst>
          </p:cNvPr>
          <p:cNvCxnSpPr>
            <a:cxnSpLocks/>
          </p:cNvCxnSpPr>
          <p:nvPr userDrawn="1"/>
        </p:nvCxnSpPr>
        <p:spPr>
          <a:xfrm flipV="1">
            <a:off x="2874362" y="4154407"/>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CF129E-ECF4-486F-B299-1D7AB5F17351}"/>
              </a:ext>
            </a:extLst>
          </p:cNvPr>
          <p:cNvCxnSpPr>
            <a:cxnSpLocks/>
          </p:cNvCxnSpPr>
          <p:nvPr userDrawn="1"/>
        </p:nvCxnSpPr>
        <p:spPr>
          <a:xfrm flipH="1" flipV="1">
            <a:off x="2874362" y="1401738"/>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8189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294365-4003-437C-A0F5-524248E374DD}"/>
              </a:ext>
            </a:extLst>
          </p:cNvPr>
          <p:cNvSpPr/>
          <p:nvPr userDrawn="1"/>
        </p:nvSpPr>
        <p:spPr>
          <a:xfrm>
            <a:off x="0"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7EFA281E-522D-4FF3-9C5D-ABFB832C7091}"/>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title="Overlay Graphic">
            <a:extLst>
              <a:ext uri="{FF2B5EF4-FFF2-40B4-BE49-F238E27FC236}">
                <a16:creationId xmlns:a16="http://schemas.microsoft.com/office/drawing/2014/main" id="{91AAC7D0-2F52-4711-BE35-1406E978A9C9}"/>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itle 1">
            <a:extLst>
              <a:ext uri="{FF2B5EF4-FFF2-40B4-BE49-F238E27FC236}">
                <a16:creationId xmlns:a16="http://schemas.microsoft.com/office/drawing/2014/main" id="{E5F6BFFB-AC1F-469E-BF67-102C61E468AE}"/>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25" name="Subtitle 2">
            <a:extLst>
              <a:ext uri="{FF2B5EF4-FFF2-40B4-BE49-F238E27FC236}">
                <a16:creationId xmlns:a16="http://schemas.microsoft.com/office/drawing/2014/main" id="{569475B0-300D-4DAC-9037-4A7165C20127}"/>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6" name="Rectangle 25" title="Overlay Graphic">
            <a:extLst>
              <a:ext uri="{FF2B5EF4-FFF2-40B4-BE49-F238E27FC236}">
                <a16:creationId xmlns:a16="http://schemas.microsoft.com/office/drawing/2014/main" id="{AD6363D5-DBCE-486B-BFAD-F4486CCB439E}"/>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7" name="Picture 26">
            <a:extLst>
              <a:ext uri="{FF2B5EF4-FFF2-40B4-BE49-F238E27FC236}">
                <a16:creationId xmlns:a16="http://schemas.microsoft.com/office/drawing/2014/main" id="{8ADF6F8F-C843-46C9-BCAE-3A814A33C0F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33" name="Straight Connector 32">
            <a:extLst>
              <a:ext uri="{FF2B5EF4-FFF2-40B4-BE49-F238E27FC236}">
                <a16:creationId xmlns:a16="http://schemas.microsoft.com/office/drawing/2014/main" id="{FE3C30B5-B1F5-4F75-B228-FD8CA3FBF33D}"/>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1ECDD84-471C-4235-9B29-BC10612DDC1E}"/>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5758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1354EEE-2DC5-4D1B-9807-25660421A04D}"/>
              </a:ext>
            </a:extLst>
          </p:cNvPr>
          <p:cNvSpPr>
            <a:spLocks noGrp="1"/>
          </p:cNvSpPr>
          <p:nvPr>
            <p:ph type="pic" sz="quarter" idx="10" hasCustomPrompt="1"/>
          </p:nvPr>
        </p:nvSpPr>
        <p:spPr>
          <a:xfrm>
            <a:off x="0" y="0"/>
            <a:ext cx="12192000" cy="6704013"/>
          </a:xfrm>
        </p:spPr>
        <p:txBody>
          <a:bodyPr rIns="396000" anchor="ctr"/>
          <a:lstStyle>
            <a:lvl1pPr marL="0" indent="0" algn="r">
              <a:buNone/>
              <a:defRPr i="1"/>
            </a:lvl1pPr>
          </a:lstStyle>
          <a:p>
            <a:r>
              <a:rPr lang="en-US" noProof="0" dirty="0"/>
              <a:t>Insert or Drag &amp; Drop your Photo</a:t>
            </a:r>
          </a:p>
        </p:txBody>
      </p:sp>
      <p:sp>
        <p:nvSpPr>
          <p:cNvPr id="27" name="Rectangle 26">
            <a:extLst>
              <a:ext uri="{FF2B5EF4-FFF2-40B4-BE49-F238E27FC236}">
                <a16:creationId xmlns:a16="http://schemas.microsoft.com/office/drawing/2014/main" id="{65618A6D-2D01-4E48-A214-E027E1DF2926}"/>
              </a:ext>
            </a:extLst>
          </p:cNvPr>
          <p:cNvSpPr/>
          <p:nvPr userDrawn="1"/>
        </p:nvSpPr>
        <p:spPr>
          <a:xfrm>
            <a:off x="-1" y="6704160"/>
            <a:ext cx="12191999"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6D3A6A3E-8350-4459-B8CC-EAD99A470244}"/>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title="Overlay Graphic">
            <a:extLst>
              <a:ext uri="{FF2B5EF4-FFF2-40B4-BE49-F238E27FC236}">
                <a16:creationId xmlns:a16="http://schemas.microsoft.com/office/drawing/2014/main" id="{116BA484-94A7-491B-8880-A549E58F3024}"/>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Rectangle 8" title="Overlay Graphic">
            <a:extLst>
              <a:ext uri="{FF2B5EF4-FFF2-40B4-BE49-F238E27FC236}">
                <a16:creationId xmlns:a16="http://schemas.microsoft.com/office/drawing/2014/main" id="{C7502B15-7A29-47F1-B4E2-978F0C462B12}"/>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1" name="Picture 10">
            <a:extLst>
              <a:ext uri="{FF2B5EF4-FFF2-40B4-BE49-F238E27FC236}">
                <a16:creationId xmlns:a16="http://schemas.microsoft.com/office/drawing/2014/main" id="{3EF8196B-825A-4D0A-BFD3-FE474A8D026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22" name="Straight Connector 21">
            <a:extLst>
              <a:ext uri="{FF2B5EF4-FFF2-40B4-BE49-F238E27FC236}">
                <a16:creationId xmlns:a16="http://schemas.microsoft.com/office/drawing/2014/main" id="{61788227-A423-4EF0-AD07-12996A738B02}"/>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BA9D355-57CC-4CE6-BAD3-D2C3735E3850}"/>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0" name="Oval 19" descr="Cover Title Graphic (Move me around)">
            <a:extLst>
              <a:ext uri="{FF2B5EF4-FFF2-40B4-BE49-F238E27FC236}">
                <a16:creationId xmlns:a16="http://schemas.microsoft.com/office/drawing/2014/main" id="{22DB2211-43FB-4DED-A78D-B675BA45FB49}"/>
              </a:ext>
            </a:extLst>
          </p:cNvPr>
          <p:cNvSpPr/>
          <p:nvPr userDrawn="1"/>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21" name="Group 20" descr="Cover Title Graphic (Move me around)">
            <a:extLst>
              <a:ext uri="{FF2B5EF4-FFF2-40B4-BE49-F238E27FC236}">
                <a16:creationId xmlns:a16="http://schemas.microsoft.com/office/drawing/2014/main" id="{AD95DECB-9715-4C50-BF9D-619FD8182B17}"/>
              </a:ext>
            </a:extLst>
          </p:cNvPr>
          <p:cNvGrpSpPr/>
          <p:nvPr userDrawn="1"/>
        </p:nvGrpSpPr>
        <p:grpSpPr>
          <a:xfrm>
            <a:off x="3752763" y="2652121"/>
            <a:ext cx="1022532" cy="1022532"/>
            <a:chOff x="3775686" y="2602347"/>
            <a:chExt cx="1022532" cy="1022532"/>
          </a:xfrm>
        </p:grpSpPr>
        <p:sp>
          <p:nvSpPr>
            <p:cNvPr id="23" name="Oval 22">
              <a:extLst>
                <a:ext uri="{FF2B5EF4-FFF2-40B4-BE49-F238E27FC236}">
                  <a16:creationId xmlns:a16="http://schemas.microsoft.com/office/drawing/2014/main" id="{CB44883B-F11E-41B5-9FEB-ED560A239A0E}"/>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A0712D12-C314-4A6A-9003-E94F4CC995C4}"/>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6" name="Group 25" descr="Cover Title Graphic (Rotate me)">
            <a:extLst>
              <a:ext uri="{FF2B5EF4-FFF2-40B4-BE49-F238E27FC236}">
                <a16:creationId xmlns:a16="http://schemas.microsoft.com/office/drawing/2014/main" id="{4CDDFE0A-CF92-4F5D-9A01-CDE02D1D5B61}"/>
              </a:ext>
            </a:extLst>
          </p:cNvPr>
          <p:cNvGrpSpPr/>
          <p:nvPr userDrawn="1"/>
        </p:nvGrpSpPr>
        <p:grpSpPr>
          <a:xfrm>
            <a:off x="1952144" y="833521"/>
            <a:ext cx="2678654" cy="2720745"/>
            <a:chOff x="1952144" y="833521"/>
            <a:chExt cx="2678654" cy="2720745"/>
          </a:xfrm>
        </p:grpSpPr>
        <p:sp>
          <p:nvSpPr>
            <p:cNvPr id="29" name="Oval 28">
              <a:extLst>
                <a:ext uri="{FF2B5EF4-FFF2-40B4-BE49-F238E27FC236}">
                  <a16:creationId xmlns:a16="http://schemas.microsoft.com/office/drawing/2014/main" id="{CE218AD4-04AC-496E-81D4-3E9AB379753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4E3872F-2849-4F1E-AA5C-000A13FFE98A}"/>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16976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11DE6450-88E3-478B-8298-FD7C76A2FAB8}"/>
              </a:ext>
            </a:extLst>
          </p:cNvPr>
          <p:cNvSpPr/>
          <p:nvPr userDrawn="1"/>
        </p:nvSpPr>
        <p:spPr>
          <a:xfrm>
            <a:off x="2176606" y="2187602"/>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1183952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C8BF-6538-4B6A-85BE-5E7210E651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3DCDCB-4B65-475B-8761-D602EB7B41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629C8-453C-4F84-9697-B877E060EB73}"/>
              </a:ext>
            </a:extLst>
          </p:cNvPr>
          <p:cNvSpPr>
            <a:spLocks noGrp="1"/>
          </p:cNvSpPr>
          <p:nvPr>
            <p:ph type="dt" sz="half" idx="10"/>
          </p:nvPr>
        </p:nvSpPr>
        <p:spPr/>
        <p:txBody>
          <a:bodyPr/>
          <a:lstStyle/>
          <a:p>
            <a:fld id="{8C4D1070-891A-4A21-AF0C-692A1ED25A55}" type="datetimeFigureOut">
              <a:rPr lang="en-US" smtClean="0"/>
              <a:t>12/8/2019</a:t>
            </a:fld>
            <a:endParaRPr lang="en-US"/>
          </a:p>
        </p:txBody>
      </p:sp>
      <p:sp>
        <p:nvSpPr>
          <p:cNvPr id="5" name="Footer Placeholder 4">
            <a:extLst>
              <a:ext uri="{FF2B5EF4-FFF2-40B4-BE49-F238E27FC236}">
                <a16:creationId xmlns:a16="http://schemas.microsoft.com/office/drawing/2014/main" id="{BC1934A7-117A-4F30-BE94-C15697050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AD83E6-D13B-4BB3-BAE5-EABFC4C77A23}"/>
              </a:ext>
            </a:extLst>
          </p:cNvPr>
          <p:cNvSpPr>
            <a:spLocks noGrp="1"/>
          </p:cNvSpPr>
          <p:nvPr>
            <p:ph type="sldNum" sz="quarter" idx="12"/>
          </p:nvPr>
        </p:nvSpPr>
        <p:spPr/>
        <p:txBody>
          <a:bodyPr/>
          <a:lstStyle/>
          <a:p>
            <a:fld id="{F24A0A9A-49FD-4979-8F72-CC2E4C3FB00D}" type="slidenum">
              <a:rPr lang="en-US" smtClean="0"/>
              <a:t>‹#›</a:t>
            </a:fld>
            <a:endParaRPr lang="en-US"/>
          </a:p>
        </p:txBody>
      </p:sp>
    </p:spTree>
    <p:extLst>
      <p:ext uri="{BB962C8B-B14F-4D97-AF65-F5344CB8AC3E}">
        <p14:creationId xmlns:p14="http://schemas.microsoft.com/office/powerpoint/2010/main" val="27275204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Photo">
    <p:bg>
      <p:bgPr>
        <a:solidFill>
          <a:schemeClr val="tx1"/>
        </a:solidFill>
        <a:effectLst/>
      </p:bgPr>
    </p:bg>
    <p:spTree>
      <p:nvGrpSpPr>
        <p:cNvPr id="1" name=""/>
        <p:cNvGrpSpPr/>
        <p:nvPr/>
      </p:nvGrpSpPr>
      <p:grpSpPr>
        <a:xfrm>
          <a:off x="0" y="0"/>
          <a:ext cx="0" cy="0"/>
          <a:chOff x="0" y="0"/>
          <a:chExt cx="0" cy="0"/>
        </a:xfrm>
      </p:grpSpPr>
      <p:sp>
        <p:nvSpPr>
          <p:cNvPr id="19" name="Picture Placeholder 4">
            <a:extLst>
              <a:ext uri="{FF2B5EF4-FFF2-40B4-BE49-F238E27FC236}">
                <a16:creationId xmlns:a16="http://schemas.microsoft.com/office/drawing/2014/main" id="{EBC7E09B-F6F8-4471-974B-65A91E899D25}"/>
              </a:ext>
            </a:extLst>
          </p:cNvPr>
          <p:cNvSpPr>
            <a:spLocks noGrp="1"/>
          </p:cNvSpPr>
          <p:nvPr>
            <p:ph type="pic" sz="quarter" idx="10" hasCustomPrompt="1"/>
          </p:nvPr>
        </p:nvSpPr>
        <p:spPr>
          <a:xfrm>
            <a:off x="0" y="0"/>
            <a:ext cx="12192000" cy="6704013"/>
          </a:xfrm>
        </p:spPr>
        <p:txBody>
          <a:bodyPr lIns="396000" rIns="0" anchor="ctr"/>
          <a:lstStyle>
            <a:lvl1pPr marL="0" indent="0" algn="l">
              <a:buNone/>
              <a:defRPr i="1"/>
            </a:lvl1pPr>
          </a:lstStyle>
          <a:p>
            <a:r>
              <a:rPr lang="en-US" noProof="0" dirty="0"/>
              <a:t>Insert or Drag &amp; Drop your Photo2</a:t>
            </a:r>
          </a:p>
        </p:txBody>
      </p:sp>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8673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601682" y="1152000"/>
            <a:ext cx="10999767" cy="50392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6" name="Title 5">
            <a:extLst>
              <a:ext uri="{FF2B5EF4-FFF2-40B4-BE49-F238E27FC236}">
                <a16:creationId xmlns:a16="http://schemas.microsoft.com/office/drawing/2014/main" id="{9E58A019-6601-4FFB-9A68-628873651CF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5897409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1681" y="1152000"/>
            <a:ext cx="5400000" cy="50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190318" y="1152525"/>
            <a:ext cx="5400000" cy="50387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ooter Placeholder 1">
            <a:extLst>
              <a:ext uri="{FF2B5EF4-FFF2-40B4-BE49-F238E27FC236}">
                <a16:creationId xmlns:a16="http://schemas.microsoft.com/office/drawing/2014/main" id="{DCA7A7A7-C80D-4495-B14B-6296A7579845}"/>
              </a:ext>
            </a:extLst>
          </p:cNvPr>
          <p:cNvSpPr>
            <a:spLocks noGrp="1"/>
          </p:cNvSpPr>
          <p:nvPr>
            <p:ph type="ftr" sz="quarter" idx="13"/>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9A841D61-5F98-4EC4-B787-EB5615085709}"/>
              </a:ext>
            </a:extLst>
          </p:cNvPr>
          <p:cNvSpPr>
            <a:spLocks noGrp="1"/>
          </p:cNvSpPr>
          <p:nvPr>
            <p:ph type="sldNum" sz="quarter" idx="14"/>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9" name="Title 8">
            <a:extLst>
              <a:ext uri="{FF2B5EF4-FFF2-40B4-BE49-F238E27FC236}">
                <a16:creationId xmlns:a16="http://schemas.microsoft.com/office/drawing/2014/main" id="{2C05FD31-A7DF-49EF-9D28-882C100E583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690519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601682" y="1152000"/>
            <a:ext cx="5400000" cy="360000"/>
          </a:xfrm>
        </p:spPr>
        <p:txBody>
          <a:bodyPr anchor="t"/>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601682" y="1584000"/>
            <a:ext cx="5400000" cy="460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190318" y="1584325"/>
            <a:ext cx="5400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190318" y="1152525"/>
            <a:ext cx="5400000" cy="358775"/>
          </a:xfrm>
        </p:spPr>
        <p:txBody>
          <a:bodyPr/>
          <a:lstStyle>
            <a:lvl1pPr marL="0" indent="0">
              <a:buNone/>
              <a:defRPr sz="2400" b="1"/>
            </a:lvl1pPr>
          </a:lstStyle>
          <a:p>
            <a:pPr lvl="0"/>
            <a:r>
              <a:rPr lang="en-US" noProof="0"/>
              <a:t>Edit Master text styles</a:t>
            </a:r>
          </a:p>
        </p:txBody>
      </p:sp>
      <p:sp>
        <p:nvSpPr>
          <p:cNvPr id="2" name="Footer Placeholder 1">
            <a:extLst>
              <a:ext uri="{FF2B5EF4-FFF2-40B4-BE49-F238E27FC236}">
                <a16:creationId xmlns:a16="http://schemas.microsoft.com/office/drawing/2014/main" id="{AA35D8ED-2066-4E08-8401-49E9FAEFB9B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0DB73A6-9F9E-4741-8EA1-ACBEE74D0131}"/>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0" name="Title 9">
            <a:extLst>
              <a:ext uri="{FF2B5EF4-FFF2-40B4-BE49-F238E27FC236}">
                <a16:creationId xmlns:a16="http://schemas.microsoft.com/office/drawing/2014/main" id="{9BB8B9F0-A458-406A-93FD-B51037C08306}"/>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371655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D481522-201F-4996-9579-5F11FA4F26ED}"/>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944CE59-25C2-4E40-866A-15718DC5A8F3}"/>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8" name="Title 7">
            <a:extLst>
              <a:ext uri="{FF2B5EF4-FFF2-40B4-BE49-F238E27FC236}">
                <a16:creationId xmlns:a16="http://schemas.microsoft.com/office/drawing/2014/main" id="{AEE8C60A-4B89-4ABC-BBDC-C63574125C5B}"/>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7601682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0C79C6B-1E44-4A07-A0FA-161D3AE6E50D}"/>
              </a:ext>
            </a:extLst>
          </p:cNvPr>
          <p:cNvSpPr>
            <a:spLocks noGrp="1"/>
          </p:cNvSpPr>
          <p:nvPr>
            <p:ph type="ftr" sz="quarter" idx="10"/>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8B871DF8-D19E-460F-92D7-165B9EBE2BCD}"/>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694919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092700" y="1016000"/>
            <a:ext cx="6486481" cy="5108938"/>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601681" y="1016000"/>
            <a:ext cx="4114800"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2" name="Footer Placeholder 1">
            <a:extLst>
              <a:ext uri="{FF2B5EF4-FFF2-40B4-BE49-F238E27FC236}">
                <a16:creationId xmlns:a16="http://schemas.microsoft.com/office/drawing/2014/main" id="{EDB90D34-30D8-41A0-8277-15FABE7B46E4}"/>
              </a:ext>
            </a:extLst>
          </p:cNvPr>
          <p:cNvSpPr>
            <a:spLocks noGrp="1"/>
          </p:cNvSpPr>
          <p:nvPr>
            <p:ph type="ftr" sz="quarter" idx="10"/>
          </p:nvPr>
        </p:nvSpPr>
        <p:spPr>
          <a:xfrm>
            <a:off x="601682" y="6320622"/>
            <a:ext cx="4114800" cy="226714"/>
          </a:xfrm>
        </p:spPr>
        <p:txBody>
          <a:bodyPr/>
          <a:lstStyle/>
          <a:p>
            <a:r>
              <a:rPr lang="en-US" noProof="0" dirty="0"/>
              <a:t>Add a footer</a:t>
            </a:r>
          </a:p>
        </p:txBody>
      </p:sp>
      <p:sp>
        <p:nvSpPr>
          <p:cNvPr id="5" name="Slide Number Placeholder 4">
            <a:extLst>
              <a:ext uri="{FF2B5EF4-FFF2-40B4-BE49-F238E27FC236}">
                <a16:creationId xmlns:a16="http://schemas.microsoft.com/office/drawing/2014/main" id="{2E3E9349-1106-4A24-B492-C0D854F00F1F}"/>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520282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098FA49-168B-4F86-89CF-B8C8344F3316}"/>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15E1821-75EB-4FF2-8952-E1945C42D14F}"/>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092699" y="1"/>
            <a:ext cx="6486482" cy="6687110"/>
          </a:xfrm>
          <a:solidFill>
            <a:schemeClr val="tx1">
              <a:lumMod val="95000"/>
              <a:lumOff val="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12" name="Text Placeholder 3">
            <a:extLst>
              <a:ext uri="{FF2B5EF4-FFF2-40B4-BE49-F238E27FC236}">
                <a16:creationId xmlns:a16="http://schemas.microsoft.com/office/drawing/2014/main" id="{F13AC73C-8104-4F0B-B04E-FB14DCFDBDF9}"/>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noProof="0"/>
              <a:t>Edit Master text styles</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601679" y="1016000"/>
            <a:ext cx="4114801"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4" name="Footer Placeholder 3">
            <a:extLst>
              <a:ext uri="{FF2B5EF4-FFF2-40B4-BE49-F238E27FC236}">
                <a16:creationId xmlns:a16="http://schemas.microsoft.com/office/drawing/2014/main" id="{876306C0-C390-4360-B704-9B0A7311FF21}"/>
              </a:ext>
            </a:extLst>
          </p:cNvPr>
          <p:cNvSpPr>
            <a:spLocks noGrp="1"/>
          </p:cNvSpPr>
          <p:nvPr>
            <p:ph type="ftr" sz="quarter" idx="14"/>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333A53F-6548-4F5B-AAEE-2E862AEB1A4C}"/>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134922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8891423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407961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F9EC-D934-4FFA-8E6E-49334D6131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C990A1-F60D-4BAB-828F-ED87A2014D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33CABC-04AE-4238-9404-3022446BD9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2C6155-3534-45AB-A134-22F4BE014CAE}"/>
              </a:ext>
            </a:extLst>
          </p:cNvPr>
          <p:cNvSpPr>
            <a:spLocks noGrp="1"/>
          </p:cNvSpPr>
          <p:nvPr>
            <p:ph type="dt" sz="half" idx="10"/>
          </p:nvPr>
        </p:nvSpPr>
        <p:spPr/>
        <p:txBody>
          <a:bodyPr/>
          <a:lstStyle/>
          <a:p>
            <a:fld id="{8C4D1070-891A-4A21-AF0C-692A1ED25A55}" type="datetimeFigureOut">
              <a:rPr lang="en-US" smtClean="0"/>
              <a:t>12/8/2019</a:t>
            </a:fld>
            <a:endParaRPr lang="en-US"/>
          </a:p>
        </p:txBody>
      </p:sp>
      <p:sp>
        <p:nvSpPr>
          <p:cNvPr id="6" name="Footer Placeholder 5">
            <a:extLst>
              <a:ext uri="{FF2B5EF4-FFF2-40B4-BE49-F238E27FC236}">
                <a16:creationId xmlns:a16="http://schemas.microsoft.com/office/drawing/2014/main" id="{AA6C25F9-F606-486F-A831-0A50CC4D86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FBA2C8-445E-4E2B-BFD6-6081F016345D}"/>
              </a:ext>
            </a:extLst>
          </p:cNvPr>
          <p:cNvSpPr>
            <a:spLocks noGrp="1"/>
          </p:cNvSpPr>
          <p:nvPr>
            <p:ph type="sldNum" sz="quarter" idx="12"/>
          </p:nvPr>
        </p:nvSpPr>
        <p:spPr/>
        <p:txBody>
          <a:bodyPr/>
          <a:lstStyle/>
          <a:p>
            <a:fld id="{F24A0A9A-49FD-4979-8F72-CC2E4C3FB00D}" type="slidenum">
              <a:rPr lang="en-US" smtClean="0"/>
              <a:t>‹#›</a:t>
            </a:fld>
            <a:endParaRPr lang="en-US"/>
          </a:p>
        </p:txBody>
      </p:sp>
    </p:spTree>
    <p:extLst>
      <p:ext uri="{BB962C8B-B14F-4D97-AF65-F5344CB8AC3E}">
        <p14:creationId xmlns:p14="http://schemas.microsoft.com/office/powerpoint/2010/main" val="20049435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0890691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3003938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4951794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5540566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8355166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06414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6626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3125082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11639145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172387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250C-9E2D-497C-80CD-AEE7A4329C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1C1586-4455-42FB-A102-7108865D35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DED28C-05B1-4713-9EC9-0BC9DF7EAF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5A56A2-C049-41F5-8B56-59EEFD39E2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2741DE-1931-4862-B845-AA90F70E0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225C5A-8CF8-4424-BB54-7528DC60AAAC}"/>
              </a:ext>
            </a:extLst>
          </p:cNvPr>
          <p:cNvSpPr>
            <a:spLocks noGrp="1"/>
          </p:cNvSpPr>
          <p:nvPr>
            <p:ph type="dt" sz="half" idx="10"/>
          </p:nvPr>
        </p:nvSpPr>
        <p:spPr/>
        <p:txBody>
          <a:bodyPr/>
          <a:lstStyle/>
          <a:p>
            <a:fld id="{8C4D1070-891A-4A21-AF0C-692A1ED25A55}" type="datetimeFigureOut">
              <a:rPr lang="en-US" smtClean="0"/>
              <a:t>12/8/2019</a:t>
            </a:fld>
            <a:endParaRPr lang="en-US"/>
          </a:p>
        </p:txBody>
      </p:sp>
      <p:sp>
        <p:nvSpPr>
          <p:cNvPr id="8" name="Footer Placeholder 7">
            <a:extLst>
              <a:ext uri="{FF2B5EF4-FFF2-40B4-BE49-F238E27FC236}">
                <a16:creationId xmlns:a16="http://schemas.microsoft.com/office/drawing/2014/main" id="{9C880160-4059-4FA7-8467-AF2867286F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FDE207-784B-4FE9-B6CC-156872B1CF7B}"/>
              </a:ext>
            </a:extLst>
          </p:cNvPr>
          <p:cNvSpPr>
            <a:spLocks noGrp="1"/>
          </p:cNvSpPr>
          <p:nvPr>
            <p:ph type="sldNum" sz="quarter" idx="12"/>
          </p:nvPr>
        </p:nvSpPr>
        <p:spPr/>
        <p:txBody>
          <a:bodyPr/>
          <a:lstStyle/>
          <a:p>
            <a:fld id="{F24A0A9A-49FD-4979-8F72-CC2E4C3FB00D}" type="slidenum">
              <a:rPr lang="en-US" smtClean="0"/>
              <a:t>‹#›</a:t>
            </a:fld>
            <a:endParaRPr lang="en-US"/>
          </a:p>
        </p:txBody>
      </p:sp>
    </p:spTree>
    <p:extLst>
      <p:ext uri="{BB962C8B-B14F-4D97-AF65-F5344CB8AC3E}">
        <p14:creationId xmlns:p14="http://schemas.microsoft.com/office/powerpoint/2010/main" val="2226701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5667931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22025789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256622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0436098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2755919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32441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88184277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6573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42670211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791723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A197-E3C6-4059-8A91-5987646F1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66C2B-044A-46AF-8421-BBDFCD7E6257}"/>
              </a:ext>
            </a:extLst>
          </p:cNvPr>
          <p:cNvSpPr>
            <a:spLocks noGrp="1"/>
          </p:cNvSpPr>
          <p:nvPr>
            <p:ph type="dt" sz="half" idx="10"/>
          </p:nvPr>
        </p:nvSpPr>
        <p:spPr/>
        <p:txBody>
          <a:bodyPr/>
          <a:lstStyle/>
          <a:p>
            <a:fld id="{8C4D1070-891A-4A21-AF0C-692A1ED25A55}" type="datetimeFigureOut">
              <a:rPr lang="en-US" smtClean="0"/>
              <a:t>12/8/2019</a:t>
            </a:fld>
            <a:endParaRPr lang="en-US"/>
          </a:p>
        </p:txBody>
      </p:sp>
      <p:sp>
        <p:nvSpPr>
          <p:cNvPr id="4" name="Footer Placeholder 3">
            <a:extLst>
              <a:ext uri="{FF2B5EF4-FFF2-40B4-BE49-F238E27FC236}">
                <a16:creationId xmlns:a16="http://schemas.microsoft.com/office/drawing/2014/main" id="{687B0DA9-1E9B-4668-B288-84A94D6A9B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6EDED5-9CE6-4756-A952-CDCF0BEEB52B}"/>
              </a:ext>
            </a:extLst>
          </p:cNvPr>
          <p:cNvSpPr>
            <a:spLocks noGrp="1"/>
          </p:cNvSpPr>
          <p:nvPr>
            <p:ph type="sldNum" sz="quarter" idx="12"/>
          </p:nvPr>
        </p:nvSpPr>
        <p:spPr/>
        <p:txBody>
          <a:bodyPr/>
          <a:lstStyle/>
          <a:p>
            <a:fld id="{F24A0A9A-49FD-4979-8F72-CC2E4C3FB00D}" type="slidenum">
              <a:rPr lang="en-US" smtClean="0"/>
              <a:t>‹#›</a:t>
            </a:fld>
            <a:endParaRPr lang="en-US"/>
          </a:p>
        </p:txBody>
      </p:sp>
    </p:spTree>
    <p:extLst>
      <p:ext uri="{BB962C8B-B14F-4D97-AF65-F5344CB8AC3E}">
        <p14:creationId xmlns:p14="http://schemas.microsoft.com/office/powerpoint/2010/main" val="34573337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5847661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2774240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58155108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6049506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3601401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2310509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5971900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01692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337926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65924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4B1D0C-882F-45DF-BD86-41FAC4FE99A8}"/>
              </a:ext>
            </a:extLst>
          </p:cNvPr>
          <p:cNvSpPr>
            <a:spLocks noGrp="1"/>
          </p:cNvSpPr>
          <p:nvPr>
            <p:ph type="dt" sz="half" idx="10"/>
          </p:nvPr>
        </p:nvSpPr>
        <p:spPr/>
        <p:txBody>
          <a:bodyPr/>
          <a:lstStyle/>
          <a:p>
            <a:fld id="{8C4D1070-891A-4A21-AF0C-692A1ED25A55}" type="datetimeFigureOut">
              <a:rPr lang="en-US" smtClean="0"/>
              <a:t>12/8/2019</a:t>
            </a:fld>
            <a:endParaRPr lang="en-US"/>
          </a:p>
        </p:txBody>
      </p:sp>
      <p:sp>
        <p:nvSpPr>
          <p:cNvPr id="3" name="Footer Placeholder 2">
            <a:extLst>
              <a:ext uri="{FF2B5EF4-FFF2-40B4-BE49-F238E27FC236}">
                <a16:creationId xmlns:a16="http://schemas.microsoft.com/office/drawing/2014/main" id="{7FD0D500-274D-4221-BA06-F42B506BE5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2B26F8-7ABF-4B5E-B74F-1D30BD811D30}"/>
              </a:ext>
            </a:extLst>
          </p:cNvPr>
          <p:cNvSpPr>
            <a:spLocks noGrp="1"/>
          </p:cNvSpPr>
          <p:nvPr>
            <p:ph type="sldNum" sz="quarter" idx="12"/>
          </p:nvPr>
        </p:nvSpPr>
        <p:spPr/>
        <p:txBody>
          <a:bodyPr/>
          <a:lstStyle/>
          <a:p>
            <a:fld id="{F24A0A9A-49FD-4979-8F72-CC2E4C3FB00D}" type="slidenum">
              <a:rPr lang="en-US" smtClean="0"/>
              <a:t>‹#›</a:t>
            </a:fld>
            <a:endParaRPr lang="en-US"/>
          </a:p>
        </p:txBody>
      </p:sp>
    </p:spTree>
    <p:extLst>
      <p:ext uri="{BB962C8B-B14F-4D97-AF65-F5344CB8AC3E}">
        <p14:creationId xmlns:p14="http://schemas.microsoft.com/office/powerpoint/2010/main" val="197185892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0472681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5403808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172180418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60571123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1590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ECA6-ADA8-4730-A5B6-FCB8631D9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BAF4A9-0190-40E0-A0A3-2C45F65FED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46FFA2-389B-45E9-B56E-7E1C80037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A2151A-C01B-4D71-A73D-5ACC621B88DB}"/>
              </a:ext>
            </a:extLst>
          </p:cNvPr>
          <p:cNvSpPr>
            <a:spLocks noGrp="1"/>
          </p:cNvSpPr>
          <p:nvPr>
            <p:ph type="dt" sz="half" idx="10"/>
          </p:nvPr>
        </p:nvSpPr>
        <p:spPr/>
        <p:txBody>
          <a:bodyPr/>
          <a:lstStyle/>
          <a:p>
            <a:fld id="{8C4D1070-891A-4A21-AF0C-692A1ED25A55}" type="datetimeFigureOut">
              <a:rPr lang="en-US" smtClean="0"/>
              <a:t>12/8/2019</a:t>
            </a:fld>
            <a:endParaRPr lang="en-US"/>
          </a:p>
        </p:txBody>
      </p:sp>
      <p:sp>
        <p:nvSpPr>
          <p:cNvPr id="6" name="Footer Placeholder 5">
            <a:extLst>
              <a:ext uri="{FF2B5EF4-FFF2-40B4-BE49-F238E27FC236}">
                <a16:creationId xmlns:a16="http://schemas.microsoft.com/office/drawing/2014/main" id="{CEF70598-16A7-4F07-9673-2499432420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18AE3B-9E68-4711-A4AA-AD44CA12BFF2}"/>
              </a:ext>
            </a:extLst>
          </p:cNvPr>
          <p:cNvSpPr>
            <a:spLocks noGrp="1"/>
          </p:cNvSpPr>
          <p:nvPr>
            <p:ph type="sldNum" sz="quarter" idx="12"/>
          </p:nvPr>
        </p:nvSpPr>
        <p:spPr/>
        <p:txBody>
          <a:bodyPr/>
          <a:lstStyle/>
          <a:p>
            <a:fld id="{F24A0A9A-49FD-4979-8F72-CC2E4C3FB00D}" type="slidenum">
              <a:rPr lang="en-US" smtClean="0"/>
              <a:t>‹#›</a:t>
            </a:fld>
            <a:endParaRPr lang="en-US"/>
          </a:p>
        </p:txBody>
      </p:sp>
    </p:spTree>
    <p:extLst>
      <p:ext uri="{BB962C8B-B14F-4D97-AF65-F5344CB8AC3E}">
        <p14:creationId xmlns:p14="http://schemas.microsoft.com/office/powerpoint/2010/main" val="852954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668C5-C980-4C0C-9F84-9478250BEF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B2BA29-E5BD-424F-BB42-9B609FABE2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917C44-B7FC-4CD9-9705-43E9FBF6F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BC2AE3-89C2-42B0-8296-557DE6222E0B}"/>
              </a:ext>
            </a:extLst>
          </p:cNvPr>
          <p:cNvSpPr>
            <a:spLocks noGrp="1"/>
          </p:cNvSpPr>
          <p:nvPr>
            <p:ph type="dt" sz="half" idx="10"/>
          </p:nvPr>
        </p:nvSpPr>
        <p:spPr/>
        <p:txBody>
          <a:bodyPr/>
          <a:lstStyle/>
          <a:p>
            <a:fld id="{8C4D1070-891A-4A21-AF0C-692A1ED25A55}" type="datetimeFigureOut">
              <a:rPr lang="en-US" smtClean="0"/>
              <a:t>12/8/2019</a:t>
            </a:fld>
            <a:endParaRPr lang="en-US"/>
          </a:p>
        </p:txBody>
      </p:sp>
      <p:sp>
        <p:nvSpPr>
          <p:cNvPr id="6" name="Footer Placeholder 5">
            <a:extLst>
              <a:ext uri="{FF2B5EF4-FFF2-40B4-BE49-F238E27FC236}">
                <a16:creationId xmlns:a16="http://schemas.microsoft.com/office/drawing/2014/main" id="{8CE33E9A-3776-4358-9C9B-DA5CE17E8F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384643-9B27-4491-913A-C257AA02B75E}"/>
              </a:ext>
            </a:extLst>
          </p:cNvPr>
          <p:cNvSpPr>
            <a:spLocks noGrp="1"/>
          </p:cNvSpPr>
          <p:nvPr>
            <p:ph type="sldNum" sz="quarter" idx="12"/>
          </p:nvPr>
        </p:nvSpPr>
        <p:spPr/>
        <p:txBody>
          <a:bodyPr/>
          <a:lstStyle/>
          <a:p>
            <a:fld id="{F24A0A9A-49FD-4979-8F72-CC2E4C3FB00D}" type="slidenum">
              <a:rPr lang="en-US" smtClean="0"/>
              <a:t>‹#›</a:t>
            </a:fld>
            <a:endParaRPr lang="en-US"/>
          </a:p>
        </p:txBody>
      </p:sp>
    </p:spTree>
    <p:extLst>
      <p:ext uri="{BB962C8B-B14F-4D97-AF65-F5344CB8AC3E}">
        <p14:creationId xmlns:p14="http://schemas.microsoft.com/office/powerpoint/2010/main" val="3899859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theme" Target="../theme/theme2.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microsoft.com/office/2007/relationships/hdphoto" Target="../media/hdphoto2.wdp"/><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21" Type="http://schemas.openxmlformats.org/officeDocument/2006/relationships/slideLayout" Target="../slideLayouts/slideLayout58.xml"/><Relationship Id="rId34" Type="http://schemas.openxmlformats.org/officeDocument/2006/relationships/slideLayout" Target="../slideLayouts/slideLayout71.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slideLayout" Target="../slideLayouts/slideLayout70.xml"/><Relationship Id="rId38" Type="http://schemas.openxmlformats.org/officeDocument/2006/relationships/theme" Target="../theme/theme3.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37" Type="http://schemas.openxmlformats.org/officeDocument/2006/relationships/slideLayout" Target="../slideLayouts/slideLayout74.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36" Type="http://schemas.openxmlformats.org/officeDocument/2006/relationships/slideLayout" Target="../slideLayouts/slideLayout73.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 Id="rId35" Type="http://schemas.openxmlformats.org/officeDocument/2006/relationships/slideLayout" Target="../slideLayouts/slideLayout72.xml"/><Relationship Id="rId8" Type="http://schemas.openxmlformats.org/officeDocument/2006/relationships/slideLayout" Target="../slideLayouts/slideLayout45.xml"/><Relationship Id="rId3"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073048-4192-43C5-8B39-F23B51F25F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26E322-7402-4AD1-ABFB-AE432962A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DA759-885A-4FF1-8674-D83D51164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4D1070-891A-4A21-AF0C-692A1ED25A55}" type="datetimeFigureOut">
              <a:rPr lang="en-US" smtClean="0"/>
              <a:t>12/8/2019</a:t>
            </a:fld>
            <a:endParaRPr lang="en-US"/>
          </a:p>
        </p:txBody>
      </p:sp>
      <p:sp>
        <p:nvSpPr>
          <p:cNvPr id="5" name="Footer Placeholder 4">
            <a:extLst>
              <a:ext uri="{FF2B5EF4-FFF2-40B4-BE49-F238E27FC236}">
                <a16:creationId xmlns:a16="http://schemas.microsoft.com/office/drawing/2014/main" id="{6AE7D535-0E00-444B-B9EE-57A655FD6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481DF1-C38E-4255-BF41-1FB3E13EC3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4A0A9A-49FD-4979-8F72-CC2E4C3FB00D}" type="slidenum">
              <a:rPr lang="en-US" smtClean="0"/>
              <a:t>‹#›</a:t>
            </a:fld>
            <a:endParaRPr lang="en-US"/>
          </a:p>
        </p:txBody>
      </p:sp>
    </p:spTree>
    <p:extLst>
      <p:ext uri="{BB962C8B-B14F-4D97-AF65-F5344CB8AC3E}">
        <p14:creationId xmlns:p14="http://schemas.microsoft.com/office/powerpoint/2010/main" val="1870242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B6CB7A4-3F87-40B5-90E8-CDBE273668A3}"/>
              </a:ext>
            </a:extLst>
          </p:cNvPr>
          <p:cNvSpPr/>
          <p:nvPr userDrawn="1"/>
        </p:nvSpPr>
        <p:spPr>
          <a:xfrm>
            <a:off x="11580000" y="6704160"/>
            <a:ext cx="612000" cy="153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2" name="Picture 11">
            <a:extLst>
              <a:ext uri="{FF2B5EF4-FFF2-40B4-BE49-F238E27FC236}">
                <a16:creationId xmlns:a16="http://schemas.microsoft.com/office/drawing/2014/main" id="{F590B2D3-A5A2-4560-AC65-2077AE62E3CA}"/>
              </a:ext>
            </a:extLst>
          </p:cNvPr>
          <p:cNvPicPr>
            <a:picLocks noChangeAspect="1"/>
          </p:cNvPicPr>
          <p:nvPr userDrawn="1"/>
        </p:nvPicPr>
        <p:blipFill>
          <a:blip r:embed="rId27" cstate="screen">
            <a:extLst>
              <a:ext uri="{BEBA8EAE-BF5A-486C-A8C5-ECC9F3942E4B}">
                <a14:imgProps xmlns:a14="http://schemas.microsoft.com/office/drawing/2010/main">
                  <a14:imgLayer r:embed="rId28">
                    <a14:imgEffect>
                      <a14:brightnessContrast bright="100000"/>
                    </a14:imgEffect>
                  </a14:imgLayer>
                </a14:imgProps>
              </a:ext>
              <a:ext uri="{28A0092B-C50C-407E-A947-70E740481C1C}">
                <a14:useLocalDpi xmlns:a14="http://schemas.microsoft.com/office/drawing/2010/main"/>
              </a:ext>
            </a:extLst>
          </a:blip>
          <a:stretch>
            <a:fillRect/>
          </a:stretch>
        </p:blipFill>
        <p:spPr>
          <a:xfrm>
            <a:off x="10720349" y="162707"/>
            <a:ext cx="1308679" cy="504924"/>
          </a:xfrm>
          <a:prstGeom prst="rect">
            <a:avLst/>
          </a:prstGeom>
        </p:spPr>
      </p:pic>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601682" y="432000"/>
            <a:ext cx="9973553"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601682" y="1152000"/>
            <a:ext cx="10999767"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601682" y="6320622"/>
            <a:ext cx="4114800" cy="226714"/>
          </a:xfrm>
          <a:prstGeom prst="rect">
            <a:avLst/>
          </a:prstGeom>
        </p:spPr>
        <p:txBody>
          <a:bodyPr vert="horz" lIns="0" tIns="0" rIns="0" bIns="0" rtlCol="0" anchor="ctr"/>
          <a:lstStyle>
            <a:lvl1pPr algn="l">
              <a:defRPr sz="1200">
                <a:solidFill>
                  <a:schemeClr val="bg1"/>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601450" y="6687111"/>
            <a:ext cx="548755" cy="153841"/>
          </a:xfrm>
          <a:prstGeom prst="rect">
            <a:avLst/>
          </a:prstGeom>
          <a:ln w="3175">
            <a:noFill/>
          </a:ln>
        </p:spPr>
        <p:txBody>
          <a:bodyPr vert="horz" lIns="0" tIns="0" rIns="0" bIns="0" rtlCol="0" anchor="ctr"/>
          <a:lstStyle>
            <a:lvl1pPr algn="r">
              <a:defRPr sz="900">
                <a:solidFill>
                  <a:schemeClr val="bg1"/>
                </a:solidFill>
              </a:defRPr>
            </a:lvl1pPr>
          </a:lstStyle>
          <a:p>
            <a:r>
              <a:rPr lang="en-US" noProof="0" dirty="0"/>
              <a:t>page </a:t>
            </a:r>
            <a:fld id="{19B51A1E-902D-48AF-9020-955120F399B6}" type="slidenum">
              <a:rPr lang="en-US" b="1" i="1" noProof="0" smtClean="0"/>
              <a:pPr/>
              <a:t>‹#›</a:t>
            </a:fld>
            <a:endParaRPr lang="en-US" b="1" i="1" noProof="0" dirty="0"/>
          </a:p>
        </p:txBody>
      </p:sp>
      <p:sp>
        <p:nvSpPr>
          <p:cNvPr id="13" name="Rectangle 12">
            <a:extLst>
              <a:ext uri="{FF2B5EF4-FFF2-40B4-BE49-F238E27FC236}">
                <a16:creationId xmlns:a16="http://schemas.microsoft.com/office/drawing/2014/main" id="{2FDBAFA2-F5E0-42BB-B15D-53BACE961ED2}"/>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0724178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Lst>
  <p:hf hdr="0" ftr="0" dt="0"/>
  <p:txStyles>
    <p:title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396285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 id="2147483717" r:id="rId30"/>
    <p:sldLayoutId id="2147483718" r:id="rId31"/>
    <p:sldLayoutId id="2147483719" r:id="rId32"/>
    <p:sldLayoutId id="2147483720" r:id="rId33"/>
    <p:sldLayoutId id="2147483721" r:id="rId34"/>
    <p:sldLayoutId id="2147483722" r:id="rId35"/>
    <p:sldLayoutId id="2147483723" r:id="rId36"/>
    <p:sldLayoutId id="2147483724"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p15:clr>
            <a:srgbClr val="F26B43"/>
          </p15:clr>
        </p15:guide>
        <p15:guide id="2" pos="7174">
          <p15:clr>
            <a:srgbClr val="F26B43"/>
          </p15:clr>
        </p15:guide>
        <p15:guide id="3" pos="506">
          <p15:clr>
            <a:srgbClr val="F26B43"/>
          </p15:clr>
        </p15:guide>
        <p15:guide id="4" orient="horz" pos="3793">
          <p15:clr>
            <a:srgbClr val="F26B43"/>
          </p15:clr>
        </p15:guide>
        <p15:guide id="5" pos="3840">
          <p15:clr>
            <a:srgbClr val="F26B43"/>
          </p15:clr>
        </p15:guide>
        <p15:guide id="6" orient="horz" pos="2160">
          <p15:clr>
            <a:srgbClr val="F26B43"/>
          </p15:clr>
        </p15:guide>
        <p15:guide id="7" pos="3318">
          <p15:clr>
            <a:srgbClr val="F26B43"/>
          </p15:clr>
        </p15:guide>
        <p15:guide id="8" pos="436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45.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igital signboard at night">
            <a:extLst>
              <a:ext uri="{FF2B5EF4-FFF2-40B4-BE49-F238E27FC236}">
                <a16:creationId xmlns:a16="http://schemas.microsoft.com/office/drawing/2014/main" id="{158A29DA-889A-405F-9EBC-17F0179D75D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668197"/>
            <a:ext cx="12192000" cy="6704013"/>
          </a:xfrm>
        </p:spPr>
      </p:pic>
      <p:sp>
        <p:nvSpPr>
          <p:cNvPr id="7" name="Rectangle 6">
            <a:extLst>
              <a:ext uri="{FF2B5EF4-FFF2-40B4-BE49-F238E27FC236}">
                <a16:creationId xmlns:a16="http://schemas.microsoft.com/office/drawing/2014/main" id="{A0B8B412-7962-44AD-8293-75C5384B789A}"/>
              </a:ext>
              <a:ext uri="{C183D7F6-B498-43B3-948B-1728B52AA6E4}">
                <adec:decorative xmlns:adec="http://schemas.microsoft.com/office/drawing/2017/decorative" val="1"/>
              </a:ext>
            </a:extLst>
          </p:cNvPr>
          <p:cNvSpPr/>
          <p:nvPr/>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B4E65B-AD78-4F8E-AF3D-7759245651EE}"/>
              </a:ext>
            </a:extLst>
          </p:cNvPr>
          <p:cNvSpPr>
            <a:spLocks noGrp="1"/>
          </p:cNvSpPr>
          <p:nvPr>
            <p:ph type="ctrTitle"/>
          </p:nvPr>
        </p:nvSpPr>
        <p:spPr>
          <a:xfrm>
            <a:off x="441325" y="2488450"/>
            <a:ext cx="5877235" cy="1259955"/>
          </a:xfrm>
          <a:solidFill>
            <a:schemeClr val="bg1"/>
          </a:solidFill>
        </p:spPr>
        <p:txBody>
          <a:bodyPr>
            <a:normAutofit fontScale="90000"/>
          </a:bodyPr>
          <a:lstStyle/>
          <a:p>
            <a:r>
              <a:rPr lang="en-US" dirty="0">
                <a:solidFill>
                  <a:sysClr val="windowText" lastClr="000000"/>
                </a:solidFill>
              </a:rPr>
              <a:t>Consulting services database</a:t>
            </a:r>
          </a:p>
        </p:txBody>
      </p:sp>
      <p:sp>
        <p:nvSpPr>
          <p:cNvPr id="3" name="Subtitle 2">
            <a:extLst>
              <a:ext uri="{FF2B5EF4-FFF2-40B4-BE49-F238E27FC236}">
                <a16:creationId xmlns:a16="http://schemas.microsoft.com/office/drawing/2014/main" id="{AD64A9BB-6E23-4A5F-9B9E-D9C953E9F40D}"/>
              </a:ext>
            </a:extLst>
          </p:cNvPr>
          <p:cNvSpPr>
            <a:spLocks noGrp="1"/>
          </p:cNvSpPr>
          <p:nvPr>
            <p:ph type="subTitle" idx="1"/>
          </p:nvPr>
        </p:nvSpPr>
        <p:spPr>
          <a:xfrm>
            <a:off x="758152" y="4017555"/>
            <a:ext cx="5167824" cy="2163200"/>
          </a:xfrm>
        </p:spPr>
        <p:txBody>
          <a:bodyPr>
            <a:normAutofit/>
          </a:bodyPr>
          <a:lstStyle/>
          <a:p>
            <a:r>
              <a:rPr lang="en-US" sz="3200" b="1" noProof="1"/>
              <a:t>Team: - Nishith Burman</a:t>
            </a:r>
          </a:p>
          <a:p>
            <a:r>
              <a:rPr lang="en-US" sz="3200" b="1" noProof="1"/>
              <a:t>- Gaurav handa</a:t>
            </a:r>
          </a:p>
          <a:p>
            <a:r>
              <a:rPr lang="en-US" sz="3200" b="1" noProof="1"/>
              <a:t>Date: December 09</a:t>
            </a:r>
            <a:r>
              <a:rPr lang="en-US" sz="3200" b="1" baseline="30000" noProof="1"/>
              <a:t>th</a:t>
            </a:r>
            <a:r>
              <a:rPr lang="en-US" sz="3200" b="1" noProof="1"/>
              <a:t>, 2019</a:t>
            </a:r>
          </a:p>
        </p:txBody>
      </p:sp>
      <p:sp>
        <p:nvSpPr>
          <p:cNvPr id="11" name="Oval 10">
            <a:extLst>
              <a:ext uri="{FF2B5EF4-FFF2-40B4-BE49-F238E27FC236}">
                <a16:creationId xmlns:a16="http://schemas.microsoft.com/office/drawing/2014/main" id="{A185A67E-A75A-47A0-A846-3772FAE1B973}"/>
              </a:ext>
              <a:ext uri="{C183D7F6-B498-43B3-948B-1728B52AA6E4}">
                <adec:decorative xmlns:adec="http://schemas.microsoft.com/office/drawing/2017/decorative" val="1"/>
              </a:ext>
            </a:extLst>
          </p:cNvPr>
          <p:cNvSpPr/>
          <p:nvPr/>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1" name="Group 20">
            <a:extLst>
              <a:ext uri="{FF2B5EF4-FFF2-40B4-BE49-F238E27FC236}">
                <a16:creationId xmlns:a16="http://schemas.microsoft.com/office/drawing/2014/main" id="{6178E4B4-24A5-4096-A3D1-F762B1F4BDB5}"/>
              </a:ext>
              <a:ext uri="{C183D7F6-B498-43B3-948B-1728B52AA6E4}">
                <adec:decorative xmlns:adec="http://schemas.microsoft.com/office/drawing/2017/decorative" val="1"/>
              </a:ext>
            </a:extLst>
          </p:cNvPr>
          <p:cNvGrpSpPr/>
          <p:nvPr/>
        </p:nvGrpSpPr>
        <p:grpSpPr>
          <a:xfrm>
            <a:off x="3752763" y="2652121"/>
            <a:ext cx="1022532" cy="1022532"/>
            <a:chOff x="3775686" y="2602347"/>
            <a:chExt cx="1022532" cy="1022532"/>
          </a:xfrm>
        </p:grpSpPr>
        <p:sp>
          <p:nvSpPr>
            <p:cNvPr id="10" name="Oval 9">
              <a:extLst>
                <a:ext uri="{FF2B5EF4-FFF2-40B4-BE49-F238E27FC236}">
                  <a16:creationId xmlns:a16="http://schemas.microsoft.com/office/drawing/2014/main" id="{B1B86F4D-9AF7-49E0-AEDA-AB23809D657B}"/>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BE8D72F0-ECB8-4873-A8F4-C15E2290E288}"/>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DCFF208F-FFDF-40EC-81E0-20313AC11446}"/>
              </a:ext>
              <a:ext uri="{C183D7F6-B498-43B3-948B-1728B52AA6E4}">
                <adec:decorative xmlns:adec="http://schemas.microsoft.com/office/drawing/2017/decorative" val="1"/>
              </a:ext>
            </a:extLst>
          </p:cNvPr>
          <p:cNvGrpSpPr/>
          <p:nvPr/>
        </p:nvGrpSpPr>
        <p:grpSpPr>
          <a:xfrm>
            <a:off x="1952144" y="833521"/>
            <a:ext cx="2678654" cy="2720745"/>
            <a:chOff x="1952144" y="833521"/>
            <a:chExt cx="2678654" cy="2720745"/>
          </a:xfrm>
        </p:grpSpPr>
        <p:sp>
          <p:nvSpPr>
            <p:cNvPr id="13" name="Oval 12">
              <a:extLst>
                <a:ext uri="{FF2B5EF4-FFF2-40B4-BE49-F238E27FC236}">
                  <a16:creationId xmlns:a16="http://schemas.microsoft.com/office/drawing/2014/main" id="{D759BE1D-6457-4E8F-B887-C13222320C54}"/>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4" name="Straight Connector 13">
              <a:extLst>
                <a:ext uri="{FF2B5EF4-FFF2-40B4-BE49-F238E27FC236}">
                  <a16:creationId xmlns:a16="http://schemas.microsoft.com/office/drawing/2014/main" id="{426FAD40-E4F7-473C-B6BB-05C6E57D7349}"/>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EDBD2E0D-D8D7-4940-9A82-1ACDAD327343}"/>
              </a:ext>
              <a:ext uri="{C183D7F6-B498-43B3-948B-1728B52AA6E4}">
                <adec:decorative xmlns:adec="http://schemas.microsoft.com/office/drawing/2017/decorative" val="1"/>
              </a:ext>
            </a:extLst>
          </p:cNvPr>
          <p:cNvCxnSpPr>
            <a:cxnSpLocks/>
          </p:cNvCxnSpPr>
          <p:nvPr/>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658F5F-1D95-45C0-BA5E-84A608B4A559}"/>
              </a:ext>
              <a:ext uri="{C183D7F6-B498-43B3-948B-1728B52AA6E4}">
                <adec:decorative xmlns:adec="http://schemas.microsoft.com/office/drawing/2017/decorative" val="1"/>
              </a:ext>
            </a:extLst>
          </p:cNvPr>
          <p:cNvCxnSpPr>
            <a:cxnSpLocks/>
          </p:cNvCxnSpPr>
          <p:nvPr/>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059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2854411" y="1489939"/>
            <a:ext cx="3246204" cy="5385816"/>
          </a:xfrm>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lstStyle/>
          <a:p>
            <a:r>
              <a:rPr lang="en-US" dirty="0"/>
              <a:t>PROBLEM</a:t>
            </a:r>
          </a:p>
        </p:txBody>
      </p:sp>
      <p:sp>
        <p:nvSpPr>
          <p:cNvPr id="6" name="Text Placeholder 5">
            <a:extLst>
              <a:ext uri="{FF2B5EF4-FFF2-40B4-BE49-F238E27FC236}">
                <a16:creationId xmlns:a16="http://schemas.microsoft.com/office/drawing/2014/main" id="{F62CA978-7F10-45ED-A5E7-73BCC796D219}"/>
              </a:ext>
            </a:extLst>
          </p:cNvPr>
          <p:cNvSpPr>
            <a:spLocks noGrp="1"/>
          </p:cNvSpPr>
          <p:nvPr>
            <p:ph type="body" idx="1"/>
          </p:nvPr>
        </p:nvSpPr>
        <p:spPr/>
        <p:txBody>
          <a:bodyPr/>
          <a:lstStyle/>
          <a:p>
            <a:r>
              <a:rPr lang="en-US" dirty="0"/>
              <a:t>Difficulty in managing and storing the data in a systematic manner</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p:txBody>
          <a:bodyPr/>
          <a:lstStyle/>
          <a:p>
            <a:r>
              <a:rPr lang="en-US" dirty="0"/>
              <a:t>The  size of the company doubled and consequently the no. of the clients also doubled</a:t>
            </a:r>
          </a:p>
          <a:p>
            <a:r>
              <a:rPr lang="en-US" dirty="0"/>
              <a:t>Huge amount of data generated each day, management facing difficulty in managing it</a:t>
            </a:r>
          </a:p>
          <a:p>
            <a:r>
              <a:rPr lang="en-US" dirty="0"/>
              <a:t>Furthermore, analyzing and getting insights from that data became nearly impossible and time consuming</a:t>
            </a:r>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D581BC7-E183-40DB-AC97-C19EA4EB8894}"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Tree>
    <p:extLst>
      <p:ext uri="{BB962C8B-B14F-4D97-AF65-F5344CB8AC3E}">
        <p14:creationId xmlns:p14="http://schemas.microsoft.com/office/powerpoint/2010/main" val="764296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2854411" y="1489939"/>
            <a:ext cx="3246204" cy="5385816"/>
          </a:xfrm>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normAutofit fontScale="90000"/>
          </a:bodyPr>
          <a:lstStyle/>
          <a:p>
            <a:r>
              <a:rPr lang="en-US" dirty="0"/>
              <a:t>SOLUTION DESIGN</a:t>
            </a:r>
          </a:p>
        </p:txBody>
      </p:sp>
      <p:sp>
        <p:nvSpPr>
          <p:cNvPr id="6" name="Text Placeholder 5">
            <a:extLst>
              <a:ext uri="{FF2B5EF4-FFF2-40B4-BE49-F238E27FC236}">
                <a16:creationId xmlns:a16="http://schemas.microsoft.com/office/drawing/2014/main" id="{F62CA978-7F10-45ED-A5E7-73BCC796D219}"/>
              </a:ext>
            </a:extLst>
          </p:cNvPr>
          <p:cNvSpPr>
            <a:spLocks noGrp="1"/>
          </p:cNvSpPr>
          <p:nvPr>
            <p:ph type="body" idx="1"/>
          </p:nvPr>
        </p:nvSpPr>
        <p:spPr/>
        <p:txBody>
          <a:bodyPr>
            <a:normAutofit fontScale="62500" lnSpcReduction="20000"/>
          </a:bodyPr>
          <a:lstStyle/>
          <a:p>
            <a:r>
              <a:rPr lang="en-US" dirty="0"/>
              <a:t>UNDERSTANDING THE REQUIREMENT OF BUSSINESS AND DATA </a:t>
            </a:r>
          </a:p>
          <a:p>
            <a:r>
              <a:rPr lang="en-US" dirty="0"/>
              <a:t>MODELING</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p:txBody>
          <a:bodyPr/>
          <a:lstStyle/>
          <a:p>
            <a:r>
              <a:rPr lang="en-US" dirty="0"/>
              <a:t>Database should contain information about client, employees, banks, branches, partner companies etc.</a:t>
            </a:r>
          </a:p>
          <a:p>
            <a:r>
              <a:rPr lang="en-US" dirty="0"/>
              <a:t>ERD model should be designed to model the relationship between entities</a:t>
            </a:r>
          </a:p>
          <a:p>
            <a:r>
              <a:rPr lang="en-US" dirty="0"/>
              <a:t>The DDL query of the model should be used to populate the model in MYSQL</a:t>
            </a:r>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D581BC7-E183-40DB-AC97-C19EA4EB8894}"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Tree>
    <p:extLst>
      <p:ext uri="{BB962C8B-B14F-4D97-AF65-F5344CB8AC3E}">
        <p14:creationId xmlns:p14="http://schemas.microsoft.com/office/powerpoint/2010/main" val="1761076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lstStyle/>
          <a:p>
            <a:r>
              <a:rPr lang="en-US" dirty="0"/>
              <a:t>BUSINESS MODEL</a:t>
            </a:r>
          </a:p>
        </p:txBody>
      </p:sp>
      <p:sp>
        <p:nvSpPr>
          <p:cNvPr id="6" name="Text Placeholder 5">
            <a:extLst>
              <a:ext uri="{FF2B5EF4-FFF2-40B4-BE49-F238E27FC236}">
                <a16:creationId xmlns:a16="http://schemas.microsoft.com/office/drawing/2014/main" id="{04CE41FD-E209-4A5A-A2E8-544E35CFA6C5}"/>
              </a:ext>
            </a:extLst>
          </p:cNvPr>
          <p:cNvSpPr>
            <a:spLocks noGrp="1"/>
          </p:cNvSpPr>
          <p:nvPr>
            <p:ph type="body" idx="1"/>
          </p:nvPr>
        </p:nvSpPr>
        <p:spPr>
          <a:xfrm>
            <a:off x="5104263" y="1625821"/>
            <a:ext cx="6289862" cy="569085"/>
          </a:xfrm>
        </p:spPr>
        <p:txBody>
          <a:bodyPr/>
          <a:lstStyle/>
          <a:p>
            <a:r>
              <a:rPr lang="en-US" dirty="0"/>
              <a:t>Modeling the database in different format (e.g. ERD model, Relational model and UML model </a:t>
            </a:r>
          </a:p>
        </p:txBody>
      </p:sp>
      <p:sp>
        <p:nvSpPr>
          <p:cNvPr id="10" name="Text Placeholder 9">
            <a:extLst>
              <a:ext uri="{FF2B5EF4-FFF2-40B4-BE49-F238E27FC236}">
                <a16:creationId xmlns:a16="http://schemas.microsoft.com/office/drawing/2014/main" id="{89BE0DA3-3A03-418B-B7CF-0D4107499B9C}"/>
              </a:ext>
            </a:extLst>
          </p:cNvPr>
          <p:cNvSpPr>
            <a:spLocks noGrp="1"/>
          </p:cNvSpPr>
          <p:nvPr>
            <p:ph type="body" sz="quarter" idx="26"/>
          </p:nvPr>
        </p:nvSpPr>
        <p:spPr/>
        <p:txBody>
          <a:bodyPr/>
          <a:lstStyle/>
          <a:p>
            <a:r>
              <a:rPr lang="en-US" dirty="0"/>
              <a:t>1</a:t>
            </a:r>
          </a:p>
        </p:txBody>
      </p:sp>
      <p:sp>
        <p:nvSpPr>
          <p:cNvPr id="9" name="Text Placeholder 8">
            <a:extLst>
              <a:ext uri="{FF2B5EF4-FFF2-40B4-BE49-F238E27FC236}">
                <a16:creationId xmlns:a16="http://schemas.microsoft.com/office/drawing/2014/main" id="{4E74A44B-1AAF-44D0-A426-104890F03E29}"/>
              </a:ext>
            </a:extLst>
          </p:cNvPr>
          <p:cNvSpPr>
            <a:spLocks noGrp="1"/>
          </p:cNvSpPr>
          <p:nvPr>
            <p:ph type="body" idx="16"/>
          </p:nvPr>
        </p:nvSpPr>
        <p:spPr/>
        <p:txBody>
          <a:bodyPr/>
          <a:lstStyle/>
          <a:p>
            <a:r>
              <a:rPr lang="en-US" dirty="0"/>
              <a:t>ERD MODEL</a:t>
            </a:r>
          </a:p>
        </p:txBody>
      </p:sp>
      <p:sp>
        <p:nvSpPr>
          <p:cNvPr id="8" name="Text Placeholder 7">
            <a:extLst>
              <a:ext uri="{FF2B5EF4-FFF2-40B4-BE49-F238E27FC236}">
                <a16:creationId xmlns:a16="http://schemas.microsoft.com/office/drawing/2014/main" id="{D5450AF9-6A8E-4054-A832-F7BF5DA0E16C}"/>
              </a:ext>
            </a:extLst>
          </p:cNvPr>
          <p:cNvSpPr>
            <a:spLocks noGrp="1"/>
          </p:cNvSpPr>
          <p:nvPr>
            <p:ph type="body" idx="14"/>
          </p:nvPr>
        </p:nvSpPr>
        <p:spPr/>
        <p:txBody>
          <a:bodyPr>
            <a:normAutofit/>
          </a:bodyPr>
          <a:lstStyle/>
          <a:p>
            <a:r>
              <a:rPr lang="en-US" dirty="0"/>
              <a:t>This modeling has basically been done to show the relationship between different entities within our database. We have used lucid chart to built.</a:t>
            </a:r>
          </a:p>
        </p:txBody>
      </p:sp>
      <p:sp>
        <p:nvSpPr>
          <p:cNvPr id="12" name="Text Placeholder 11">
            <a:extLst>
              <a:ext uri="{FF2B5EF4-FFF2-40B4-BE49-F238E27FC236}">
                <a16:creationId xmlns:a16="http://schemas.microsoft.com/office/drawing/2014/main" id="{CC46A248-3DD2-4083-A410-269D3C38BC7D}"/>
              </a:ext>
            </a:extLst>
          </p:cNvPr>
          <p:cNvSpPr>
            <a:spLocks noGrp="1"/>
          </p:cNvSpPr>
          <p:nvPr>
            <p:ph type="body" sz="quarter" idx="28"/>
          </p:nvPr>
        </p:nvSpPr>
        <p:spPr/>
        <p:txBody>
          <a:bodyPr/>
          <a:lstStyle/>
          <a:p>
            <a:r>
              <a:rPr lang="en-US" dirty="0"/>
              <a:t>2</a:t>
            </a:r>
          </a:p>
        </p:txBody>
      </p:sp>
      <p:sp>
        <p:nvSpPr>
          <p:cNvPr id="13" name="Text Placeholder 12">
            <a:extLst>
              <a:ext uri="{FF2B5EF4-FFF2-40B4-BE49-F238E27FC236}">
                <a16:creationId xmlns:a16="http://schemas.microsoft.com/office/drawing/2014/main" id="{C2591E4E-87B2-4D64-B582-FBD4968920C5}"/>
              </a:ext>
            </a:extLst>
          </p:cNvPr>
          <p:cNvSpPr>
            <a:spLocks noGrp="1"/>
          </p:cNvSpPr>
          <p:nvPr>
            <p:ph type="body" idx="29"/>
          </p:nvPr>
        </p:nvSpPr>
        <p:spPr/>
        <p:txBody>
          <a:bodyPr/>
          <a:lstStyle/>
          <a:p>
            <a:r>
              <a:rPr lang="en-US" dirty="0"/>
              <a:t>UML MODEL</a:t>
            </a:r>
          </a:p>
        </p:txBody>
      </p:sp>
      <p:sp>
        <p:nvSpPr>
          <p:cNvPr id="11" name="Text Placeholder 10">
            <a:extLst>
              <a:ext uri="{FF2B5EF4-FFF2-40B4-BE49-F238E27FC236}">
                <a16:creationId xmlns:a16="http://schemas.microsoft.com/office/drawing/2014/main" id="{D02433E8-0DB5-41D8-8B35-D76C17922FE5}"/>
              </a:ext>
            </a:extLst>
          </p:cNvPr>
          <p:cNvSpPr>
            <a:spLocks noGrp="1"/>
          </p:cNvSpPr>
          <p:nvPr>
            <p:ph type="body" idx="27"/>
          </p:nvPr>
        </p:nvSpPr>
        <p:spPr/>
        <p:txBody>
          <a:bodyPr>
            <a:normAutofit/>
          </a:bodyPr>
          <a:lstStyle/>
          <a:p>
            <a:r>
              <a:rPr lang="en-US" dirty="0"/>
              <a:t>This model is basically built in case we wanted to restrict the access of the information to the user using functions like getter and setter.</a:t>
            </a:r>
          </a:p>
        </p:txBody>
      </p:sp>
      <p:sp>
        <p:nvSpPr>
          <p:cNvPr id="15" name="Text Placeholder 14">
            <a:extLst>
              <a:ext uri="{FF2B5EF4-FFF2-40B4-BE49-F238E27FC236}">
                <a16:creationId xmlns:a16="http://schemas.microsoft.com/office/drawing/2014/main" id="{A0DE6855-935C-4D9C-A6CA-A30ED4BC73A2}"/>
              </a:ext>
            </a:extLst>
          </p:cNvPr>
          <p:cNvSpPr>
            <a:spLocks noGrp="1"/>
          </p:cNvSpPr>
          <p:nvPr>
            <p:ph type="body" sz="quarter" idx="31"/>
          </p:nvPr>
        </p:nvSpPr>
        <p:spPr/>
        <p:txBody>
          <a:bodyPr/>
          <a:lstStyle/>
          <a:p>
            <a:r>
              <a:rPr lang="en-US" dirty="0"/>
              <a:t>3</a:t>
            </a:r>
          </a:p>
        </p:txBody>
      </p:sp>
      <p:sp>
        <p:nvSpPr>
          <p:cNvPr id="16" name="Text Placeholder 15">
            <a:extLst>
              <a:ext uri="{FF2B5EF4-FFF2-40B4-BE49-F238E27FC236}">
                <a16:creationId xmlns:a16="http://schemas.microsoft.com/office/drawing/2014/main" id="{A9BECA94-5E25-4E6D-A58C-7792A89CED7C}"/>
              </a:ext>
            </a:extLst>
          </p:cNvPr>
          <p:cNvSpPr>
            <a:spLocks noGrp="1"/>
          </p:cNvSpPr>
          <p:nvPr>
            <p:ph type="body" idx="32"/>
          </p:nvPr>
        </p:nvSpPr>
        <p:spPr/>
        <p:txBody>
          <a:bodyPr/>
          <a:lstStyle/>
          <a:p>
            <a:r>
              <a:rPr lang="en-US" dirty="0"/>
              <a:t>RELATIONAL MODEL</a:t>
            </a:r>
          </a:p>
        </p:txBody>
      </p:sp>
      <p:sp>
        <p:nvSpPr>
          <p:cNvPr id="14" name="Text Placeholder 13">
            <a:extLst>
              <a:ext uri="{FF2B5EF4-FFF2-40B4-BE49-F238E27FC236}">
                <a16:creationId xmlns:a16="http://schemas.microsoft.com/office/drawing/2014/main" id="{1A32FF73-A652-43C6-96BD-425851F591BC}"/>
              </a:ext>
            </a:extLst>
          </p:cNvPr>
          <p:cNvSpPr>
            <a:spLocks noGrp="1"/>
          </p:cNvSpPr>
          <p:nvPr>
            <p:ph type="body" idx="30"/>
          </p:nvPr>
        </p:nvSpPr>
        <p:spPr/>
        <p:txBody>
          <a:bodyPr>
            <a:normAutofit/>
          </a:bodyPr>
          <a:lstStyle/>
          <a:p>
            <a:r>
              <a:rPr lang="en-US" dirty="0"/>
              <a:t>This model is one of the most comprehensive model. It not only has the relationship between different entities but also has information about the primary key and foreign  relationship between entities </a:t>
            </a:r>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D581BC7-E183-40DB-AC97-C19EA4EB8894}" type="slidenum">
              <a:rPr kumimoji="0" lang="en-US" sz="1000" b="0" i="0" u="none" strike="noStrike" kern="1200" cap="none" spc="0" normalizeH="0" baseline="0" noProof="0" smtClean="0">
                <a:ln>
                  <a:noFill/>
                </a:ln>
                <a:solidFill>
                  <a:srgbClr val="FFFFFF"/>
                </a:solidFill>
                <a:effectLst/>
                <a:uLnTx/>
                <a:uFillTx/>
                <a:latin typeface="Segoe U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dirty="0">
              <a:ln>
                <a:noFill/>
              </a:ln>
              <a:solidFill>
                <a:srgbClr val="FFFFFF"/>
              </a:solidFill>
              <a:effectLst/>
              <a:uLnTx/>
              <a:uFillTx/>
              <a:latin typeface="Segoe UI Light"/>
              <a:ea typeface="+mn-ea"/>
              <a:cs typeface="+mn-cs"/>
            </a:endParaRPr>
          </a:p>
        </p:txBody>
      </p:sp>
    </p:spTree>
    <p:extLst>
      <p:ext uri="{BB962C8B-B14F-4D97-AF65-F5344CB8AC3E}">
        <p14:creationId xmlns:p14="http://schemas.microsoft.com/office/powerpoint/2010/main" val="3310176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C886788-700E-4D20-9F80-E0E96837A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Freeform: Shape 42">
            <a:extLst>
              <a:ext uri="{FF2B5EF4-FFF2-40B4-BE49-F238E27FC236}">
                <a16:creationId xmlns:a16="http://schemas.microsoft.com/office/drawing/2014/main" id="{1850674C-4E08-4C62-A3E2-6337FE4F7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5" name="Freeform: Shape 44">
            <a:extLst>
              <a:ext uri="{FF2B5EF4-FFF2-40B4-BE49-F238E27FC236}">
                <a16:creationId xmlns:a16="http://schemas.microsoft.com/office/drawing/2014/main" id="{BCE4FF05-2B0C-4C97-A9B4-E163085A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a:xfrm>
            <a:off x="475488" y="1124712"/>
            <a:ext cx="4023360" cy="3200400"/>
          </a:xfrm>
        </p:spPr>
        <p:txBody>
          <a:bodyPr vert="horz" lIns="91440" tIns="45720" rIns="91440" bIns="45720" rtlCol="0" anchor="b">
            <a:normAutofit/>
          </a:bodyPr>
          <a:lstStyle/>
          <a:p>
            <a:pPr algn="l"/>
            <a:r>
              <a:rPr lang="en-US" sz="4800">
                <a:solidFill>
                  <a:schemeClr val="tx1"/>
                </a:solidFill>
              </a:rPr>
              <a:t>EER &amp; UML MODEL</a:t>
            </a:r>
            <a:endParaRPr lang="en-US" sz="4800" dirty="0">
              <a:solidFill>
                <a:schemeClr val="tx1"/>
              </a:solidFill>
            </a:endParaRPr>
          </a:p>
        </p:txBody>
      </p:sp>
      <p:sp>
        <p:nvSpPr>
          <p:cNvPr id="47" name="Rectangle 46">
            <a:extLst>
              <a:ext uri="{FF2B5EF4-FFF2-40B4-BE49-F238E27FC236}">
                <a16:creationId xmlns:a16="http://schemas.microsoft.com/office/drawing/2014/main" id="{529C2A7A-A6B6-4A56-B11C-8E967D88A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5546903" y="1235751"/>
            <a:ext cx="5989326" cy="1721931"/>
          </a:xfrm>
          <a:prstGeom prst="rect">
            <a:avLst/>
          </a:prstGeom>
        </p:spPr>
      </p:pic>
      <p:sp>
        <p:nvSpPr>
          <p:cNvPr id="49" name="Rectangle 48">
            <a:extLst>
              <a:ext uri="{FF2B5EF4-FFF2-40B4-BE49-F238E27FC236}">
                <a16:creationId xmlns:a16="http://schemas.microsoft.com/office/drawing/2014/main" id="{FDBD7205-E536-4134-8768-AC3E1A3C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descr="A close up of a map&#10;&#10;Description automatically generated">
            <a:extLst>
              <a:ext uri="{FF2B5EF4-FFF2-40B4-BE49-F238E27FC236}">
                <a16:creationId xmlns:a16="http://schemas.microsoft.com/office/drawing/2014/main" id="{0F622C37-6948-4B89-B521-903990A7F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9354" y="3831750"/>
            <a:ext cx="2871216" cy="2332863"/>
          </a:xfrm>
          <a:prstGeom prst="rect">
            <a:avLst/>
          </a:prstGeom>
        </p:spPr>
      </p:pic>
      <p:pic>
        <p:nvPicPr>
          <p:cNvPr id="13" name="Picture 12" descr="A close up of text on a white background&#10;&#10;Description automatically generated">
            <a:extLst>
              <a:ext uri="{FF2B5EF4-FFF2-40B4-BE49-F238E27FC236}">
                <a16:creationId xmlns:a16="http://schemas.microsoft.com/office/drawing/2014/main" id="{388C6B57-E241-4D0B-9F66-1FCBB806D3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5013" y="4061448"/>
            <a:ext cx="2871216" cy="1873468"/>
          </a:xfrm>
          <a:prstGeom prst="rect">
            <a:avLst/>
          </a:prstGeom>
        </p:spPr>
      </p:pic>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a:xfrm>
            <a:off x="9714962" y="6356350"/>
            <a:ext cx="1821267" cy="365125"/>
          </a:xfrm>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fld id="{8D581BC7-E183-40DB-AC97-C19EA4EB8894}" type="slidenum">
              <a:rPr kumimoji="0" lang="en-US" sz="1200" b="0" i="0" u="none" strike="noStrike" cap="none" spc="0" normalizeH="0" baseline="0" noProof="0" smtClean="0">
                <a:ln>
                  <a:noFill/>
                </a:ln>
                <a:solidFill>
                  <a:schemeClr val="tx1">
                    <a:lumMod val="50000"/>
                    <a:lumOff val="50000"/>
                  </a:schemeClr>
                </a:solidFill>
                <a:effectLst/>
                <a:uLnTx/>
                <a:uFillTx/>
              </a:rPr>
              <a:pPr marR="0" lvl="0" indent="0" algn="r" fontAlgn="auto">
                <a:spcBef>
                  <a:spcPts val="0"/>
                </a:spcBef>
                <a:spcAft>
                  <a:spcPts val="600"/>
                </a:spcAft>
                <a:buClrTx/>
                <a:buSzTx/>
                <a:buFontTx/>
                <a:buNone/>
                <a:tabLst/>
                <a:defRPr/>
              </a:pPr>
              <a:t>5</a:t>
            </a:fld>
            <a:endParaRPr kumimoji="0" lang="en-US" sz="1200" b="0" i="0" u="none" strike="noStrike" cap="none" spc="0" normalizeH="0" baseline="0" noProof="0">
              <a:ln>
                <a:noFill/>
              </a:ln>
              <a:solidFill>
                <a:schemeClr val="tx1">
                  <a:lumMod val="50000"/>
                  <a:lumOff val="50000"/>
                </a:schemeClr>
              </a:solidFill>
              <a:effectLst/>
              <a:uLnTx/>
              <a:uFillTx/>
            </a:endParaRPr>
          </a:p>
        </p:txBody>
      </p:sp>
    </p:spTree>
    <p:extLst>
      <p:ext uri="{BB962C8B-B14F-4D97-AF65-F5344CB8AC3E}">
        <p14:creationId xmlns:p14="http://schemas.microsoft.com/office/powerpoint/2010/main" val="408031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46">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Freeform: Shape 48">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8" name="Freeform: Shape 50">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a:xfrm>
            <a:off x="438913" y="859536"/>
            <a:ext cx="4832802" cy="1243584"/>
          </a:xfrm>
        </p:spPr>
        <p:txBody>
          <a:bodyPr vert="horz" lIns="91440" tIns="45720" rIns="91440" bIns="45720" rtlCol="0" anchor="ctr">
            <a:normAutofit/>
          </a:bodyPr>
          <a:lstStyle/>
          <a:p>
            <a:r>
              <a:rPr lang="en-US" sz="3400">
                <a:solidFill>
                  <a:schemeClr val="tx1"/>
                </a:solidFill>
              </a:rPr>
              <a:t>RELATIONAL MODEL</a:t>
            </a:r>
          </a:p>
        </p:txBody>
      </p:sp>
      <p:sp>
        <p:nvSpPr>
          <p:cNvPr id="59" name="Rectangle 52">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5" name="Rectangle 5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a:xfrm>
            <a:off x="438912" y="2512611"/>
            <a:ext cx="4832803" cy="3664351"/>
          </a:xfrm>
        </p:spPr>
        <p:txBody>
          <a:bodyPr vert="horz" lIns="91440" tIns="45720" rIns="91440" bIns="45720" rtlCol="0">
            <a:normAutofit/>
          </a:bodyPr>
          <a:lstStyle/>
          <a:p>
            <a:pPr indent="-228600">
              <a:lnSpc>
                <a:spcPct val="90000"/>
              </a:lnSpc>
              <a:buFont typeface="Arial" panose="020B0604020202020204" pitchFamily="34" charset="0"/>
              <a:buChar char="•"/>
            </a:pPr>
            <a:r>
              <a:rPr lang="en-US" sz="1800">
                <a:solidFill>
                  <a:schemeClr val="tx1"/>
                </a:solidFill>
              </a:rPr>
              <a:t>There are total of 17 different entities within that has been implemented with in the model</a:t>
            </a:r>
          </a:p>
          <a:p>
            <a:pPr indent="-228600">
              <a:lnSpc>
                <a:spcPct val="90000"/>
              </a:lnSpc>
              <a:buFont typeface="Arial" panose="020B0604020202020204" pitchFamily="34" charset="0"/>
              <a:buChar char="•"/>
            </a:pPr>
            <a:r>
              <a:rPr lang="en-US" sz="1800">
                <a:solidFill>
                  <a:schemeClr val="tx1"/>
                </a:solidFill>
              </a:rPr>
              <a:t>All the entities are related to each other with 3 different kind  of relationship 1:1, 1:N, M:N</a:t>
            </a:r>
          </a:p>
          <a:p>
            <a:pPr indent="-228600">
              <a:lnSpc>
                <a:spcPct val="90000"/>
              </a:lnSpc>
              <a:buFont typeface="Arial" panose="020B0604020202020204" pitchFamily="34" charset="0"/>
              <a:buChar char="•"/>
            </a:pPr>
            <a:r>
              <a:rPr lang="en-US" sz="1800">
                <a:solidFill>
                  <a:schemeClr val="tx1"/>
                </a:solidFill>
              </a:rPr>
              <a:t>Primary key and foreign key relationship has also bee shown</a:t>
            </a:r>
          </a:p>
          <a:p>
            <a:pPr indent="-228600">
              <a:lnSpc>
                <a:spcPct val="90000"/>
              </a:lnSpc>
              <a:buFont typeface="Arial" panose="020B0604020202020204" pitchFamily="34" charset="0"/>
              <a:buChar char="•"/>
            </a:pPr>
            <a:r>
              <a:rPr lang="en-US" sz="1800">
                <a:solidFill>
                  <a:schemeClr val="tx1"/>
                </a:solidFill>
              </a:rPr>
              <a:t>The specialization aspect of data modelling cannot be shown using this format</a:t>
            </a:r>
          </a:p>
        </p:txBody>
      </p:sp>
      <p:pic>
        <p:nvPicPr>
          <p:cNvPr id="18" name="Picture Placeholder 17" descr="Abstract background">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7851347" y="517600"/>
            <a:ext cx="2667761" cy="274320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4522E292-042F-485B-A285-F97076686106}"/>
              </a:ext>
            </a:extLst>
          </p:cNvPr>
          <p:cNvPicPr>
            <a:picLocks noChangeAspect="1"/>
          </p:cNvPicPr>
          <p:nvPr/>
        </p:nvPicPr>
        <p:blipFill rotWithShape="1">
          <a:blip r:embed="rId3">
            <a:extLst>
              <a:ext uri="{28A0092B-C50C-407E-A947-70E740481C1C}">
                <a14:useLocalDpi xmlns:a14="http://schemas.microsoft.com/office/drawing/2010/main" val="0"/>
              </a:ext>
            </a:extLst>
          </a:blip>
          <a:srcRect l="16923" r="2" b="2"/>
          <a:stretch/>
        </p:blipFill>
        <p:spPr>
          <a:xfrm>
            <a:off x="7253907" y="3429000"/>
            <a:ext cx="3862641" cy="2743200"/>
          </a:xfrm>
          <a:prstGeom prst="rect">
            <a:avLst/>
          </a:prstGeom>
        </p:spPr>
      </p:pic>
      <p:sp>
        <p:nvSpPr>
          <p:cNvPr id="3" name="Date Placeholder 2">
            <a:extLst>
              <a:ext uri="{FF2B5EF4-FFF2-40B4-BE49-F238E27FC236}">
                <a16:creationId xmlns:a16="http://schemas.microsoft.com/office/drawing/2014/main" id="{41F813B4-2C3F-45B0-A38D-A3FE79E6D71B}"/>
              </a:ext>
            </a:extLst>
          </p:cNvPr>
          <p:cNvSpPr>
            <a:spLocks noGrp="1"/>
          </p:cNvSpPr>
          <p:nvPr>
            <p:ph type="dt" sz="half" idx="10"/>
          </p:nvPr>
        </p:nvSpPr>
        <p:spPr>
          <a:xfrm>
            <a:off x="438912" y="6356350"/>
            <a:ext cx="2743200" cy="365125"/>
          </a:xfrm>
        </p:spPr>
        <p:txBody>
          <a:bodyPr vert="horz" lIns="91440" tIns="45720" rIns="91440" bIns="45720" rtlCol="0" anchor="ctr">
            <a:normAutofit/>
          </a:bodyPr>
          <a:lstStyle/>
          <a:p>
            <a:pPr marR="0" lvl="0" indent="0" algn="l" fontAlgn="auto">
              <a:spcBef>
                <a:spcPts val="0"/>
              </a:spcBef>
              <a:spcAft>
                <a:spcPts val="600"/>
              </a:spcAft>
              <a:buClrTx/>
              <a:buSzTx/>
              <a:buFontTx/>
              <a:buNone/>
              <a:tabLst/>
              <a:defRPr/>
            </a:pPr>
            <a:r>
              <a:rPr kumimoji="0" lang="en-US" sz="1200" b="0" i="0" u="none" strike="noStrike" cap="none" spc="0" normalizeH="0" baseline="0" noProof="0">
                <a:ln>
                  <a:noFill/>
                </a:ln>
                <a:solidFill>
                  <a:schemeClr val="tx1">
                    <a:lumMod val="50000"/>
                    <a:lumOff val="50000"/>
                  </a:schemeClr>
                </a:solidFill>
                <a:effectLst/>
                <a:uLnTx/>
                <a:uFillTx/>
              </a:rPr>
              <a:t>MM.DD.20XX</a:t>
            </a:r>
          </a:p>
        </p:txBody>
      </p:sp>
      <p:sp>
        <p:nvSpPr>
          <p:cNvPr id="4" name="Footer Placeholder 3">
            <a:extLst>
              <a:ext uri="{FF2B5EF4-FFF2-40B4-BE49-F238E27FC236}">
                <a16:creationId xmlns:a16="http://schemas.microsoft.com/office/drawing/2014/main" id="{577B5262-30A5-4063-A21E-56FCACC40308}"/>
              </a:ext>
            </a:extLst>
          </p:cNvPr>
          <p:cNvSpPr>
            <a:spLocks noGrp="1"/>
          </p:cNvSpPr>
          <p:nvPr>
            <p:ph type="ftr" sz="quarter" idx="11"/>
          </p:nvPr>
        </p:nvSpPr>
        <p:spPr>
          <a:xfrm>
            <a:off x="6096000" y="6356350"/>
            <a:ext cx="3880104"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kumimoji="0" lang="en-US" sz="1200" b="0" i="0" u="none" strike="noStrike" kern="1200" cap="none" spc="0" normalizeH="0" baseline="0" noProof="0">
                <a:ln>
                  <a:noFill/>
                </a:ln>
                <a:solidFill>
                  <a:schemeClr val="tx1">
                    <a:lumMod val="50000"/>
                    <a:lumOff val="50000"/>
                  </a:schemeClr>
                </a:solidFill>
                <a:effectLst/>
                <a:uLnTx/>
                <a:uFillTx/>
                <a:latin typeface="+mn-lt"/>
                <a:ea typeface="+mn-ea"/>
                <a:cs typeface="+mn-cs"/>
              </a:rPr>
              <a:t>ADD A FOOTER</a:t>
            </a:r>
          </a:p>
        </p:txBody>
      </p:sp>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a:xfrm>
            <a:off x="10326623" y="6356350"/>
            <a:ext cx="1426464" cy="365125"/>
          </a:xfrm>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fld id="{8D581BC7-E183-40DB-AC97-C19EA4EB8894}" type="slidenum">
              <a:rPr kumimoji="0" lang="en-US" sz="1200" b="0" i="0" u="none" strike="noStrike" cap="none" spc="0" normalizeH="0" baseline="0" noProof="0">
                <a:ln>
                  <a:noFill/>
                </a:ln>
                <a:solidFill>
                  <a:schemeClr val="tx1">
                    <a:lumMod val="50000"/>
                    <a:lumOff val="50000"/>
                  </a:schemeClr>
                </a:solidFill>
                <a:effectLst/>
                <a:uLnTx/>
                <a:uFillTx/>
              </a:rPr>
              <a:pPr marR="0" lvl="0" indent="0" algn="r" fontAlgn="auto">
                <a:spcBef>
                  <a:spcPts val="0"/>
                </a:spcBef>
                <a:spcAft>
                  <a:spcPts val="600"/>
                </a:spcAft>
                <a:buClrTx/>
                <a:buSzTx/>
                <a:buFontTx/>
                <a:buNone/>
                <a:tabLst/>
                <a:defRPr/>
              </a:pPr>
              <a:t>6</a:t>
            </a:fld>
            <a:endParaRPr kumimoji="0" lang="en-US" sz="1200" b="0" i="0" u="none" strike="noStrike" cap="none" spc="0" normalizeH="0" baseline="0" noProof="0">
              <a:ln>
                <a:noFill/>
              </a:ln>
              <a:solidFill>
                <a:schemeClr val="tx1">
                  <a:lumMod val="50000"/>
                  <a:lumOff val="50000"/>
                </a:schemeClr>
              </a:solidFill>
              <a:effectLst/>
              <a:uLnTx/>
              <a:uFillTx/>
            </a:endParaRPr>
          </a:p>
        </p:txBody>
      </p:sp>
    </p:spTree>
    <p:extLst>
      <p:ext uri="{BB962C8B-B14F-4D97-AF65-F5344CB8AC3E}">
        <p14:creationId xmlns:p14="http://schemas.microsoft.com/office/powerpoint/2010/main" val="214944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81FCA61-39AA-4338-A991-277763E65AB6}"/>
              </a:ext>
            </a:extLst>
          </p:cNvPr>
          <p:cNvSpPr txBox="1">
            <a:spLocks/>
          </p:cNvSpPr>
          <p:nvPr/>
        </p:nvSpPr>
        <p:spPr>
          <a:xfrm>
            <a:off x="-91440" y="0"/>
            <a:ext cx="6348413" cy="6858000"/>
          </a:xfrm>
          <a:prstGeom prst="rect">
            <a:avLst/>
          </a:prstGeom>
          <a:solidFill>
            <a:schemeClr val="tx1">
              <a:lumMod val="65000"/>
              <a:lumOff val="35000"/>
            </a:schemeClr>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r>
              <a:rPr kumimoji="0" lang="en-US" sz="2500" b="1" i="1" u="none" strike="noStrike" kern="1200" cap="none" spc="60" normalizeH="0" baseline="0" noProof="0" dirty="0">
                <a:ln>
                  <a:noFill/>
                </a:ln>
                <a:solidFill>
                  <a:srgbClr val="E7E6E6">
                    <a:lumMod val="20000"/>
                    <a:lumOff val="80000"/>
                    <a:alpha val="75000"/>
                  </a:srgbClr>
                </a:solidFill>
                <a:effectLst/>
                <a:uLnTx/>
                <a:uFillTx/>
                <a:latin typeface="Corbel" panose="020B0503020204020204"/>
                <a:ea typeface="+mn-ea"/>
                <a:cs typeface="Arial"/>
              </a:rPr>
              <a:t>Nishith Burman</a:t>
            </a:r>
            <a:endParaRPr kumimoji="0" lang="en-US" sz="2500" b="1" i="1" u="none" strike="noStrike" kern="1200" cap="none" spc="0" normalizeH="0" baseline="0" noProof="0" dirty="0">
              <a:ln>
                <a:noFill/>
              </a:ln>
              <a:solidFill>
                <a:srgbClr val="E7E6E6">
                  <a:lumMod val="20000"/>
                  <a:lumOff val="80000"/>
                  <a:alpha val="75000"/>
                </a:srgbClr>
              </a:solidFill>
              <a:effectLst/>
              <a:uLnTx/>
              <a:uFillTx/>
              <a:latin typeface="Corbel" panose="020B0503020204020204"/>
              <a:ea typeface="+mn-ea"/>
              <a:cs typeface="Arial"/>
            </a:endParaRPr>
          </a:p>
          <a:p>
            <a:pPr marL="0" marR="508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500" b="1" i="1" u="none" strike="noStrike" kern="1200" cap="none" spc="70" normalizeH="0" baseline="0" noProof="0" dirty="0">
                <a:ln>
                  <a:noFill/>
                </a:ln>
                <a:solidFill>
                  <a:srgbClr val="E7E6E6">
                    <a:lumMod val="20000"/>
                    <a:lumOff val="80000"/>
                    <a:alpha val="75000"/>
                  </a:srgbClr>
                </a:solidFill>
                <a:effectLst/>
                <a:uLnTx/>
                <a:uFillTx/>
                <a:latin typeface="Corbel" panose="020B0503020204020204"/>
                <a:ea typeface="+mn-ea"/>
                <a:cs typeface="Arial"/>
              </a:rPr>
              <a:t>Burman.ni@husky.neu.edu</a:t>
            </a:r>
          </a:p>
          <a:p>
            <a:pPr marL="0" marR="508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2500" b="1" i="1" spc="70" dirty="0">
              <a:solidFill>
                <a:srgbClr val="E7E6E6">
                  <a:lumMod val="20000"/>
                  <a:lumOff val="80000"/>
                  <a:alpha val="75000"/>
                </a:srgbClr>
              </a:solidFill>
              <a:latin typeface="Corbel" panose="020B0503020204020204"/>
              <a:cs typeface="Arial"/>
            </a:endParaRPr>
          </a:p>
          <a:p>
            <a:pPr marL="0" marR="508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500" b="1" i="1" u="none" strike="noStrike" kern="1200" cap="none" spc="70" normalizeH="0" baseline="0" noProof="0" dirty="0">
                <a:ln>
                  <a:noFill/>
                </a:ln>
                <a:solidFill>
                  <a:srgbClr val="E7E6E6">
                    <a:lumMod val="20000"/>
                    <a:lumOff val="80000"/>
                    <a:alpha val="75000"/>
                  </a:srgbClr>
                </a:solidFill>
                <a:effectLst/>
                <a:uLnTx/>
                <a:uFillTx/>
                <a:latin typeface="Corbel" panose="020B0503020204020204"/>
                <a:ea typeface="+mn-ea"/>
                <a:cs typeface="Arial"/>
              </a:rPr>
              <a:t>Gaurav Handa</a:t>
            </a:r>
          </a:p>
          <a:p>
            <a:pPr marL="0" marR="508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500" b="1" i="1" spc="70" dirty="0">
                <a:solidFill>
                  <a:srgbClr val="E7E6E6">
                    <a:lumMod val="20000"/>
                    <a:lumOff val="80000"/>
                    <a:alpha val="75000"/>
                  </a:srgbClr>
                </a:solidFill>
                <a:latin typeface="Corbel" panose="020B0503020204020204"/>
                <a:cs typeface="Arial"/>
              </a:rPr>
              <a:t>Handa.g@husky.neu.edu</a:t>
            </a:r>
            <a:endParaRPr kumimoji="0" lang="en-US" sz="2500" b="1" i="1" u="none" strike="noStrike" kern="1200" cap="none" spc="70" normalizeH="0" baseline="0" noProof="0" dirty="0">
              <a:ln>
                <a:noFill/>
              </a:ln>
              <a:solidFill>
                <a:srgbClr val="E7E6E6">
                  <a:lumMod val="20000"/>
                  <a:lumOff val="80000"/>
                  <a:alpha val="75000"/>
                </a:srgbClr>
              </a:solidFill>
              <a:effectLst/>
              <a:uLnTx/>
              <a:uFillTx/>
              <a:latin typeface="Corbel" panose="020B0503020204020204"/>
              <a:ea typeface="+mn-ea"/>
              <a:cs typeface="Arial"/>
            </a:endParaRPr>
          </a:p>
          <a:p>
            <a:pPr marL="0" marR="0" lvl="0" indent="0" algn="l" defTabSz="914400" rtl="0" eaLnBrk="1" fontAlgn="auto" latinLnBrk="0" hangingPunct="1">
              <a:lnSpc>
                <a:spcPct val="125000"/>
              </a:lnSpc>
              <a:spcBef>
                <a:spcPts val="1000"/>
              </a:spcBef>
              <a:spcAft>
                <a:spcPts val="0"/>
              </a:spcAft>
              <a:buClrTx/>
              <a:buSzTx/>
              <a:buFont typeface="Arial" panose="020B0604020202020204" pitchFamily="34" charset="0"/>
              <a:buNone/>
              <a:tabLst/>
              <a:defRPr/>
            </a:pPr>
            <a:endParaRPr kumimoji="0" lang="en-US" sz="2500" b="1" i="0" u="none" strike="noStrike" kern="1200" cap="none" spc="0" normalizeH="0" baseline="0" noProof="0" dirty="0">
              <a:ln>
                <a:noFill/>
              </a:ln>
              <a:solidFill>
                <a:srgbClr val="E7E6E6">
                  <a:alpha val="50000"/>
                </a:srgbClr>
              </a:solidFill>
              <a:effectLst/>
              <a:uLnTx/>
              <a:uFillTx/>
              <a:latin typeface="Corbel" panose="020B0503020204020204"/>
              <a:ea typeface="+mn-ea"/>
              <a:cs typeface="+mn-cs"/>
            </a:endParaRPr>
          </a:p>
        </p:txBody>
      </p:sp>
      <p:sp>
        <p:nvSpPr>
          <p:cNvPr id="8" name="Title 1">
            <a:extLst>
              <a:ext uri="{FF2B5EF4-FFF2-40B4-BE49-F238E27FC236}">
                <a16:creationId xmlns:a16="http://schemas.microsoft.com/office/drawing/2014/main" id="{F6ED63E2-CD69-49BD-A9CD-F602DE6AE7F3}"/>
              </a:ext>
            </a:extLst>
          </p:cNvPr>
          <p:cNvSpPr txBox="1">
            <a:spLocks/>
          </p:cNvSpPr>
          <p:nvPr/>
        </p:nvSpPr>
        <p:spPr>
          <a:xfrm>
            <a:off x="7036905" y="2703443"/>
            <a:ext cx="5032734" cy="62285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5000" b="1" i="0" u="none" strike="noStrike" kern="1200" cap="none" spc="0" normalizeH="0" baseline="0" noProof="0" dirty="0">
                <a:ln>
                  <a:noFill/>
                </a:ln>
                <a:solidFill>
                  <a:prstClr val="white"/>
                </a:solidFill>
                <a:effectLst/>
                <a:uLnTx/>
                <a:uFillTx/>
                <a:latin typeface="Corbel" panose="020B0503020204020204"/>
                <a:ea typeface="+mj-ea"/>
                <a:cs typeface="+mj-cs"/>
              </a:rPr>
              <a:t>THANK YOU!</a:t>
            </a:r>
            <a:endParaRPr kumimoji="0" lang="en-US" sz="5000" b="1" i="0" u="none" strike="noStrike" kern="1200" cap="none" spc="0" normalizeH="0" baseline="0" noProof="0" dirty="0">
              <a:ln>
                <a:noFill/>
              </a:ln>
              <a:solidFill>
                <a:srgbClr val="0072C7"/>
              </a:solidFill>
              <a:effectLst/>
              <a:uLnTx/>
              <a:uFillTx/>
              <a:latin typeface="Corbel" panose="020B0503020204020204"/>
              <a:ea typeface="+mj-ea"/>
              <a:cs typeface="+mj-cs"/>
            </a:endParaRPr>
          </a:p>
        </p:txBody>
      </p:sp>
      <p:sp>
        <p:nvSpPr>
          <p:cNvPr id="3" name="TextBox 2">
            <a:extLst>
              <a:ext uri="{FF2B5EF4-FFF2-40B4-BE49-F238E27FC236}">
                <a16:creationId xmlns:a16="http://schemas.microsoft.com/office/drawing/2014/main" id="{CAC47E98-032C-4798-80C1-98F9E6A28D50}"/>
              </a:ext>
            </a:extLst>
          </p:cNvPr>
          <p:cNvSpPr txBox="1"/>
          <p:nvPr/>
        </p:nvSpPr>
        <p:spPr>
          <a:xfrm>
            <a:off x="10475089" y="81023"/>
            <a:ext cx="1716911" cy="960699"/>
          </a:xfrm>
          <a:prstGeom prst="rect">
            <a:avLst/>
          </a:prstGeom>
          <a:solidFill>
            <a:schemeClr val="tx1">
              <a:lumMod val="95000"/>
              <a:lumOff val="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4" name="TextBox 3">
            <a:extLst>
              <a:ext uri="{FF2B5EF4-FFF2-40B4-BE49-F238E27FC236}">
                <a16:creationId xmlns:a16="http://schemas.microsoft.com/office/drawing/2014/main" id="{FC231241-2980-4FE6-B28E-E5D2193ECEBB}"/>
              </a:ext>
            </a:extLst>
          </p:cNvPr>
          <p:cNvSpPr txBox="1"/>
          <p:nvPr/>
        </p:nvSpPr>
        <p:spPr>
          <a:xfrm>
            <a:off x="6256973" y="6488668"/>
            <a:ext cx="5410308" cy="369332"/>
          </a:xfrm>
          <a:prstGeom prst="rect">
            <a:avLst/>
          </a:prstGeom>
          <a:solidFill>
            <a:schemeClr val="tx1">
              <a:lumMod val="95000"/>
              <a:lumOff val="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390824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ontoso Theme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bg1"/>
          </a:solidFill>
        </a:ln>
        <a:effectLst>
          <a:glow rad="165100">
            <a:schemeClr val="bg1">
              <a:alpha val="9000"/>
            </a:schemeClr>
          </a:glo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tem pitch deck.potx" id="{007A4A51-4FFC-4105-B3D8-61FC23843082}" vid="{F1F7DFAD-69C8-483C-AAF4-70218CA2668D}"/>
    </a:ext>
  </a:extLst>
</a:theme>
</file>

<file path=ppt/theme/theme3.xml><?xml version="1.0" encoding="utf-8"?>
<a:theme xmlns:a="http://schemas.openxmlformats.org/drawingml/2006/main" name="2_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346</Words>
  <Application>Microsoft Office PowerPoint</Application>
  <PresentationFormat>Widescreen</PresentationFormat>
  <Paragraphs>46</Paragraphs>
  <Slides>7</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7</vt:i4>
      </vt:variant>
    </vt:vector>
  </HeadingPairs>
  <TitlesOfParts>
    <vt:vector size="18" baseType="lpstr">
      <vt:lpstr>Arial</vt:lpstr>
      <vt:lpstr>Calibri</vt:lpstr>
      <vt:lpstr>Calibri Light</vt:lpstr>
      <vt:lpstr>Corbel</vt:lpstr>
      <vt:lpstr>Courier New</vt:lpstr>
      <vt:lpstr>Gill Sans MT</vt:lpstr>
      <vt:lpstr>Segoe UI Light</vt:lpstr>
      <vt:lpstr>Times New Roman</vt:lpstr>
      <vt:lpstr>Office Theme</vt:lpstr>
      <vt:lpstr>1_Office Theme</vt:lpstr>
      <vt:lpstr>2_Office Theme</vt:lpstr>
      <vt:lpstr>Consulting services database</vt:lpstr>
      <vt:lpstr>PROBLEM</vt:lpstr>
      <vt:lpstr>SOLUTION DESIGN</vt:lpstr>
      <vt:lpstr>BUSINESS MODEL</vt:lpstr>
      <vt:lpstr>EER &amp; UML MODEL</vt:lpstr>
      <vt:lpstr>RELATIONAL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Consulting services database</dc:title>
  <dc:creator>Nishith Burman</dc:creator>
  <cp:lastModifiedBy>Nishith Burman</cp:lastModifiedBy>
  <cp:revision>6</cp:revision>
  <dcterms:created xsi:type="dcterms:W3CDTF">2019-12-08T23:11:37Z</dcterms:created>
  <dcterms:modified xsi:type="dcterms:W3CDTF">2019-12-09T03:12:10Z</dcterms:modified>
</cp:coreProperties>
</file>