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3"/>
  </p:notesMasterIdLst>
  <p:sldIdLst>
    <p:sldId id="287" r:id="rId3"/>
    <p:sldId id="288" r:id="rId4"/>
    <p:sldId id="290" r:id="rId5"/>
    <p:sldId id="278" r:id="rId6"/>
    <p:sldId id="262" r:id="rId7"/>
    <p:sldId id="263" r:id="rId8"/>
    <p:sldId id="267" r:id="rId9"/>
    <p:sldId id="264" r:id="rId10"/>
    <p:sldId id="268" r:id="rId11"/>
    <p:sldId id="30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1330" y="4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spPr>
            <a:ln>
              <a:noFill/>
            </a:ln>
          </c:spPr>
          <c:dPt>
            <c:idx val="0"/>
            <c:bubble3D val="0"/>
            <c:spPr>
              <a:solidFill>
                <a:schemeClr val="accent2"/>
              </a:solidFill>
              <a:ln w="19050">
                <a:noFill/>
              </a:ln>
              <a:effectLst/>
            </c:spPr>
            <c:extLst>
              <c:ext xmlns:c16="http://schemas.microsoft.com/office/drawing/2014/chart" uri="{C3380CC4-5D6E-409C-BE32-E72D297353CC}">
                <c16:uniqueId val="{00000001-85A0-4D08-B4CB-473E33CE814B}"/>
              </c:ext>
            </c:extLst>
          </c:dPt>
          <c:dPt>
            <c:idx val="1"/>
            <c:bubble3D val="0"/>
            <c:spPr>
              <a:solidFill>
                <a:schemeClr val="tx1">
                  <a:lumMod val="65000"/>
                  <a:lumOff val="35000"/>
                </a:schemeClr>
              </a:solidFill>
              <a:ln w="19050">
                <a:noFill/>
              </a:ln>
              <a:effectLst/>
            </c:spPr>
            <c:extLst>
              <c:ext xmlns:c16="http://schemas.microsoft.com/office/drawing/2014/chart" uri="{C3380CC4-5D6E-409C-BE32-E72D297353CC}">
                <c16:uniqueId val="{00000003-85A0-4D08-B4CB-473E33CE814B}"/>
              </c:ext>
            </c:extLst>
          </c:dPt>
          <c:dPt>
            <c:idx val="2"/>
            <c:bubble3D val="0"/>
            <c:spPr>
              <a:solidFill>
                <a:schemeClr val="accent5"/>
              </a:solidFill>
              <a:ln w="19050">
                <a:noFill/>
              </a:ln>
              <a:effectLst/>
            </c:spPr>
            <c:extLst>
              <c:ext xmlns:c16="http://schemas.microsoft.com/office/drawing/2014/chart" uri="{C3380CC4-5D6E-409C-BE32-E72D297353CC}">
                <c16:uniqueId val="{00000005-85A0-4D08-B4CB-473E33CE814B}"/>
              </c:ext>
            </c:extLst>
          </c:dPt>
          <c:dPt>
            <c:idx val="3"/>
            <c:bubble3D val="0"/>
            <c:spPr>
              <a:solidFill>
                <a:schemeClr val="bg1">
                  <a:lumMod val="95000"/>
                </a:schemeClr>
              </a:solidFill>
              <a:ln w="19050">
                <a:noFill/>
              </a:ln>
              <a:effectLst/>
            </c:spPr>
            <c:extLst>
              <c:ext xmlns:c16="http://schemas.microsoft.com/office/drawing/2014/chart" uri="{C3380CC4-5D6E-409C-BE32-E72D297353CC}">
                <c16:uniqueId val="{00000007-85A0-4D08-B4CB-473E33CE814B}"/>
              </c:ext>
            </c:extLst>
          </c:dPt>
          <c:val>
            <c:numRef>
              <c:f>Sheet1!$B$2:$B$5</c:f>
              <c:numCache>
                <c:formatCode>General</c:formatCode>
                <c:ptCount val="4"/>
                <c:pt idx="0">
                  <c:v>82000</c:v>
                </c:pt>
                <c:pt idx="1">
                  <c:v>32000</c:v>
                </c:pt>
                <c:pt idx="2">
                  <c:v>14000</c:v>
                </c:pt>
                <c:pt idx="3">
                  <c:v>12000</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Sales</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Part 1</c:v>
                      </c:pt>
                      <c:pt idx="1">
                        <c:v>Part 2</c:v>
                      </c:pt>
                      <c:pt idx="2">
                        <c:v>Part 3</c:v>
                      </c:pt>
                      <c:pt idx="3">
                        <c:v>Part 4</c:v>
                      </c:pt>
                    </c:strCache>
                  </c:strRef>
                </c15:cat>
              </c15:filteredCategoryTitle>
            </c:ext>
            <c:ext xmlns:c16="http://schemas.microsoft.com/office/drawing/2014/chart" uri="{C3380CC4-5D6E-409C-BE32-E72D297353CC}">
              <c16:uniqueId val="{00000008-85A0-4D08-B4CB-473E33CE814B}"/>
            </c:ext>
          </c:extLst>
        </c:ser>
        <c:dLbls>
          <c:showLegendKey val="0"/>
          <c:showVal val="0"/>
          <c:showCatName val="0"/>
          <c:showSerName val="0"/>
          <c:showPercent val="0"/>
          <c:showBubbleSize val="0"/>
          <c:showLeaderLines val="0"/>
        </c:dLbls>
        <c:firstSliceAng val="16"/>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0.201</cdr:x>
      <cdr:y>0.30514</cdr:y>
    </cdr:from>
    <cdr:to>
      <cdr:x>1</cdr:x>
      <cdr:y>0.57113</cdr:y>
    </cdr:to>
    <cdr:sp macro="" textlink="">
      <cdr:nvSpPr>
        <cdr:cNvPr id="2" name="TextBox 1">
          <a:extLst xmlns:a="http://schemas.openxmlformats.org/drawingml/2006/main">
            <a:ext uri="{FF2B5EF4-FFF2-40B4-BE49-F238E27FC236}">
              <a16:creationId xmlns:a16="http://schemas.microsoft.com/office/drawing/2014/main" id="{62B42D75-9931-41F6-9261-CE036AAC696F}"/>
            </a:ext>
          </a:extLst>
        </cdr:cNvPr>
        <cdr:cNvSpPr txBox="1"/>
      </cdr:nvSpPr>
      <cdr:spPr>
        <a:xfrm xmlns:a="http://schemas.openxmlformats.org/drawingml/2006/main">
          <a:off x="557624" y="835353"/>
          <a:ext cx="2216662" cy="72818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2400" dirty="0">
              <a:solidFill>
                <a:schemeClr val="bg1"/>
              </a:solidFill>
            </a:rPr>
            <a:t>        </a:t>
          </a:r>
          <a:r>
            <a:rPr lang="en-US" sz="2800" dirty="0">
              <a:solidFill>
                <a:schemeClr val="bg1"/>
              </a:solidFill>
            </a:rPr>
            <a:t>Our </a:t>
          </a:r>
        </a:p>
        <a:p xmlns:a="http://schemas.openxmlformats.org/drawingml/2006/main">
          <a:r>
            <a:rPr lang="en-US" sz="2400" dirty="0">
              <a:solidFill>
                <a:schemeClr val="bg1"/>
              </a:solidFill>
            </a:rPr>
            <a:t>   Approach</a:t>
          </a:r>
        </a:p>
      </cdr:txBody>
    </cdr:sp>
  </cdr:relSizeAnchor>
  <cdr:relSizeAnchor xmlns:cdr="http://schemas.openxmlformats.org/drawingml/2006/chartDrawing">
    <cdr:from>
      <cdr:x>0.24152</cdr:x>
      <cdr:y>0.463</cdr:y>
    </cdr:from>
    <cdr:to>
      <cdr:x>0.88372</cdr:x>
      <cdr:y>0.68634</cdr:y>
    </cdr:to>
    <cdr:sp macro="" textlink="">
      <cdr:nvSpPr>
        <cdr:cNvPr id="3" name="TextBox 2">
          <a:extLst xmlns:a="http://schemas.openxmlformats.org/drawingml/2006/main">
            <a:ext uri="{FF2B5EF4-FFF2-40B4-BE49-F238E27FC236}">
              <a16:creationId xmlns:a16="http://schemas.microsoft.com/office/drawing/2014/main" id="{6CFD2753-1EAD-45EA-91AC-C672BD1864C1}"/>
            </a:ext>
          </a:extLst>
        </cdr:cNvPr>
        <cdr:cNvSpPr txBox="1"/>
      </cdr:nvSpPr>
      <cdr:spPr>
        <a:xfrm xmlns:a="http://schemas.openxmlformats.org/drawingml/2006/main">
          <a:off x="670033" y="1267532"/>
          <a:ext cx="1781665" cy="61141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2800" dirty="0">
              <a:solidFill>
                <a:schemeClr val="bg1"/>
              </a:solidFill>
            </a:rPr>
            <a:t>Approach</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E9B428-D6D9-4CB3-B32E-141BA4FA0E67}" type="datetimeFigureOut">
              <a:rPr lang="en-US" smtClean="0"/>
              <a:t>12/5/2019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7F32C-081A-4F29-AF90-8A68FFFFA190}" type="slidenum">
              <a:rPr lang="en-US" smtClean="0"/>
              <a:t>‹#›</a:t>
            </a:fld>
            <a:endParaRPr lang="en-US"/>
          </a:p>
        </p:txBody>
      </p:sp>
    </p:spTree>
    <p:extLst>
      <p:ext uri="{BB962C8B-B14F-4D97-AF65-F5344CB8AC3E}">
        <p14:creationId xmlns:p14="http://schemas.microsoft.com/office/powerpoint/2010/main" val="859294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a:t>
            </a:fld>
            <a:endParaRPr lang="en-US" noProof="0" dirty="0"/>
          </a:p>
        </p:txBody>
      </p:sp>
    </p:spTree>
    <p:extLst>
      <p:ext uri="{BB962C8B-B14F-4D97-AF65-F5344CB8AC3E}">
        <p14:creationId xmlns:p14="http://schemas.microsoft.com/office/powerpoint/2010/main" val="1718332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DDBACE-0F8F-43FD-98F0-DEE13552DAD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4802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4</a:t>
            </a:fld>
            <a:endParaRPr lang="en-US" noProof="0" dirty="0"/>
          </a:p>
        </p:txBody>
      </p:sp>
    </p:spTree>
    <p:extLst>
      <p:ext uri="{BB962C8B-B14F-4D97-AF65-F5344CB8AC3E}">
        <p14:creationId xmlns:p14="http://schemas.microsoft.com/office/powerpoint/2010/main" val="1622613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5</a:t>
            </a:fld>
            <a:endParaRPr lang="en-US" noProof="0" dirty="0"/>
          </a:p>
        </p:txBody>
      </p:sp>
    </p:spTree>
    <p:extLst>
      <p:ext uri="{BB962C8B-B14F-4D97-AF65-F5344CB8AC3E}">
        <p14:creationId xmlns:p14="http://schemas.microsoft.com/office/powerpoint/2010/main" val="3944802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6</a:t>
            </a:fld>
            <a:endParaRPr lang="en-US" noProof="0" dirty="0"/>
          </a:p>
        </p:txBody>
      </p:sp>
    </p:spTree>
    <p:extLst>
      <p:ext uri="{BB962C8B-B14F-4D97-AF65-F5344CB8AC3E}">
        <p14:creationId xmlns:p14="http://schemas.microsoft.com/office/powerpoint/2010/main" val="419941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DDBACE-0F8F-43FD-98F0-DEE13552DAD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8512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DDBACE-0F8F-43FD-98F0-DEE13552DAD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9081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DDBACE-0F8F-43FD-98F0-DEE13552DAD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5117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F151D-BBAC-4425-ABD7-481334B936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71BB30-2199-4037-AE77-3B5FB48DE6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036DA1-3B8A-42A4-8335-3BFC13007619}"/>
              </a:ext>
            </a:extLst>
          </p:cNvPr>
          <p:cNvSpPr>
            <a:spLocks noGrp="1"/>
          </p:cNvSpPr>
          <p:nvPr>
            <p:ph type="dt" sz="half" idx="10"/>
          </p:nvPr>
        </p:nvSpPr>
        <p:spPr/>
        <p:txBody>
          <a:bodyPr/>
          <a:lstStyle/>
          <a:p>
            <a:fld id="{2260D7B4-D478-4FEF-AB20-EF66C95B60C6}" type="datetimeFigureOut">
              <a:rPr lang="en-US" smtClean="0"/>
              <a:t>12/5/2019</a:t>
            </a:fld>
            <a:endParaRPr lang="en-US"/>
          </a:p>
        </p:txBody>
      </p:sp>
      <p:sp>
        <p:nvSpPr>
          <p:cNvPr id="5" name="Footer Placeholder 4">
            <a:extLst>
              <a:ext uri="{FF2B5EF4-FFF2-40B4-BE49-F238E27FC236}">
                <a16:creationId xmlns:a16="http://schemas.microsoft.com/office/drawing/2014/main" id="{262B6E23-DAF1-4CE3-86F7-F4B4F28E6E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8545FF-A9E9-4289-91FE-2B4559CBB5EB}"/>
              </a:ext>
            </a:extLst>
          </p:cNvPr>
          <p:cNvSpPr>
            <a:spLocks noGrp="1"/>
          </p:cNvSpPr>
          <p:nvPr>
            <p:ph type="sldNum" sz="quarter" idx="12"/>
          </p:nvPr>
        </p:nvSpPr>
        <p:spPr/>
        <p:txBody>
          <a:bodyPr/>
          <a:lstStyle/>
          <a:p>
            <a:fld id="{E38242E0-61DE-4AF3-BE7D-F18ABE0853DB}" type="slidenum">
              <a:rPr lang="en-US" smtClean="0"/>
              <a:t>‹#›</a:t>
            </a:fld>
            <a:endParaRPr lang="en-US"/>
          </a:p>
        </p:txBody>
      </p:sp>
    </p:spTree>
    <p:extLst>
      <p:ext uri="{BB962C8B-B14F-4D97-AF65-F5344CB8AC3E}">
        <p14:creationId xmlns:p14="http://schemas.microsoft.com/office/powerpoint/2010/main" val="28728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2B688-E162-49A0-9ACA-6122FDF293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94FD76-ACF3-447A-A7A4-A7FB19D194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CE82BA-A1A7-4C4B-B515-8C5B6C972112}"/>
              </a:ext>
            </a:extLst>
          </p:cNvPr>
          <p:cNvSpPr>
            <a:spLocks noGrp="1"/>
          </p:cNvSpPr>
          <p:nvPr>
            <p:ph type="dt" sz="half" idx="10"/>
          </p:nvPr>
        </p:nvSpPr>
        <p:spPr/>
        <p:txBody>
          <a:bodyPr/>
          <a:lstStyle/>
          <a:p>
            <a:fld id="{2260D7B4-D478-4FEF-AB20-EF66C95B60C6}" type="datetimeFigureOut">
              <a:rPr lang="en-US" smtClean="0"/>
              <a:t>12/5/2019</a:t>
            </a:fld>
            <a:endParaRPr lang="en-US"/>
          </a:p>
        </p:txBody>
      </p:sp>
      <p:sp>
        <p:nvSpPr>
          <p:cNvPr id="5" name="Footer Placeholder 4">
            <a:extLst>
              <a:ext uri="{FF2B5EF4-FFF2-40B4-BE49-F238E27FC236}">
                <a16:creationId xmlns:a16="http://schemas.microsoft.com/office/drawing/2014/main" id="{E4A06743-1E1F-4004-B406-890EE2ADF9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39CF53-5DF0-4E9C-BA1B-B2C56AF543C7}"/>
              </a:ext>
            </a:extLst>
          </p:cNvPr>
          <p:cNvSpPr>
            <a:spLocks noGrp="1"/>
          </p:cNvSpPr>
          <p:nvPr>
            <p:ph type="sldNum" sz="quarter" idx="12"/>
          </p:nvPr>
        </p:nvSpPr>
        <p:spPr/>
        <p:txBody>
          <a:bodyPr/>
          <a:lstStyle/>
          <a:p>
            <a:fld id="{E38242E0-61DE-4AF3-BE7D-F18ABE0853DB}" type="slidenum">
              <a:rPr lang="en-US" smtClean="0"/>
              <a:t>‹#›</a:t>
            </a:fld>
            <a:endParaRPr lang="en-US"/>
          </a:p>
        </p:txBody>
      </p:sp>
    </p:spTree>
    <p:extLst>
      <p:ext uri="{BB962C8B-B14F-4D97-AF65-F5344CB8AC3E}">
        <p14:creationId xmlns:p14="http://schemas.microsoft.com/office/powerpoint/2010/main" val="347100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E86503-3AC7-41FD-8411-4157EAE16A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E706B9-EE1C-4125-AD92-F2686A244D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3F53B9-38A0-47E7-ADFC-4C118C655EBB}"/>
              </a:ext>
            </a:extLst>
          </p:cNvPr>
          <p:cNvSpPr>
            <a:spLocks noGrp="1"/>
          </p:cNvSpPr>
          <p:nvPr>
            <p:ph type="dt" sz="half" idx="10"/>
          </p:nvPr>
        </p:nvSpPr>
        <p:spPr/>
        <p:txBody>
          <a:bodyPr/>
          <a:lstStyle/>
          <a:p>
            <a:fld id="{2260D7B4-D478-4FEF-AB20-EF66C95B60C6}" type="datetimeFigureOut">
              <a:rPr lang="en-US" smtClean="0"/>
              <a:t>12/5/2019</a:t>
            </a:fld>
            <a:endParaRPr lang="en-US"/>
          </a:p>
        </p:txBody>
      </p:sp>
      <p:sp>
        <p:nvSpPr>
          <p:cNvPr id="5" name="Footer Placeholder 4">
            <a:extLst>
              <a:ext uri="{FF2B5EF4-FFF2-40B4-BE49-F238E27FC236}">
                <a16:creationId xmlns:a16="http://schemas.microsoft.com/office/drawing/2014/main" id="{F496ECFB-17EB-4C7E-8AD8-16E0BF4781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5DC234-9B51-4A88-BE97-896608B7B09C}"/>
              </a:ext>
            </a:extLst>
          </p:cNvPr>
          <p:cNvSpPr>
            <a:spLocks noGrp="1"/>
          </p:cNvSpPr>
          <p:nvPr>
            <p:ph type="sldNum" sz="quarter" idx="12"/>
          </p:nvPr>
        </p:nvSpPr>
        <p:spPr/>
        <p:txBody>
          <a:bodyPr/>
          <a:lstStyle/>
          <a:p>
            <a:fld id="{E38242E0-61DE-4AF3-BE7D-F18ABE0853DB}" type="slidenum">
              <a:rPr lang="en-US" smtClean="0"/>
              <a:t>‹#›</a:t>
            </a:fld>
            <a:endParaRPr lang="en-US"/>
          </a:p>
        </p:txBody>
      </p:sp>
    </p:spTree>
    <p:extLst>
      <p:ext uri="{BB962C8B-B14F-4D97-AF65-F5344CB8AC3E}">
        <p14:creationId xmlns:p14="http://schemas.microsoft.com/office/powerpoint/2010/main" val="1229690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With Photo">
    <p:bg>
      <p:bgPr>
        <a:solidFill>
          <a:schemeClr val="tx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1354EEE-2DC5-4D1B-9807-25660421A04D}"/>
              </a:ext>
            </a:extLst>
          </p:cNvPr>
          <p:cNvSpPr>
            <a:spLocks noGrp="1"/>
          </p:cNvSpPr>
          <p:nvPr>
            <p:ph type="pic" sz="quarter" idx="10" hasCustomPrompt="1"/>
          </p:nvPr>
        </p:nvSpPr>
        <p:spPr>
          <a:xfrm>
            <a:off x="0" y="0"/>
            <a:ext cx="12192000" cy="6704013"/>
          </a:xfrm>
        </p:spPr>
        <p:txBody>
          <a:bodyPr rIns="396000" anchor="ctr"/>
          <a:lstStyle>
            <a:lvl1pPr marL="0" indent="0" algn="r">
              <a:buNone/>
              <a:defRPr i="1"/>
            </a:lvl1pPr>
          </a:lstStyle>
          <a:p>
            <a:r>
              <a:rPr lang="en-US" noProof="0" dirty="0"/>
              <a:t>Insert or Drag &amp; Drop your Photo</a:t>
            </a:r>
          </a:p>
        </p:txBody>
      </p:sp>
      <p:sp>
        <p:nvSpPr>
          <p:cNvPr id="27" name="Rectangle 26">
            <a:extLst>
              <a:ext uri="{FF2B5EF4-FFF2-40B4-BE49-F238E27FC236}">
                <a16:creationId xmlns:a16="http://schemas.microsoft.com/office/drawing/2014/main" id="{65618A6D-2D01-4E48-A214-E027E1DF2926}"/>
              </a:ext>
            </a:extLst>
          </p:cNvPr>
          <p:cNvSpPr/>
          <p:nvPr userDrawn="1"/>
        </p:nvSpPr>
        <p:spPr>
          <a:xfrm>
            <a:off x="-1" y="6704160"/>
            <a:ext cx="12191999"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6D3A6A3E-8350-4459-B8CC-EAD99A470244}"/>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title="Overlay Graphic">
            <a:extLst>
              <a:ext uri="{FF2B5EF4-FFF2-40B4-BE49-F238E27FC236}">
                <a16:creationId xmlns:a16="http://schemas.microsoft.com/office/drawing/2014/main" id="{116BA484-94A7-491B-8880-A549E58F3024}"/>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58917" y="3907857"/>
            <a:ext cx="5167824" cy="1532849"/>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Presentation cover option</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58152" y="5489089"/>
            <a:ext cx="5167824" cy="691666"/>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9" name="Rectangle 8" title="Overlay Graphic">
            <a:extLst>
              <a:ext uri="{FF2B5EF4-FFF2-40B4-BE49-F238E27FC236}">
                <a16:creationId xmlns:a16="http://schemas.microsoft.com/office/drawing/2014/main" id="{C7502B15-7A29-47F1-B4E2-978F0C462B12}"/>
              </a:ext>
            </a:extLst>
          </p:cNvPr>
          <p:cNvSpPr/>
          <p:nvPr userDrawn="1"/>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1" name="Picture 10">
            <a:extLst>
              <a:ext uri="{FF2B5EF4-FFF2-40B4-BE49-F238E27FC236}">
                <a16:creationId xmlns:a16="http://schemas.microsoft.com/office/drawing/2014/main" id="{3EF8196B-825A-4D0A-BFD3-FE474A8D026F}"/>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4644589" y="580702"/>
            <a:ext cx="1346855" cy="519653"/>
          </a:xfrm>
          <a:prstGeom prst="rect">
            <a:avLst/>
          </a:prstGeom>
        </p:spPr>
      </p:pic>
      <p:cxnSp>
        <p:nvCxnSpPr>
          <p:cNvPr id="22" name="Straight Connector 21">
            <a:extLst>
              <a:ext uri="{FF2B5EF4-FFF2-40B4-BE49-F238E27FC236}">
                <a16:creationId xmlns:a16="http://schemas.microsoft.com/office/drawing/2014/main" id="{61788227-A423-4EF0-AD07-12996A738B02}"/>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BA9D355-57CC-4CE6-BAD3-D2C3735E3850}"/>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20" name="Oval 19" descr="Cover Title Graphic (Move me around)">
            <a:extLst>
              <a:ext uri="{FF2B5EF4-FFF2-40B4-BE49-F238E27FC236}">
                <a16:creationId xmlns:a16="http://schemas.microsoft.com/office/drawing/2014/main" id="{22DB2211-43FB-4DED-A78D-B675BA45FB49}"/>
              </a:ext>
            </a:extLst>
          </p:cNvPr>
          <p:cNvSpPr/>
          <p:nvPr userDrawn="1"/>
        </p:nvSpPr>
        <p:spPr>
          <a:xfrm>
            <a:off x="2143138" y="1038995"/>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nvGrpSpPr>
          <p:cNvPr id="21" name="Group 20" descr="Cover Title Graphic (Move me around)">
            <a:extLst>
              <a:ext uri="{FF2B5EF4-FFF2-40B4-BE49-F238E27FC236}">
                <a16:creationId xmlns:a16="http://schemas.microsoft.com/office/drawing/2014/main" id="{AD95DECB-9715-4C50-BF9D-619FD8182B17}"/>
              </a:ext>
            </a:extLst>
          </p:cNvPr>
          <p:cNvGrpSpPr/>
          <p:nvPr userDrawn="1"/>
        </p:nvGrpSpPr>
        <p:grpSpPr>
          <a:xfrm>
            <a:off x="3752763" y="2652121"/>
            <a:ext cx="1022532" cy="1022532"/>
            <a:chOff x="3775686" y="2602347"/>
            <a:chExt cx="1022532" cy="1022532"/>
          </a:xfrm>
        </p:grpSpPr>
        <p:sp>
          <p:nvSpPr>
            <p:cNvPr id="23" name="Oval 22">
              <a:extLst>
                <a:ext uri="{FF2B5EF4-FFF2-40B4-BE49-F238E27FC236}">
                  <a16:creationId xmlns:a16="http://schemas.microsoft.com/office/drawing/2014/main" id="{CB44883B-F11E-41B5-9FEB-ED560A239A0E}"/>
                </a:ext>
              </a:extLst>
            </p:cNvPr>
            <p:cNvSpPr/>
            <p:nvPr/>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A0712D12-C314-4A6A-9003-E94F4CC995C4}"/>
                </a:ext>
              </a:extLst>
            </p:cNvPr>
            <p:cNvSpPr/>
            <p:nvPr/>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6" name="Group 25" descr="Cover Title Graphic (Rotate me)">
            <a:extLst>
              <a:ext uri="{FF2B5EF4-FFF2-40B4-BE49-F238E27FC236}">
                <a16:creationId xmlns:a16="http://schemas.microsoft.com/office/drawing/2014/main" id="{4CDDFE0A-CF92-4F5D-9A01-CDE02D1D5B61}"/>
              </a:ext>
            </a:extLst>
          </p:cNvPr>
          <p:cNvGrpSpPr/>
          <p:nvPr userDrawn="1"/>
        </p:nvGrpSpPr>
        <p:grpSpPr>
          <a:xfrm>
            <a:off x="1952144" y="833521"/>
            <a:ext cx="2678654" cy="2720745"/>
            <a:chOff x="1952144" y="833521"/>
            <a:chExt cx="2678654" cy="2720745"/>
          </a:xfrm>
        </p:grpSpPr>
        <p:sp>
          <p:nvSpPr>
            <p:cNvPr id="29" name="Oval 28">
              <a:extLst>
                <a:ext uri="{FF2B5EF4-FFF2-40B4-BE49-F238E27FC236}">
                  <a16:creationId xmlns:a16="http://schemas.microsoft.com/office/drawing/2014/main" id="{CE218AD4-04AC-496E-81D4-3E9AB3797536}"/>
                </a:ext>
              </a:extLst>
            </p:cNvPr>
            <p:cNvSpPr/>
            <p:nvPr/>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0" name="Straight Connector 29">
              <a:extLst>
                <a:ext uri="{FF2B5EF4-FFF2-40B4-BE49-F238E27FC236}">
                  <a16:creationId xmlns:a16="http://schemas.microsoft.com/office/drawing/2014/main" id="{C4E3872F-2849-4F1E-AA5C-000A13FFE98A}"/>
                </a:ext>
              </a:extLst>
            </p:cNvPr>
            <p:cNvCxnSpPr>
              <a:cxnSpLocks/>
            </p:cNvCxnSpPr>
            <p:nvPr/>
          </p:nvCxnSpPr>
          <p:spPr>
            <a:xfrm>
              <a:off x="2125238" y="1027660"/>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43735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rge Intro">
    <p:bg>
      <p:bgPr>
        <a:solidFill>
          <a:schemeClr val="tx1"/>
        </a:solidFill>
        <a:effectLst/>
      </p:bgPr>
    </p:bg>
    <p:spTree>
      <p:nvGrpSpPr>
        <p:cNvPr id="1" name=""/>
        <p:cNvGrpSpPr/>
        <p:nvPr/>
      </p:nvGrpSpPr>
      <p:grpSpPr>
        <a:xfrm>
          <a:off x="0" y="0"/>
          <a:ext cx="0" cy="0"/>
          <a:chOff x="0" y="0"/>
          <a:chExt cx="0" cy="0"/>
        </a:xfrm>
      </p:grpSpPr>
      <p:sp>
        <p:nvSpPr>
          <p:cNvPr id="14" name="Rectangle 13" title="Overlay Graphic">
            <a:extLst>
              <a:ext uri="{FF2B5EF4-FFF2-40B4-BE49-F238E27FC236}">
                <a16:creationId xmlns:a16="http://schemas.microsoft.com/office/drawing/2014/main" id="{693A70F3-06C1-4E8B-9B0E-5E6545B98633}"/>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3C6803E4-2DDA-4202-8774-33010D5BA394}"/>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2A066F6-418A-4534-9C6E-B4AE3F337975}"/>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hasCustomPrompt="1"/>
          </p:nvPr>
        </p:nvSpPr>
        <p:spPr>
          <a:xfrm>
            <a:off x="860370" y="3674372"/>
            <a:ext cx="5022591" cy="272884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515800" y="3674373"/>
            <a:ext cx="5085650" cy="720000"/>
          </a:xfrm>
        </p:spPr>
        <p:txBody>
          <a:bodyPr vert="horz" lIns="0" tIns="0" rIns="0" bIns="0" rtlCol="0" anchor="b">
            <a:noAutofit/>
          </a:bodyPr>
          <a:lstStyle>
            <a:lvl1pPr algn="r">
              <a:defRPr lang="en-ZA" sz="3500" b="1" cap="all" baseline="0" dirty="0"/>
            </a:lvl1pPr>
          </a:lstStyle>
          <a:p>
            <a:pPr marL="0" lvl="0" algn="r"/>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515800" y="4608000"/>
            <a:ext cx="5085650"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648283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s as Icons 5X">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CA47B37-80B0-5A4F-BDC3-DE42D5B2D34F}"/>
              </a:ext>
              <a:ext uri="{C183D7F6-B498-43B3-948B-1728B52AA6E4}">
                <adec:decorative xmlns:adec="http://schemas.microsoft.com/office/drawing/2017/decorative" val="1"/>
              </a:ext>
            </a:extLst>
          </p:cNvPr>
          <p:cNvSpPr/>
          <p:nvPr userDrawn="1"/>
        </p:nvSpPr>
        <p:spPr>
          <a:xfrm>
            <a:off x="1226695"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7" name="Picture Placeholder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1523875"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6" name="Text Placeholder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1024282"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8" name="Text Placeholder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1024282"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3" name="Oval 22">
            <a:extLst>
              <a:ext uri="{FF2B5EF4-FFF2-40B4-BE49-F238E27FC236}">
                <a16:creationId xmlns:a16="http://schemas.microsoft.com/office/drawing/2014/main" id="{1A6AC2DF-47CD-A743-A120-FBE75B801CF3}"/>
              </a:ext>
              <a:ext uri="{C183D7F6-B498-43B3-948B-1728B52AA6E4}">
                <adec:decorative xmlns:adec="http://schemas.microsoft.com/office/drawing/2017/decorative" val="1"/>
              </a:ext>
            </a:extLst>
          </p:cNvPr>
          <p:cNvSpPr/>
          <p:nvPr userDrawn="1"/>
        </p:nvSpPr>
        <p:spPr>
          <a:xfrm>
            <a:off x="3357554" y="2412312"/>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8" name="Picture Placeholder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654734"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9" name="Text Placeholder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3155141"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0" name="Text Placeholder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3155141"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4" name="Oval 23">
            <a:extLst>
              <a:ext uri="{FF2B5EF4-FFF2-40B4-BE49-F238E27FC236}">
                <a16:creationId xmlns:a16="http://schemas.microsoft.com/office/drawing/2014/main" id="{17E0F6BC-FBF2-3048-B833-61609739028C}"/>
              </a:ext>
              <a:ext uri="{C183D7F6-B498-43B3-948B-1728B52AA6E4}">
                <adec:decorative xmlns:adec="http://schemas.microsoft.com/office/drawing/2017/decorative" val="1"/>
              </a:ext>
            </a:extLst>
          </p:cNvPr>
          <p:cNvSpPr/>
          <p:nvPr userDrawn="1"/>
        </p:nvSpPr>
        <p:spPr>
          <a:xfrm>
            <a:off x="5488413"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9" name="Picture Placeholder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7855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1" name="Text Placeholder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5286000"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2" name="Text Placeholder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5286000"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5" name="Oval 24">
            <a:extLst>
              <a:ext uri="{FF2B5EF4-FFF2-40B4-BE49-F238E27FC236}">
                <a16:creationId xmlns:a16="http://schemas.microsoft.com/office/drawing/2014/main" id="{D0B0310F-833E-864C-9FB7-B2B2A6714808}"/>
              </a:ext>
              <a:ext uri="{C183D7F6-B498-43B3-948B-1728B52AA6E4}">
                <adec:decorative xmlns:adec="http://schemas.microsoft.com/office/drawing/2017/decorative" val="1"/>
              </a:ext>
            </a:extLst>
          </p:cNvPr>
          <p:cNvSpPr/>
          <p:nvPr userDrawn="1"/>
        </p:nvSpPr>
        <p:spPr>
          <a:xfrm>
            <a:off x="7619272" y="2412312"/>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0" name="Picture Placeholder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9164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3" name="Text Placeholder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7416859"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4" name="Text Placeholder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7416859"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6" name="Oval 25">
            <a:extLst>
              <a:ext uri="{FF2B5EF4-FFF2-40B4-BE49-F238E27FC236}">
                <a16:creationId xmlns:a16="http://schemas.microsoft.com/office/drawing/2014/main" id="{F906D597-BA39-4C4D-833F-CC0EE989B51C}"/>
              </a:ext>
              <a:ext uri="{C183D7F6-B498-43B3-948B-1728B52AA6E4}">
                <adec:decorative xmlns:adec="http://schemas.microsoft.com/office/drawing/2017/decorative" val="1"/>
              </a:ext>
            </a:extLst>
          </p:cNvPr>
          <p:cNvSpPr/>
          <p:nvPr userDrawn="1"/>
        </p:nvSpPr>
        <p:spPr>
          <a:xfrm>
            <a:off x="9750130"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1" name="Picture Placeholder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1004731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5" name="Text Placeholder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9547717"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6" name="Text Placeholder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9547717"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7" name="Footer Placeholder 6">
            <a:extLst>
              <a:ext uri="{FF2B5EF4-FFF2-40B4-BE49-F238E27FC236}">
                <a16:creationId xmlns:a16="http://schemas.microsoft.com/office/drawing/2014/main" id="{70DA538E-510B-4461-9710-1A6EAA4B8948}"/>
              </a:ext>
            </a:extLst>
          </p:cNvPr>
          <p:cNvSpPr>
            <a:spLocks noGrp="1"/>
          </p:cNvSpPr>
          <p:nvPr>
            <p:ph type="ftr" sz="quarter" idx="51"/>
          </p:nvPr>
        </p:nvSpPr>
        <p:spPr/>
        <p:txBody>
          <a:bodyPr/>
          <a:lstStyle/>
          <a:p>
            <a:r>
              <a:rPr lang="en-US" noProof="0" dirty="0"/>
              <a:t>Add a footer</a:t>
            </a:r>
          </a:p>
        </p:txBody>
      </p:sp>
      <p:sp>
        <p:nvSpPr>
          <p:cNvPr id="18" name="Slide Number Placeholder 17">
            <a:extLst>
              <a:ext uri="{FF2B5EF4-FFF2-40B4-BE49-F238E27FC236}">
                <a16:creationId xmlns:a16="http://schemas.microsoft.com/office/drawing/2014/main" id="{B47FA9C2-43A2-4271-ABC9-7BAD6464148D}"/>
              </a:ext>
            </a:extLst>
          </p:cNvPr>
          <p:cNvSpPr>
            <a:spLocks noGrp="1"/>
          </p:cNvSpPr>
          <p:nvPr>
            <p:ph type="sldNum" sz="quarter" idx="5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9" name="Title 18">
            <a:extLst>
              <a:ext uri="{FF2B5EF4-FFF2-40B4-BE49-F238E27FC236}">
                <a16:creationId xmlns:a16="http://schemas.microsoft.com/office/drawing/2014/main" id="{8350FCD5-4151-44A8-917B-4D66C8F1475E}"/>
              </a:ext>
            </a:extLst>
          </p:cNvPr>
          <p:cNvSpPr>
            <a:spLocks noGrp="1"/>
          </p:cNvSpPr>
          <p:nvPr>
            <p:ph type="title"/>
          </p:nvPr>
        </p:nvSpPr>
        <p:spPr/>
        <p:txBody>
          <a:bodyPr/>
          <a:lstStyle/>
          <a:p>
            <a:r>
              <a:rPr lang="en-US" noProof="0"/>
              <a:t>Click to edit Master title style</a:t>
            </a:r>
          </a:p>
        </p:txBody>
      </p:sp>
      <p:sp>
        <p:nvSpPr>
          <p:cNvPr id="32" name="Text Placeholder 4">
            <a:extLst>
              <a:ext uri="{FF2B5EF4-FFF2-40B4-BE49-F238E27FC236}">
                <a16:creationId xmlns:a16="http://schemas.microsoft.com/office/drawing/2014/main" id="{2D65EEF7-301B-486F-AC58-F8095230D28B}"/>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5" name="Oval 34">
            <a:extLst>
              <a:ext uri="{FF2B5EF4-FFF2-40B4-BE49-F238E27FC236}">
                <a16:creationId xmlns:a16="http://schemas.microsoft.com/office/drawing/2014/main" id="{7D27D67C-932D-4270-A0E5-6F1F9315A231}"/>
              </a:ext>
              <a:ext uri="{C183D7F6-B498-43B3-948B-1728B52AA6E4}">
                <adec:decorative xmlns:adec="http://schemas.microsoft.com/office/drawing/2017/decorative" val="1"/>
              </a:ext>
            </a:extLst>
          </p:cNvPr>
          <p:cNvSpPr/>
          <p:nvPr userDrawn="1"/>
        </p:nvSpPr>
        <p:spPr>
          <a:xfrm>
            <a:off x="8799424" y="3025950"/>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id="{C987A1EC-DB2A-4AA3-8590-C488A6082E11}"/>
              </a:ext>
              <a:ext uri="{C183D7F6-B498-43B3-948B-1728B52AA6E4}">
                <adec:decorative xmlns:adec="http://schemas.microsoft.com/office/drawing/2017/decorative" val="1"/>
              </a:ext>
            </a:extLst>
          </p:cNvPr>
          <p:cNvSpPr/>
          <p:nvPr userDrawn="1"/>
        </p:nvSpPr>
        <p:spPr>
          <a:xfrm>
            <a:off x="2761124" y="2942103"/>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3747277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s as Icons 3X Option 1">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4790D010-2852-DE49-BD36-340D6725D1D5}"/>
              </a:ext>
              <a:ext uri="{C183D7F6-B498-43B3-948B-1728B52AA6E4}">
                <adec:decorative xmlns:adec="http://schemas.microsoft.com/office/drawing/2017/decorative" val="1"/>
              </a:ext>
            </a:extLst>
          </p:cNvPr>
          <p:cNvSpPr/>
          <p:nvPr userDrawn="1"/>
        </p:nvSpPr>
        <p:spPr>
          <a:xfrm>
            <a:off x="3211925" y="2412312"/>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0" name="Picture Placeholder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509105"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6" name="Text Placeholder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3012253"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8" name="Text Placeholder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3012253"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8" name="Oval 17">
            <a:extLst>
              <a:ext uri="{FF2B5EF4-FFF2-40B4-BE49-F238E27FC236}">
                <a16:creationId xmlns:a16="http://schemas.microsoft.com/office/drawing/2014/main" id="{C5D02C68-EB7D-E044-99A9-658364A3B2F0}"/>
              </a:ext>
              <a:ext uri="{C183D7F6-B498-43B3-948B-1728B52AA6E4}">
                <adec:decorative xmlns:adec="http://schemas.microsoft.com/office/drawing/2017/decorative" val="1"/>
              </a:ext>
            </a:extLst>
          </p:cNvPr>
          <p:cNvSpPr/>
          <p:nvPr userDrawn="1"/>
        </p:nvSpPr>
        <p:spPr>
          <a:xfrm>
            <a:off x="5487924"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1" name="Picture Placeholder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785104"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9" name="Text Placeholder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5288252"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0" name="Text Placeholder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5288252"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9" name="Oval 18">
            <a:extLst>
              <a:ext uri="{FF2B5EF4-FFF2-40B4-BE49-F238E27FC236}">
                <a16:creationId xmlns:a16="http://schemas.microsoft.com/office/drawing/2014/main" id="{45962E1D-1D13-2B48-9F3B-CE31039DD236}"/>
              </a:ext>
              <a:ext uri="{C183D7F6-B498-43B3-948B-1728B52AA6E4}">
                <adec:decorative xmlns:adec="http://schemas.microsoft.com/office/drawing/2017/decorative" val="1"/>
              </a:ext>
            </a:extLst>
          </p:cNvPr>
          <p:cNvSpPr/>
          <p:nvPr userDrawn="1"/>
        </p:nvSpPr>
        <p:spPr>
          <a:xfrm>
            <a:off x="7763923" y="2412312"/>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2" name="Picture Placeholder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806110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1" name="Text Placeholder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7564251"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2" name="Text Placeholder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7564251"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4" name="Footer Placeholder 3">
            <a:extLst>
              <a:ext uri="{FF2B5EF4-FFF2-40B4-BE49-F238E27FC236}">
                <a16:creationId xmlns:a16="http://schemas.microsoft.com/office/drawing/2014/main" id="{BDD481DA-8671-472C-B2CF-B134EDAD7A53}"/>
              </a:ext>
            </a:extLst>
          </p:cNvPr>
          <p:cNvSpPr>
            <a:spLocks noGrp="1"/>
          </p:cNvSpPr>
          <p:nvPr>
            <p:ph type="ftr" sz="quarter" idx="5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B0ACC5C2-09E7-4586-9B5F-3532B87B93D0}"/>
              </a:ext>
            </a:extLst>
          </p:cNvPr>
          <p:cNvSpPr>
            <a:spLocks noGrp="1"/>
          </p:cNvSpPr>
          <p:nvPr>
            <p:ph type="sldNum" sz="quarter" idx="51"/>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3" name="Title 12">
            <a:extLst>
              <a:ext uri="{FF2B5EF4-FFF2-40B4-BE49-F238E27FC236}">
                <a16:creationId xmlns:a16="http://schemas.microsoft.com/office/drawing/2014/main" id="{1E54F41B-75D5-471F-9187-384BD10C883D}"/>
              </a:ext>
            </a:extLst>
          </p:cNvPr>
          <p:cNvSpPr>
            <a:spLocks noGrp="1"/>
          </p:cNvSpPr>
          <p:nvPr>
            <p:ph type="title"/>
          </p:nvPr>
        </p:nvSpPr>
        <p:spPr/>
        <p:txBody>
          <a:bodyPr/>
          <a:lstStyle/>
          <a:p>
            <a:r>
              <a:rPr lang="en-US" noProof="0"/>
              <a:t>Click to edit Master title style</a:t>
            </a:r>
          </a:p>
        </p:txBody>
      </p:sp>
      <p:sp>
        <p:nvSpPr>
          <p:cNvPr id="23" name="Text Placeholder 4">
            <a:extLst>
              <a:ext uri="{FF2B5EF4-FFF2-40B4-BE49-F238E27FC236}">
                <a16:creationId xmlns:a16="http://schemas.microsoft.com/office/drawing/2014/main" id="{0E99A070-0D10-4FD0-959D-54B40AD04926}"/>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5" name="Oval 24">
            <a:extLst>
              <a:ext uri="{FF2B5EF4-FFF2-40B4-BE49-F238E27FC236}">
                <a16:creationId xmlns:a16="http://schemas.microsoft.com/office/drawing/2014/main" id="{B9777B06-12C0-49D3-A18F-49D1E0574CE3}"/>
              </a:ext>
              <a:ext uri="{C183D7F6-B498-43B3-948B-1728B52AA6E4}">
                <adec:decorative xmlns:adec="http://schemas.microsoft.com/office/drawing/2017/decorative" val="1"/>
              </a:ext>
            </a:extLst>
          </p:cNvPr>
          <p:cNvSpPr/>
          <p:nvPr userDrawn="1"/>
        </p:nvSpPr>
        <p:spPr>
          <a:xfrm>
            <a:off x="7725080" y="2981545"/>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918284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s as Icons 3X Option 2">
    <p:bg>
      <p:bgPr>
        <a:solidFill>
          <a:schemeClr val="tx1"/>
        </a:solidFill>
        <a:effectLst/>
      </p:bgPr>
    </p:bg>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5E3B0AD5-3645-8443-891F-C0E1D9763D7A}"/>
              </a:ext>
              <a:ext uri="{C183D7F6-B498-43B3-948B-1728B52AA6E4}">
                <adec:decorative xmlns:adec="http://schemas.microsoft.com/office/drawing/2017/decorative" val="1"/>
              </a:ext>
            </a:extLst>
          </p:cNvPr>
          <p:cNvSpPr/>
          <p:nvPr userDrawn="1"/>
        </p:nvSpPr>
        <p:spPr>
          <a:xfrm>
            <a:off x="5957894" y="2284616"/>
            <a:ext cx="1471544" cy="1471544"/>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Picture Placeholder 15">
            <a:extLst>
              <a:ext uri="{FF2B5EF4-FFF2-40B4-BE49-F238E27FC236}">
                <a16:creationId xmlns:a16="http://schemas.microsoft.com/office/drawing/2014/main" id="{58E0D31A-DD56-EF4B-A0DC-8130892CA19D}"/>
              </a:ext>
            </a:extLst>
          </p:cNvPr>
          <p:cNvSpPr>
            <a:spLocks noGrp="1"/>
          </p:cNvSpPr>
          <p:nvPr userDrawn="1">
            <p:ph type="pic" sz="quarter" idx="45" hasCustomPrompt="1"/>
          </p:nvPr>
        </p:nvSpPr>
        <p:spPr>
          <a:xfrm>
            <a:off x="63827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6" name="Text Placeholder 8">
            <a:extLst>
              <a:ext uri="{FF2B5EF4-FFF2-40B4-BE49-F238E27FC236}">
                <a16:creationId xmlns:a16="http://schemas.microsoft.com/office/drawing/2014/main" id="{DB2281E6-0C7F-4B74-AABC-FC737C5B9605}"/>
              </a:ext>
            </a:extLst>
          </p:cNvPr>
          <p:cNvSpPr>
            <a:spLocks noGrp="1"/>
          </p:cNvSpPr>
          <p:nvPr userDrawn="1">
            <p:ph type="body" sz="quarter" idx="17" hasCustomPrompt="1"/>
          </p:nvPr>
        </p:nvSpPr>
        <p:spPr>
          <a:xfrm>
            <a:off x="5883177"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userDrawn="1">
            <p:ph type="body" sz="quarter" idx="18" hasCustomPrompt="1"/>
          </p:nvPr>
        </p:nvSpPr>
        <p:spPr>
          <a:xfrm>
            <a:off x="5883177"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32" name="Oval 31">
            <a:extLst>
              <a:ext uri="{FF2B5EF4-FFF2-40B4-BE49-F238E27FC236}">
                <a16:creationId xmlns:a16="http://schemas.microsoft.com/office/drawing/2014/main" id="{BE9B724A-B58C-CD4D-8980-C0DFE08B79B5}"/>
              </a:ext>
              <a:ext uri="{C183D7F6-B498-43B3-948B-1728B52AA6E4}">
                <adec:decorative xmlns:adec="http://schemas.microsoft.com/office/drawing/2017/decorative" val="1"/>
              </a:ext>
            </a:extLst>
          </p:cNvPr>
          <p:cNvSpPr/>
          <p:nvPr userDrawn="1"/>
        </p:nvSpPr>
        <p:spPr>
          <a:xfrm>
            <a:off x="7943613" y="2284616"/>
            <a:ext cx="1471544" cy="1471544"/>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5" name="Picture Placeholder 15">
            <a:extLst>
              <a:ext uri="{FF2B5EF4-FFF2-40B4-BE49-F238E27FC236}">
                <a16:creationId xmlns:a16="http://schemas.microsoft.com/office/drawing/2014/main" id="{49A7B2CE-81BA-D944-BE88-232214C60554}"/>
              </a:ext>
            </a:extLst>
          </p:cNvPr>
          <p:cNvSpPr>
            <a:spLocks noGrp="1"/>
          </p:cNvSpPr>
          <p:nvPr userDrawn="1">
            <p:ph type="pic" sz="quarter" idx="47" hasCustomPrompt="1"/>
          </p:nvPr>
        </p:nvSpPr>
        <p:spPr>
          <a:xfrm>
            <a:off x="8368489"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8" name="Text Placeholder 8">
            <a:extLst>
              <a:ext uri="{FF2B5EF4-FFF2-40B4-BE49-F238E27FC236}">
                <a16:creationId xmlns:a16="http://schemas.microsoft.com/office/drawing/2014/main" id="{CC4D12C2-93C1-4E0C-B8E5-7ABB260F3F80}"/>
              </a:ext>
            </a:extLst>
          </p:cNvPr>
          <p:cNvSpPr>
            <a:spLocks noGrp="1"/>
          </p:cNvSpPr>
          <p:nvPr userDrawn="1">
            <p:ph type="body" sz="quarter" idx="33" hasCustomPrompt="1"/>
          </p:nvPr>
        </p:nvSpPr>
        <p:spPr>
          <a:xfrm>
            <a:off x="7868896"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userDrawn="1">
            <p:ph type="body" sz="quarter" idx="34" hasCustomPrompt="1"/>
          </p:nvPr>
        </p:nvSpPr>
        <p:spPr>
          <a:xfrm>
            <a:off x="7868896"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33" name="Oval 32">
            <a:extLst>
              <a:ext uri="{FF2B5EF4-FFF2-40B4-BE49-F238E27FC236}">
                <a16:creationId xmlns:a16="http://schemas.microsoft.com/office/drawing/2014/main" id="{28894D68-6E31-8646-BFD7-2C0D8C4CD961}"/>
              </a:ext>
              <a:ext uri="{C183D7F6-B498-43B3-948B-1728B52AA6E4}">
                <adec:decorative xmlns:adec="http://schemas.microsoft.com/office/drawing/2017/decorative" val="1"/>
              </a:ext>
            </a:extLst>
          </p:cNvPr>
          <p:cNvSpPr/>
          <p:nvPr userDrawn="1"/>
        </p:nvSpPr>
        <p:spPr>
          <a:xfrm>
            <a:off x="9929332" y="2284616"/>
            <a:ext cx="1471544" cy="1471544"/>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Picture Placeholder 15">
            <a:extLst>
              <a:ext uri="{FF2B5EF4-FFF2-40B4-BE49-F238E27FC236}">
                <a16:creationId xmlns:a16="http://schemas.microsoft.com/office/drawing/2014/main" id="{7228B3AA-7CEF-C740-B9D8-656B168288C0}"/>
              </a:ext>
            </a:extLst>
          </p:cNvPr>
          <p:cNvSpPr>
            <a:spLocks noGrp="1"/>
          </p:cNvSpPr>
          <p:nvPr userDrawn="1">
            <p:ph type="pic" sz="quarter" idx="48" hasCustomPrompt="1"/>
          </p:nvPr>
        </p:nvSpPr>
        <p:spPr>
          <a:xfrm>
            <a:off x="10354208"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0" name="Text Placeholder 8">
            <a:extLst>
              <a:ext uri="{FF2B5EF4-FFF2-40B4-BE49-F238E27FC236}">
                <a16:creationId xmlns:a16="http://schemas.microsoft.com/office/drawing/2014/main" id="{1BE88C8C-9E13-4109-9608-6DC4B7B0DF14}"/>
              </a:ext>
            </a:extLst>
          </p:cNvPr>
          <p:cNvSpPr>
            <a:spLocks noGrp="1"/>
          </p:cNvSpPr>
          <p:nvPr userDrawn="1">
            <p:ph type="body" sz="quarter" idx="35" hasCustomPrompt="1"/>
          </p:nvPr>
        </p:nvSpPr>
        <p:spPr>
          <a:xfrm>
            <a:off x="9854615"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21" name="Text Placeholder 10">
            <a:extLst>
              <a:ext uri="{FF2B5EF4-FFF2-40B4-BE49-F238E27FC236}">
                <a16:creationId xmlns:a16="http://schemas.microsoft.com/office/drawing/2014/main" id="{903C64D8-B655-49E0-A776-8C6594DF12C9}"/>
              </a:ext>
            </a:extLst>
          </p:cNvPr>
          <p:cNvSpPr>
            <a:spLocks noGrp="1"/>
          </p:cNvSpPr>
          <p:nvPr userDrawn="1">
            <p:ph type="body" sz="quarter" idx="36" hasCustomPrompt="1"/>
          </p:nvPr>
        </p:nvSpPr>
        <p:spPr>
          <a:xfrm>
            <a:off x="9854615"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userDrawn="1">
            <p:ph type="pic" sz="quarter" idx="10" hasCustomPrompt="1"/>
          </p:nvPr>
        </p:nvSpPr>
        <p:spPr>
          <a:xfrm>
            <a:off x="456330" y="0"/>
            <a:ext cx="4993814" cy="6760369"/>
          </a:xfrm>
          <a:solidFill>
            <a:schemeClr val="accent4">
              <a:lumMod val="50000"/>
            </a:schemeClr>
          </a:solidFill>
        </p:spPr>
        <p:txBody>
          <a:bodyPr lIns="0" tIns="1368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6" name="Slide Number Placeholder 5">
            <a:extLst>
              <a:ext uri="{FF2B5EF4-FFF2-40B4-BE49-F238E27FC236}">
                <a16:creationId xmlns:a16="http://schemas.microsoft.com/office/drawing/2014/main"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a16="http://schemas.microsoft.com/office/drawing/2014/main" id="{BD91656C-40D7-4517-A75F-92EA6C2BC61F}"/>
              </a:ext>
            </a:extLst>
          </p:cNvPr>
          <p:cNvSpPr>
            <a:spLocks noGrp="1"/>
          </p:cNvSpPr>
          <p:nvPr userDrawn="1">
            <p:ph type="ctrTitle" hasCustomPrompt="1"/>
          </p:nvPr>
        </p:nvSpPr>
        <p:spPr>
          <a:xfrm>
            <a:off x="456327" y="3149601"/>
            <a:ext cx="4993813" cy="3610768"/>
          </a:xfrm>
          <a:solidFill>
            <a:schemeClr val="tx1">
              <a:alpha val="70000"/>
            </a:schemeClr>
          </a:solidFill>
        </p:spPr>
        <p:txBody>
          <a:bodyPr rIns="252000" bIns="1188000"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a16="http://schemas.microsoft.com/office/drawing/2014/main" id="{4EFBEF46-9F40-4406-AE22-794A74FEF021}"/>
              </a:ext>
            </a:extLst>
          </p:cNvPr>
          <p:cNvSpPr>
            <a:spLocks noGrp="1"/>
          </p:cNvSpPr>
          <p:nvPr userDrawn="1">
            <p:ph type="subTitle" idx="1"/>
          </p:nvPr>
        </p:nvSpPr>
        <p:spPr>
          <a:xfrm>
            <a:off x="890787" y="5558599"/>
            <a:ext cx="4283297" cy="762024"/>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Footer Placeholder 11">
            <a:extLst>
              <a:ext uri="{FF2B5EF4-FFF2-40B4-BE49-F238E27FC236}">
                <a16:creationId xmlns:a16="http://schemas.microsoft.com/office/drawing/2014/main" id="{97C8985C-2F2E-4023-BF66-5BBA9C57A891}"/>
              </a:ext>
            </a:extLst>
          </p:cNvPr>
          <p:cNvSpPr>
            <a:spLocks noGrp="1"/>
          </p:cNvSpPr>
          <p:nvPr>
            <p:ph type="ftr" sz="quarter" idx="51"/>
          </p:nvPr>
        </p:nvSpPr>
        <p:spPr>
          <a:xfrm>
            <a:off x="5883177" y="6320622"/>
            <a:ext cx="4114800" cy="226714"/>
          </a:xfrm>
        </p:spPr>
        <p:txBody>
          <a:bodyPr/>
          <a:lstStyle/>
          <a:p>
            <a:r>
              <a:rPr lang="en-US" noProof="0" dirty="0"/>
              <a:t>Add a footer</a:t>
            </a:r>
          </a:p>
        </p:txBody>
      </p:sp>
      <p:sp>
        <p:nvSpPr>
          <p:cNvPr id="22" name="Oval 21">
            <a:extLst>
              <a:ext uri="{FF2B5EF4-FFF2-40B4-BE49-F238E27FC236}">
                <a16:creationId xmlns:a16="http://schemas.microsoft.com/office/drawing/2014/main" id="{99D3E8CF-7C38-4321-A56A-49D7CA2A814B}"/>
              </a:ext>
              <a:ext uri="{C183D7F6-B498-43B3-948B-1728B52AA6E4}">
                <adec:decorative xmlns:adec="http://schemas.microsoft.com/office/drawing/2017/decorative" val="1"/>
              </a:ext>
            </a:extLst>
          </p:cNvPr>
          <p:cNvSpPr/>
          <p:nvPr userDrawn="1"/>
        </p:nvSpPr>
        <p:spPr>
          <a:xfrm>
            <a:off x="9397157" y="3025950"/>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a:extLst>
              <a:ext uri="{FF2B5EF4-FFF2-40B4-BE49-F238E27FC236}">
                <a16:creationId xmlns:a16="http://schemas.microsoft.com/office/drawing/2014/main" id="{326A7FE8-1975-474D-B747-D7B028C10D81}"/>
              </a:ext>
              <a:ext uri="{C183D7F6-B498-43B3-948B-1728B52AA6E4}">
                <adec:decorative xmlns:adec="http://schemas.microsoft.com/office/drawing/2017/decorative" val="1"/>
              </a:ext>
            </a:extLst>
          </p:cNvPr>
          <p:cNvGrpSpPr/>
          <p:nvPr userDrawn="1"/>
        </p:nvGrpSpPr>
        <p:grpSpPr>
          <a:xfrm>
            <a:off x="441324" y="3136900"/>
            <a:ext cx="5008820" cy="3566319"/>
            <a:chOff x="441324" y="3897168"/>
            <a:chExt cx="5008820" cy="2806051"/>
          </a:xfrm>
        </p:grpSpPr>
        <p:cxnSp>
          <p:nvCxnSpPr>
            <p:cNvPr id="24" name="Straight Connector 23">
              <a:extLst>
                <a:ext uri="{FF2B5EF4-FFF2-40B4-BE49-F238E27FC236}">
                  <a16:creationId xmlns:a16="http://schemas.microsoft.com/office/drawing/2014/main" id="{7975FF3E-1E22-42B2-A043-163B207792B9}"/>
                </a:ext>
              </a:extLst>
            </p:cNvPr>
            <p:cNvCxnSpPr>
              <a:cxnSpLocks/>
            </p:cNvCxnSpPr>
            <p:nvPr userDrawn="1"/>
          </p:nvCxnSpPr>
          <p:spPr>
            <a:xfrm>
              <a:off x="545014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9571B2B-DE4E-494A-8C0A-567D1523D790}"/>
                </a:ext>
              </a:extLst>
            </p:cNvPr>
            <p:cNvCxnSpPr>
              <a:cxnSpLocks/>
            </p:cNvCxnSpPr>
            <p:nvPr userDrawn="1"/>
          </p:nvCxnSpPr>
          <p:spPr>
            <a:xfrm>
              <a:off x="44132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068106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ullets as Icons 4X">
    <p:bg>
      <p:bgPr>
        <a:solidFill>
          <a:schemeClr val="tx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9D5DB0A-C96D-4B82-95B6-E7A7B8E6687B}"/>
              </a:ext>
              <a:ext uri="{C183D7F6-B498-43B3-948B-1728B52AA6E4}">
                <adec:decorative xmlns:adec="http://schemas.microsoft.com/office/drawing/2017/decorative" val="1"/>
              </a:ext>
            </a:extLst>
          </p:cNvPr>
          <p:cNvGrpSpPr/>
          <p:nvPr userDrawn="1"/>
        </p:nvGrpSpPr>
        <p:grpSpPr>
          <a:xfrm>
            <a:off x="441324" y="3136900"/>
            <a:ext cx="5008820" cy="3566319"/>
            <a:chOff x="441324" y="3897168"/>
            <a:chExt cx="5008820" cy="2806051"/>
          </a:xfrm>
        </p:grpSpPr>
        <p:cxnSp>
          <p:nvCxnSpPr>
            <p:cNvPr id="46" name="Straight Connector 45">
              <a:extLst>
                <a:ext uri="{FF2B5EF4-FFF2-40B4-BE49-F238E27FC236}">
                  <a16:creationId xmlns:a16="http://schemas.microsoft.com/office/drawing/2014/main" id="{B6D532F9-49C3-47DF-8512-474441940275}"/>
                </a:ext>
              </a:extLst>
            </p:cNvPr>
            <p:cNvCxnSpPr>
              <a:cxnSpLocks/>
            </p:cNvCxnSpPr>
            <p:nvPr userDrawn="1"/>
          </p:nvCxnSpPr>
          <p:spPr>
            <a:xfrm>
              <a:off x="545014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18F5508-636D-4B8E-B220-493139AF2313}"/>
                </a:ext>
              </a:extLst>
            </p:cNvPr>
            <p:cNvCxnSpPr>
              <a:cxnSpLocks/>
            </p:cNvCxnSpPr>
            <p:nvPr userDrawn="1"/>
          </p:nvCxnSpPr>
          <p:spPr>
            <a:xfrm>
              <a:off x="44132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grpSp>
      <p:sp>
        <p:nvSpPr>
          <p:cNvPr id="10" name="Picture Placeholder 22">
            <a:extLst>
              <a:ext uri="{FF2B5EF4-FFF2-40B4-BE49-F238E27FC236}">
                <a16:creationId xmlns:a16="http://schemas.microsoft.com/office/drawing/2014/main" id="{785590BE-5BE1-4AF5-B0F8-7D999658F3F8}"/>
              </a:ext>
            </a:extLst>
          </p:cNvPr>
          <p:cNvSpPr>
            <a:spLocks noGrp="1"/>
          </p:cNvSpPr>
          <p:nvPr userDrawn="1">
            <p:ph type="pic" sz="quarter" idx="10" hasCustomPrompt="1"/>
          </p:nvPr>
        </p:nvSpPr>
        <p:spPr>
          <a:xfrm>
            <a:off x="456330" y="0"/>
            <a:ext cx="4993814" cy="6760369"/>
          </a:xfrm>
          <a:solidFill>
            <a:schemeClr val="accent4">
              <a:lumMod val="50000"/>
            </a:schemeClr>
          </a:solidFill>
        </p:spPr>
        <p:txBody>
          <a:bodyPr lIns="0" tIns="1368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6" name="Slide Number Placeholder 5">
            <a:extLst>
              <a:ext uri="{FF2B5EF4-FFF2-40B4-BE49-F238E27FC236}">
                <a16:creationId xmlns:a16="http://schemas.microsoft.com/office/drawing/2014/main"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a16="http://schemas.microsoft.com/office/drawing/2014/main" id="{BD91656C-40D7-4517-A75F-92EA6C2BC61F}"/>
              </a:ext>
            </a:extLst>
          </p:cNvPr>
          <p:cNvSpPr>
            <a:spLocks noGrp="1"/>
          </p:cNvSpPr>
          <p:nvPr userDrawn="1">
            <p:ph type="ctrTitle" hasCustomPrompt="1"/>
          </p:nvPr>
        </p:nvSpPr>
        <p:spPr>
          <a:xfrm>
            <a:off x="456327" y="3149601"/>
            <a:ext cx="4993813" cy="3610768"/>
          </a:xfrm>
          <a:solidFill>
            <a:schemeClr val="tx1">
              <a:alpha val="70000"/>
            </a:schemeClr>
          </a:solidFill>
        </p:spPr>
        <p:txBody>
          <a:bodyPr rIns="252000" bIns="1188000"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a16="http://schemas.microsoft.com/office/drawing/2014/main" id="{4EFBEF46-9F40-4406-AE22-794A74FEF021}"/>
              </a:ext>
            </a:extLst>
          </p:cNvPr>
          <p:cNvSpPr>
            <a:spLocks noGrp="1"/>
          </p:cNvSpPr>
          <p:nvPr userDrawn="1">
            <p:ph type="subTitle" idx="1"/>
          </p:nvPr>
        </p:nvSpPr>
        <p:spPr>
          <a:xfrm>
            <a:off x="890787" y="5558599"/>
            <a:ext cx="4283297" cy="762024"/>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Footer Placeholder 11">
            <a:extLst>
              <a:ext uri="{FF2B5EF4-FFF2-40B4-BE49-F238E27FC236}">
                <a16:creationId xmlns:a16="http://schemas.microsoft.com/office/drawing/2014/main" id="{97C8985C-2F2E-4023-BF66-5BBA9C57A891}"/>
              </a:ext>
            </a:extLst>
          </p:cNvPr>
          <p:cNvSpPr>
            <a:spLocks noGrp="1"/>
          </p:cNvSpPr>
          <p:nvPr>
            <p:ph type="ftr" sz="quarter" idx="51"/>
          </p:nvPr>
        </p:nvSpPr>
        <p:spPr>
          <a:xfrm>
            <a:off x="5883177" y="6320622"/>
            <a:ext cx="4114800" cy="226714"/>
          </a:xfrm>
        </p:spPr>
        <p:txBody>
          <a:bodyPr/>
          <a:lstStyle/>
          <a:p>
            <a:r>
              <a:rPr lang="en-US" noProof="0" dirty="0"/>
              <a:t>Add a footer</a:t>
            </a:r>
          </a:p>
        </p:txBody>
      </p:sp>
      <p:sp>
        <p:nvSpPr>
          <p:cNvPr id="22" name="Oval 21">
            <a:extLst>
              <a:ext uri="{FF2B5EF4-FFF2-40B4-BE49-F238E27FC236}">
                <a16:creationId xmlns:a16="http://schemas.microsoft.com/office/drawing/2014/main" id="{390CA185-E043-470F-95CF-875B2290368D}"/>
              </a:ext>
              <a:ext uri="{C183D7F6-B498-43B3-948B-1728B52AA6E4}">
                <adec:decorative xmlns:adec="http://schemas.microsoft.com/office/drawing/2017/decorative" val="1"/>
              </a:ext>
            </a:extLst>
          </p:cNvPr>
          <p:cNvSpPr/>
          <p:nvPr userDrawn="1"/>
        </p:nvSpPr>
        <p:spPr>
          <a:xfrm>
            <a:off x="7101332" y="773488"/>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3" name="Picture Placeholder 15">
            <a:extLst>
              <a:ext uri="{FF2B5EF4-FFF2-40B4-BE49-F238E27FC236}">
                <a16:creationId xmlns:a16="http://schemas.microsoft.com/office/drawing/2014/main" id="{B284336B-BAAE-481C-8386-97B014DFC438}"/>
              </a:ext>
            </a:extLst>
          </p:cNvPr>
          <p:cNvSpPr>
            <a:spLocks noGrp="1"/>
          </p:cNvSpPr>
          <p:nvPr>
            <p:ph type="pic" sz="quarter" idx="52" hasCustomPrompt="1"/>
          </p:nvPr>
        </p:nvSpPr>
        <p:spPr>
          <a:xfrm>
            <a:off x="7398512"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4" name="Text Placeholder 8">
            <a:extLst>
              <a:ext uri="{FF2B5EF4-FFF2-40B4-BE49-F238E27FC236}">
                <a16:creationId xmlns:a16="http://schemas.microsoft.com/office/drawing/2014/main" id="{CFDB63C1-8C36-4108-975B-33B0DBB80A29}"/>
              </a:ext>
            </a:extLst>
          </p:cNvPr>
          <p:cNvSpPr>
            <a:spLocks noGrp="1"/>
          </p:cNvSpPr>
          <p:nvPr>
            <p:ph type="body" sz="quarter" idx="17" hasCustomPrompt="1"/>
          </p:nvPr>
        </p:nvSpPr>
        <p:spPr>
          <a:xfrm>
            <a:off x="6898919" y="2310044"/>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25" name="Text Placeholder 10">
            <a:extLst>
              <a:ext uri="{FF2B5EF4-FFF2-40B4-BE49-F238E27FC236}">
                <a16:creationId xmlns:a16="http://schemas.microsoft.com/office/drawing/2014/main" id="{A75A12D0-6487-4916-9346-CEBAF2AFB78A}"/>
              </a:ext>
            </a:extLst>
          </p:cNvPr>
          <p:cNvSpPr>
            <a:spLocks noGrp="1"/>
          </p:cNvSpPr>
          <p:nvPr>
            <p:ph type="body" sz="quarter" idx="18" hasCustomPrompt="1"/>
          </p:nvPr>
        </p:nvSpPr>
        <p:spPr>
          <a:xfrm>
            <a:off x="6898919" y="2702598"/>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26" name="Oval 25">
            <a:extLst>
              <a:ext uri="{FF2B5EF4-FFF2-40B4-BE49-F238E27FC236}">
                <a16:creationId xmlns:a16="http://schemas.microsoft.com/office/drawing/2014/main" id="{F1A887C7-02BE-4F5E-8DCF-A46A0C58093F}"/>
              </a:ext>
              <a:ext uri="{C183D7F6-B498-43B3-948B-1728B52AA6E4}">
                <adec:decorative xmlns:adec="http://schemas.microsoft.com/office/drawing/2017/decorative" val="1"/>
              </a:ext>
            </a:extLst>
          </p:cNvPr>
          <p:cNvSpPr/>
          <p:nvPr userDrawn="1"/>
        </p:nvSpPr>
        <p:spPr>
          <a:xfrm>
            <a:off x="9232191" y="773488"/>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7" name="Picture Placeholder 15">
            <a:extLst>
              <a:ext uri="{FF2B5EF4-FFF2-40B4-BE49-F238E27FC236}">
                <a16:creationId xmlns:a16="http://schemas.microsoft.com/office/drawing/2014/main" id="{B5A932A2-E3A1-45CA-994D-EEDA802E0EAD}"/>
              </a:ext>
            </a:extLst>
          </p:cNvPr>
          <p:cNvSpPr>
            <a:spLocks noGrp="1"/>
          </p:cNvSpPr>
          <p:nvPr>
            <p:ph type="pic" sz="quarter" idx="53" hasCustomPrompt="1"/>
          </p:nvPr>
        </p:nvSpPr>
        <p:spPr>
          <a:xfrm>
            <a:off x="9529371"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8" name="Text Placeholder 8">
            <a:extLst>
              <a:ext uri="{FF2B5EF4-FFF2-40B4-BE49-F238E27FC236}">
                <a16:creationId xmlns:a16="http://schemas.microsoft.com/office/drawing/2014/main" id="{BBCF784F-456C-4904-BC40-A4B0A58C6431}"/>
              </a:ext>
            </a:extLst>
          </p:cNvPr>
          <p:cNvSpPr>
            <a:spLocks noGrp="1"/>
          </p:cNvSpPr>
          <p:nvPr>
            <p:ph type="body" sz="quarter" idx="33" hasCustomPrompt="1"/>
          </p:nvPr>
        </p:nvSpPr>
        <p:spPr>
          <a:xfrm>
            <a:off x="9029778" y="2310044"/>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2</a:t>
            </a:r>
          </a:p>
        </p:txBody>
      </p:sp>
      <p:sp>
        <p:nvSpPr>
          <p:cNvPr id="29" name="Text Placeholder 10">
            <a:extLst>
              <a:ext uri="{FF2B5EF4-FFF2-40B4-BE49-F238E27FC236}">
                <a16:creationId xmlns:a16="http://schemas.microsoft.com/office/drawing/2014/main" id="{673EE3E7-3A9B-466C-9FD3-98D33887F408}"/>
              </a:ext>
            </a:extLst>
          </p:cNvPr>
          <p:cNvSpPr>
            <a:spLocks noGrp="1"/>
          </p:cNvSpPr>
          <p:nvPr>
            <p:ph type="body" sz="quarter" idx="34" hasCustomPrompt="1"/>
          </p:nvPr>
        </p:nvSpPr>
        <p:spPr>
          <a:xfrm>
            <a:off x="9029778" y="2702598"/>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30" name="Oval 29">
            <a:extLst>
              <a:ext uri="{FF2B5EF4-FFF2-40B4-BE49-F238E27FC236}">
                <a16:creationId xmlns:a16="http://schemas.microsoft.com/office/drawing/2014/main" id="{22D0F7D1-0D65-4376-B381-E7B5C5F9EA0E}"/>
              </a:ext>
              <a:ext uri="{C183D7F6-B498-43B3-948B-1728B52AA6E4}">
                <adec:decorative xmlns:adec="http://schemas.microsoft.com/office/drawing/2017/decorative" val="1"/>
              </a:ext>
            </a:extLst>
          </p:cNvPr>
          <p:cNvSpPr/>
          <p:nvPr userDrawn="1"/>
        </p:nvSpPr>
        <p:spPr>
          <a:xfrm>
            <a:off x="7100354" y="3771131"/>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7" name="Picture Placeholder 15">
            <a:extLst>
              <a:ext uri="{FF2B5EF4-FFF2-40B4-BE49-F238E27FC236}">
                <a16:creationId xmlns:a16="http://schemas.microsoft.com/office/drawing/2014/main" id="{FB596127-06BD-4C58-8ACA-B5598699CDCC}"/>
              </a:ext>
            </a:extLst>
          </p:cNvPr>
          <p:cNvSpPr>
            <a:spLocks noGrp="1"/>
          </p:cNvSpPr>
          <p:nvPr>
            <p:ph type="pic" sz="quarter" idx="54" hasCustomPrompt="1"/>
          </p:nvPr>
        </p:nvSpPr>
        <p:spPr>
          <a:xfrm>
            <a:off x="7397534"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38" name="Text Placeholder 8">
            <a:extLst>
              <a:ext uri="{FF2B5EF4-FFF2-40B4-BE49-F238E27FC236}">
                <a16:creationId xmlns:a16="http://schemas.microsoft.com/office/drawing/2014/main" id="{9D601562-9249-47A2-9550-804AE9F10FDB}"/>
              </a:ext>
            </a:extLst>
          </p:cNvPr>
          <p:cNvSpPr>
            <a:spLocks noGrp="1"/>
          </p:cNvSpPr>
          <p:nvPr>
            <p:ph type="body" sz="quarter" idx="45" hasCustomPrompt="1"/>
          </p:nvPr>
        </p:nvSpPr>
        <p:spPr>
          <a:xfrm>
            <a:off x="6898919" y="5329272"/>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3</a:t>
            </a:r>
          </a:p>
        </p:txBody>
      </p:sp>
      <p:sp>
        <p:nvSpPr>
          <p:cNvPr id="39" name="Text Placeholder 10">
            <a:extLst>
              <a:ext uri="{FF2B5EF4-FFF2-40B4-BE49-F238E27FC236}">
                <a16:creationId xmlns:a16="http://schemas.microsoft.com/office/drawing/2014/main" id="{F8B9D875-2C45-4EDA-9273-6A61CA99C815}"/>
              </a:ext>
            </a:extLst>
          </p:cNvPr>
          <p:cNvSpPr>
            <a:spLocks noGrp="1"/>
          </p:cNvSpPr>
          <p:nvPr>
            <p:ph type="body" sz="quarter" idx="46" hasCustomPrompt="1"/>
          </p:nvPr>
        </p:nvSpPr>
        <p:spPr>
          <a:xfrm>
            <a:off x="6898919" y="5721826"/>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40" name="Oval 39">
            <a:extLst>
              <a:ext uri="{FF2B5EF4-FFF2-40B4-BE49-F238E27FC236}">
                <a16:creationId xmlns:a16="http://schemas.microsoft.com/office/drawing/2014/main" id="{7402406B-416D-47F8-A75D-831B8879AA66}"/>
              </a:ext>
              <a:ext uri="{C183D7F6-B498-43B3-948B-1728B52AA6E4}">
                <adec:decorative xmlns:adec="http://schemas.microsoft.com/office/drawing/2017/decorative" val="1"/>
              </a:ext>
            </a:extLst>
          </p:cNvPr>
          <p:cNvSpPr/>
          <p:nvPr userDrawn="1"/>
        </p:nvSpPr>
        <p:spPr>
          <a:xfrm>
            <a:off x="9231213" y="3771131"/>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41" name="Picture Placeholder 15">
            <a:extLst>
              <a:ext uri="{FF2B5EF4-FFF2-40B4-BE49-F238E27FC236}">
                <a16:creationId xmlns:a16="http://schemas.microsoft.com/office/drawing/2014/main" id="{52443373-B630-41A4-AD86-A84619AC81F1}"/>
              </a:ext>
            </a:extLst>
          </p:cNvPr>
          <p:cNvSpPr>
            <a:spLocks noGrp="1"/>
          </p:cNvSpPr>
          <p:nvPr>
            <p:ph type="pic" sz="quarter" idx="55" hasCustomPrompt="1"/>
          </p:nvPr>
        </p:nvSpPr>
        <p:spPr>
          <a:xfrm>
            <a:off x="9528393"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42" name="Text Placeholder 8">
            <a:extLst>
              <a:ext uri="{FF2B5EF4-FFF2-40B4-BE49-F238E27FC236}">
                <a16:creationId xmlns:a16="http://schemas.microsoft.com/office/drawing/2014/main" id="{6BDB8BBD-CC0D-49EF-B446-80DF35EDE4F6}"/>
              </a:ext>
            </a:extLst>
          </p:cNvPr>
          <p:cNvSpPr>
            <a:spLocks noGrp="1"/>
          </p:cNvSpPr>
          <p:nvPr>
            <p:ph type="body" sz="quarter" idx="47" hasCustomPrompt="1"/>
          </p:nvPr>
        </p:nvSpPr>
        <p:spPr>
          <a:xfrm>
            <a:off x="9029778" y="5329272"/>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4</a:t>
            </a:r>
          </a:p>
        </p:txBody>
      </p:sp>
      <p:sp>
        <p:nvSpPr>
          <p:cNvPr id="43" name="Text Placeholder 10">
            <a:extLst>
              <a:ext uri="{FF2B5EF4-FFF2-40B4-BE49-F238E27FC236}">
                <a16:creationId xmlns:a16="http://schemas.microsoft.com/office/drawing/2014/main" id="{A277C0EF-3DAB-495B-AA7A-69450D86197A}"/>
              </a:ext>
            </a:extLst>
          </p:cNvPr>
          <p:cNvSpPr>
            <a:spLocks noGrp="1"/>
          </p:cNvSpPr>
          <p:nvPr>
            <p:ph type="body" sz="quarter" idx="48" hasCustomPrompt="1"/>
          </p:nvPr>
        </p:nvSpPr>
        <p:spPr>
          <a:xfrm>
            <a:off x="9029778" y="5721826"/>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31" name="Oval 30">
            <a:extLst>
              <a:ext uri="{FF2B5EF4-FFF2-40B4-BE49-F238E27FC236}">
                <a16:creationId xmlns:a16="http://schemas.microsoft.com/office/drawing/2014/main" id="{8E1008A4-54EE-4B43-9BCF-279C5CEA2D52}"/>
              </a:ext>
              <a:ext uri="{C183D7F6-B498-43B3-948B-1728B52AA6E4}">
                <adec:decorative xmlns:adec="http://schemas.microsoft.com/office/drawing/2017/decorative" val="1"/>
              </a:ext>
            </a:extLst>
          </p:cNvPr>
          <p:cNvSpPr/>
          <p:nvPr userDrawn="1"/>
        </p:nvSpPr>
        <p:spPr>
          <a:xfrm>
            <a:off x="9839289" y="3753131"/>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a:extLst>
              <a:ext uri="{FF2B5EF4-FFF2-40B4-BE49-F238E27FC236}">
                <a16:creationId xmlns:a16="http://schemas.microsoft.com/office/drawing/2014/main" id="{8BD3F08B-8063-4DB3-9FBB-D9B9215CBA7C}"/>
              </a:ext>
              <a:ext uri="{C183D7F6-B498-43B3-948B-1728B52AA6E4}">
                <adec:decorative xmlns:adec="http://schemas.microsoft.com/office/drawing/2017/decorative" val="1"/>
              </a:ext>
            </a:extLst>
          </p:cNvPr>
          <p:cNvSpPr/>
          <p:nvPr userDrawn="1"/>
        </p:nvSpPr>
        <p:spPr>
          <a:xfrm>
            <a:off x="8293206" y="1345564"/>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592114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gital Product">
    <p:bg>
      <p:bgPr>
        <a:solidFill>
          <a:schemeClr val="tx1"/>
        </a:soli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4965CF9A-6F29-4DC3-B1BB-34A23DB8E5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86167" y="799242"/>
            <a:ext cx="10705833" cy="6195852"/>
          </a:xfrm>
          <a:prstGeom prst="rect">
            <a:avLst/>
          </a:prstGeom>
        </p:spPr>
      </p:pic>
      <p:cxnSp>
        <p:nvCxnSpPr>
          <p:cNvPr id="46" name="Straight Connector 45">
            <a:extLst>
              <a:ext uri="{FF2B5EF4-FFF2-40B4-BE49-F238E27FC236}">
                <a16:creationId xmlns:a16="http://schemas.microsoft.com/office/drawing/2014/main" id="{B6D532F9-49C3-47DF-8512-474441940275}"/>
              </a:ext>
            </a:extLst>
          </p:cNvPr>
          <p:cNvCxnSpPr>
            <a:cxnSpLocks/>
          </p:cNvCxnSpPr>
          <p:nvPr userDrawn="1"/>
        </p:nvCxnSpPr>
        <p:spPr>
          <a:xfrm>
            <a:off x="5450144" y="1230900"/>
            <a:ext cx="0" cy="5472319"/>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18F5508-636D-4B8E-B220-493139AF2313}"/>
              </a:ext>
            </a:extLst>
          </p:cNvPr>
          <p:cNvCxnSpPr>
            <a:cxnSpLocks/>
          </p:cNvCxnSpPr>
          <p:nvPr userDrawn="1"/>
        </p:nvCxnSpPr>
        <p:spPr>
          <a:xfrm>
            <a:off x="441324" y="1230900"/>
            <a:ext cx="0" cy="5472319"/>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a16="http://schemas.microsoft.com/office/drawing/2014/main" id="{BD91656C-40D7-4517-A75F-92EA6C2BC61F}"/>
              </a:ext>
            </a:extLst>
          </p:cNvPr>
          <p:cNvSpPr>
            <a:spLocks noGrp="1"/>
          </p:cNvSpPr>
          <p:nvPr userDrawn="1">
            <p:ph type="ctrTitle" hasCustomPrompt="1"/>
          </p:nvPr>
        </p:nvSpPr>
        <p:spPr>
          <a:xfrm>
            <a:off x="456327" y="1288050"/>
            <a:ext cx="4993813" cy="5472319"/>
          </a:xfrm>
          <a:solidFill>
            <a:schemeClr val="tx1">
              <a:alpha val="70000"/>
            </a:schemeClr>
          </a:solidFill>
        </p:spPr>
        <p:txBody>
          <a:bodyPr tIns="288000" rIns="252000" bIns="1188000" anchor="t"/>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a16="http://schemas.microsoft.com/office/drawing/2014/main" id="{4EFBEF46-9F40-4406-AE22-794A74FEF021}"/>
              </a:ext>
            </a:extLst>
          </p:cNvPr>
          <p:cNvSpPr>
            <a:spLocks noGrp="1"/>
          </p:cNvSpPr>
          <p:nvPr userDrawn="1">
            <p:ph type="subTitle" idx="1"/>
          </p:nvPr>
        </p:nvSpPr>
        <p:spPr>
          <a:xfrm>
            <a:off x="890787" y="2971788"/>
            <a:ext cx="4283297" cy="474448"/>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Footer Placeholder 11">
            <a:extLst>
              <a:ext uri="{FF2B5EF4-FFF2-40B4-BE49-F238E27FC236}">
                <a16:creationId xmlns:a16="http://schemas.microsoft.com/office/drawing/2014/main" id="{97C8985C-2F2E-4023-BF66-5BBA9C57A891}"/>
              </a:ext>
            </a:extLst>
          </p:cNvPr>
          <p:cNvSpPr>
            <a:spLocks noGrp="1"/>
          </p:cNvSpPr>
          <p:nvPr userDrawn="1">
            <p:ph type="ftr" sz="quarter" idx="51"/>
          </p:nvPr>
        </p:nvSpPr>
        <p:spPr>
          <a:xfrm>
            <a:off x="5883177" y="6320622"/>
            <a:ext cx="4114800" cy="226714"/>
          </a:xfrm>
        </p:spPr>
        <p:txBody>
          <a:bodyPr/>
          <a:lstStyle/>
          <a:p>
            <a:r>
              <a:rPr lang="en-US" noProof="0" dirty="0"/>
              <a:t>Add a footer</a:t>
            </a:r>
          </a:p>
        </p:txBody>
      </p:sp>
      <p:sp>
        <p:nvSpPr>
          <p:cNvPr id="32" name="Picture Placeholder 10">
            <a:extLst>
              <a:ext uri="{FF2B5EF4-FFF2-40B4-BE49-F238E27FC236}">
                <a16:creationId xmlns:a16="http://schemas.microsoft.com/office/drawing/2014/main" id="{3F940399-0EA2-4F26-93EA-6EF93D869CE8}"/>
              </a:ext>
            </a:extLst>
          </p:cNvPr>
          <p:cNvSpPr>
            <a:spLocks noGrp="1"/>
          </p:cNvSpPr>
          <p:nvPr userDrawn="1">
            <p:ph type="pic" sz="quarter" idx="13" hasCustomPrompt="1"/>
          </p:nvPr>
        </p:nvSpPr>
        <p:spPr>
          <a:xfrm>
            <a:off x="6488111" y="1288050"/>
            <a:ext cx="5703889" cy="4320000"/>
          </a:xfrm>
          <a:solidFill>
            <a:schemeClr val="tx1"/>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Insert or Drag and Drop your Screen Design here</a:t>
            </a:r>
          </a:p>
        </p:txBody>
      </p:sp>
      <p:sp>
        <p:nvSpPr>
          <p:cNvPr id="33" name="Content Placeholder 2">
            <a:extLst>
              <a:ext uri="{FF2B5EF4-FFF2-40B4-BE49-F238E27FC236}">
                <a16:creationId xmlns:a16="http://schemas.microsoft.com/office/drawing/2014/main" id="{3DD41659-75CD-4A77-8E99-4A04870C7FE0}"/>
              </a:ext>
            </a:extLst>
          </p:cNvPr>
          <p:cNvSpPr>
            <a:spLocks noGrp="1"/>
          </p:cNvSpPr>
          <p:nvPr userDrawn="1">
            <p:ph idx="52" hasCustomPrompt="1"/>
          </p:nvPr>
        </p:nvSpPr>
        <p:spPr>
          <a:xfrm>
            <a:off x="890787" y="3639469"/>
            <a:ext cx="4283297" cy="180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182965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bg1"/>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1631968" y="3314505"/>
            <a:ext cx="3069500" cy="305190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bg1"/>
                </a:solidFill>
                <a:latin typeface="+mj-lt"/>
                <a:cs typeface="Arial" panose="020B0604020202020204" pitchFamily="34" charset="0"/>
              </a:defRPr>
            </a:lvl1pPr>
          </a:lstStyle>
          <a:p>
            <a:pPr lvl="0"/>
            <a:r>
              <a:rPr lang="en-US" noProof="0"/>
              <a:t>2</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753360" y="3314701"/>
            <a:ext cx="3069500" cy="30511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CEE124F1-8800-42C8-84AC-ADC1E7EDAAA9}"/>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5E0BC414-34B2-428E-A2A3-9A5865619848}"/>
              </a:ext>
            </a:extLst>
          </p:cNvPr>
          <p:cNvSpPr>
            <a:spLocks noGrp="1"/>
          </p:cNvSpPr>
          <p:nvPr>
            <p:ph type="ftr" sz="quarter" idx="18"/>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03552ADA-7D42-4A8D-A7EE-45243B688064}"/>
              </a:ext>
            </a:extLst>
          </p:cNvPr>
          <p:cNvSpPr>
            <a:spLocks noGrp="1"/>
          </p:cNvSpPr>
          <p:nvPr>
            <p:ph type="sldNum" sz="quarter" idx="19"/>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3" name="Text Placeholder 4">
            <a:extLst>
              <a:ext uri="{FF2B5EF4-FFF2-40B4-BE49-F238E27FC236}">
                <a16:creationId xmlns:a16="http://schemas.microsoft.com/office/drawing/2014/main" id="{49527026-8CF5-41F5-92D1-B7C6EF5B81FA}"/>
              </a:ext>
            </a:extLst>
          </p:cNvPr>
          <p:cNvSpPr>
            <a:spLocks noGrp="1"/>
          </p:cNvSpPr>
          <p:nvPr>
            <p:ph type="body" sz="quarter" idx="20"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66594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920B0-609B-4D4B-80A0-9EEE228A15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25DC5D-6CDC-4DAD-AA44-346C7E9726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7A5D9C-42BB-406F-8719-D4305CE257C6}"/>
              </a:ext>
            </a:extLst>
          </p:cNvPr>
          <p:cNvSpPr>
            <a:spLocks noGrp="1"/>
          </p:cNvSpPr>
          <p:nvPr>
            <p:ph type="dt" sz="half" idx="10"/>
          </p:nvPr>
        </p:nvSpPr>
        <p:spPr/>
        <p:txBody>
          <a:bodyPr/>
          <a:lstStyle/>
          <a:p>
            <a:fld id="{2260D7B4-D478-4FEF-AB20-EF66C95B60C6}" type="datetimeFigureOut">
              <a:rPr lang="en-US" smtClean="0"/>
              <a:t>12/5/2019</a:t>
            </a:fld>
            <a:endParaRPr lang="en-US"/>
          </a:p>
        </p:txBody>
      </p:sp>
      <p:sp>
        <p:nvSpPr>
          <p:cNvPr id="5" name="Footer Placeholder 4">
            <a:extLst>
              <a:ext uri="{FF2B5EF4-FFF2-40B4-BE49-F238E27FC236}">
                <a16:creationId xmlns:a16="http://schemas.microsoft.com/office/drawing/2014/main" id="{BFD6C756-1B80-4EF2-828B-FD3CE2F595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618A9B-571D-43E3-98E9-3714CCA9D5E8}"/>
              </a:ext>
            </a:extLst>
          </p:cNvPr>
          <p:cNvSpPr>
            <a:spLocks noGrp="1"/>
          </p:cNvSpPr>
          <p:nvPr>
            <p:ph type="sldNum" sz="quarter" idx="12"/>
          </p:nvPr>
        </p:nvSpPr>
        <p:spPr/>
        <p:txBody>
          <a:bodyPr/>
          <a:lstStyle/>
          <a:p>
            <a:fld id="{E38242E0-61DE-4AF3-BE7D-F18ABE0853DB}" type="slidenum">
              <a:rPr lang="en-US" smtClean="0"/>
              <a:t>‹#›</a:t>
            </a:fld>
            <a:endParaRPr lang="en-US"/>
          </a:p>
        </p:txBody>
      </p:sp>
    </p:spTree>
    <p:extLst>
      <p:ext uri="{BB962C8B-B14F-4D97-AF65-F5344CB8AC3E}">
        <p14:creationId xmlns:p14="http://schemas.microsoft.com/office/powerpoint/2010/main" val="267785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9" name="Text Placeholder 9">
            <a:extLst>
              <a:ext uri="{FF2B5EF4-FFF2-40B4-BE49-F238E27FC236}">
                <a16:creationId xmlns:a16="http://schemas.microsoft.com/office/drawing/2014/main" id="{760B0B05-57EC-42F8-B1E3-6386C1E9C600}"/>
              </a:ext>
            </a:extLst>
          </p:cNvPr>
          <p:cNvSpPr>
            <a:spLocks noGrp="1"/>
          </p:cNvSpPr>
          <p:nvPr>
            <p:ph type="body" sz="quarter" idx="29" hasCustomPrompt="1"/>
          </p:nvPr>
        </p:nvSpPr>
        <p:spPr>
          <a:xfrm>
            <a:off x="7454997" y="2207063"/>
            <a:ext cx="3120238" cy="3120238"/>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Font typeface="Arial" panose="020B0604020202020204" pitchFamily="34" charset="0"/>
              <a:buNone/>
              <a:defRPr lang="en-ZA" dirty="0">
                <a:solidFill>
                  <a:schemeClr val="lt1"/>
                </a:solidFill>
              </a:defRPr>
            </a:lvl1pPr>
          </a:lstStyle>
          <a:p>
            <a:pPr marL="0" lvl="0" algn="ctr"/>
            <a:r>
              <a:rPr lang="en-US" noProof="0"/>
              <a:t>Section Header</a:t>
            </a:r>
          </a:p>
        </p:txBody>
      </p:sp>
      <p:sp>
        <p:nvSpPr>
          <p:cNvPr id="6" name="Text Placeholder 3">
            <a:extLst>
              <a:ext uri="{FF2B5EF4-FFF2-40B4-BE49-F238E27FC236}">
                <a16:creationId xmlns:a16="http://schemas.microsoft.com/office/drawing/2014/main" id="{AD3903B4-7169-4D4B-A4EE-98E908F47924}"/>
              </a:ext>
            </a:extLst>
          </p:cNvPr>
          <p:cNvSpPr>
            <a:spLocks noGrp="1"/>
          </p:cNvSpPr>
          <p:nvPr>
            <p:ph type="body" sz="quarter" idx="27" hasCustomPrompt="1"/>
          </p:nvPr>
        </p:nvSpPr>
        <p:spPr>
          <a:xfrm>
            <a:off x="431800" y="1593150"/>
            <a:ext cx="4348065" cy="4348065"/>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en-ZA" dirty="0">
                <a:solidFill>
                  <a:schemeClr val="lt1"/>
                </a:solidFill>
              </a:defRPr>
            </a:lvl1pPr>
          </a:lstStyle>
          <a:p>
            <a:pPr marL="0" lvl="0" algn="ctr"/>
            <a:r>
              <a:rPr lang="en-US" noProof="0"/>
              <a:t>Section Header</a:t>
            </a:r>
          </a:p>
        </p:txBody>
      </p:sp>
      <p:sp>
        <p:nvSpPr>
          <p:cNvPr id="8" name="Text Placeholder 9">
            <a:extLst>
              <a:ext uri="{FF2B5EF4-FFF2-40B4-BE49-F238E27FC236}">
                <a16:creationId xmlns:a16="http://schemas.microsoft.com/office/drawing/2014/main" id="{35BD4359-D385-4BCD-B33E-EF9B611693CD}"/>
              </a:ext>
            </a:extLst>
          </p:cNvPr>
          <p:cNvSpPr>
            <a:spLocks noGrp="1"/>
          </p:cNvSpPr>
          <p:nvPr>
            <p:ph type="body" sz="quarter" idx="28" hasCustomPrompt="1"/>
          </p:nvPr>
        </p:nvSpPr>
        <p:spPr>
          <a:xfrm>
            <a:off x="4123559" y="1864921"/>
            <a:ext cx="3804522" cy="3804522"/>
          </a:xfrm>
          <a:prstGeom prst="ellipse">
            <a:avLst/>
          </a:prstGeom>
          <a:solidFill>
            <a:schemeClr val="accent2">
              <a:alpha val="10000"/>
            </a:schemeClr>
          </a:solidFill>
          <a:ln>
            <a:solidFill>
              <a:schemeClr val="accent2"/>
            </a:solidFill>
          </a:ln>
        </p:spPr>
        <p:txBody>
          <a:bodyPr vert="horz" lIns="0" tIns="0" rIns="0" bIns="0" rtlCol="0" anchor="ctr">
            <a:noAutofit/>
          </a:bodyPr>
          <a:lstStyle>
            <a:lvl1pPr marL="0" indent="0" algn="ctr">
              <a:buNone/>
              <a:defRPr lang="en-ZA" dirty="0"/>
            </a:lvl1pPr>
          </a:lstStyle>
          <a:p>
            <a:pPr marL="266700" lvl="0" indent="-266700" algn="ctr"/>
            <a:r>
              <a:rPr lang="en-US" noProof="0"/>
              <a:t>Section Header</a:t>
            </a:r>
          </a:p>
        </p:txBody>
      </p:sp>
      <p:sp>
        <p:nvSpPr>
          <p:cNvPr id="34" name="Freeform: Shape 33">
            <a:extLst>
              <a:ext uri="{FF2B5EF4-FFF2-40B4-BE49-F238E27FC236}">
                <a16:creationId xmlns:a16="http://schemas.microsoft.com/office/drawing/2014/main" id="{130F96C7-098F-4133-9155-82499E25F7EC}"/>
              </a:ext>
            </a:extLst>
          </p:cNvPr>
          <p:cNvSpPr/>
          <p:nvPr userDrawn="1"/>
        </p:nvSpPr>
        <p:spPr>
          <a:xfrm>
            <a:off x="4123560" y="2671832"/>
            <a:ext cx="646927" cy="2190705"/>
          </a:xfrm>
          <a:custGeom>
            <a:avLst/>
            <a:gdLst>
              <a:gd name="connsiteX0" fmla="*/ 348641 w 646927"/>
              <a:gd name="connsiteY0" fmla="*/ 0 h 2190705"/>
              <a:gd name="connsiteX1" fmla="*/ 384533 w 646927"/>
              <a:gd name="connsiteY1" fmla="*/ 59080 h 2190705"/>
              <a:gd name="connsiteX2" fmla="*/ 646927 w 646927"/>
              <a:gd name="connsiteY2" fmla="*/ 1095353 h 2190705"/>
              <a:gd name="connsiteX3" fmla="*/ 384533 w 646927"/>
              <a:gd name="connsiteY3" fmla="*/ 2131626 h 2190705"/>
              <a:gd name="connsiteX4" fmla="*/ 348642 w 646927"/>
              <a:gd name="connsiteY4" fmla="*/ 2190705 h 2190705"/>
              <a:gd name="connsiteX5" fmla="*/ 324877 w 646927"/>
              <a:gd name="connsiteY5" fmla="*/ 2158925 h 2190705"/>
              <a:gd name="connsiteX6" fmla="*/ 0 w 646927"/>
              <a:gd name="connsiteY6" fmla="*/ 1095352 h 2190705"/>
              <a:gd name="connsiteX7" fmla="*/ 324877 w 646927"/>
              <a:gd name="connsiteY7" fmla="*/ 31780 h 2190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927" h="2190705">
                <a:moveTo>
                  <a:pt x="348641" y="0"/>
                </a:moveTo>
                <a:lnTo>
                  <a:pt x="384533" y="59080"/>
                </a:lnTo>
                <a:cubicBezTo>
                  <a:pt x="551874" y="367126"/>
                  <a:pt x="646927" y="720139"/>
                  <a:pt x="646927" y="1095353"/>
                </a:cubicBezTo>
                <a:cubicBezTo>
                  <a:pt x="646927" y="1470567"/>
                  <a:pt x="551874" y="1823580"/>
                  <a:pt x="384533" y="2131626"/>
                </a:cubicBezTo>
                <a:lnTo>
                  <a:pt x="348642" y="2190705"/>
                </a:lnTo>
                <a:lnTo>
                  <a:pt x="324877" y="2158925"/>
                </a:lnTo>
                <a:cubicBezTo>
                  <a:pt x="119767" y="1855322"/>
                  <a:pt x="0" y="1489323"/>
                  <a:pt x="0" y="1095352"/>
                </a:cubicBezTo>
                <a:cubicBezTo>
                  <a:pt x="0" y="701381"/>
                  <a:pt x="119767" y="335383"/>
                  <a:pt x="324877" y="31780"/>
                </a:cubicBezTo>
                <a:close/>
              </a:path>
            </a:pathLst>
          </a:custGeom>
          <a:solidFill>
            <a:schemeClr val="accent2">
              <a:alpha val="10000"/>
            </a:schemeClr>
          </a:solidFill>
          <a:ln>
            <a:solidFill>
              <a:schemeClr val="accent2"/>
            </a:solidFill>
          </a:ln>
        </p:spPr>
        <p:txBody>
          <a:bodyPr vert="horz" lIns="0" tIns="0" rIns="0" bIns="0" rtlCol="0" anchor="ctr">
            <a:noAutofit/>
          </a:bodyPr>
          <a:lstStyle/>
          <a:p>
            <a:pPr marL="266700" lvl="0" indent="-266700" algn="ctr">
              <a:lnSpc>
                <a:spcPct val="90000"/>
              </a:lnSpc>
              <a:spcBef>
                <a:spcPts val="1000"/>
              </a:spcBef>
              <a:buFont typeface="Arial" panose="020B0604020202020204" pitchFamily="34" charset="0"/>
              <a:buNone/>
            </a:pPr>
            <a:endParaRPr lang="en-US" noProof="0" dirty="0">
              <a:solidFill>
                <a:schemeClr val="bg1"/>
              </a:solidFill>
            </a:endParaRPr>
          </a:p>
        </p:txBody>
      </p:sp>
      <p:sp>
        <p:nvSpPr>
          <p:cNvPr id="33" name="Freeform: Shape 32">
            <a:extLst>
              <a:ext uri="{FF2B5EF4-FFF2-40B4-BE49-F238E27FC236}">
                <a16:creationId xmlns:a16="http://schemas.microsoft.com/office/drawing/2014/main" id="{846AA56D-F7DE-4D68-A178-7B35A0A68A2C}"/>
              </a:ext>
            </a:extLst>
          </p:cNvPr>
          <p:cNvSpPr/>
          <p:nvPr userDrawn="1"/>
        </p:nvSpPr>
        <p:spPr>
          <a:xfrm>
            <a:off x="7445617" y="2900739"/>
            <a:ext cx="473084" cy="1732886"/>
          </a:xfrm>
          <a:custGeom>
            <a:avLst/>
            <a:gdLst>
              <a:gd name="connsiteX0" fmla="*/ 262899 w 473084"/>
              <a:gd name="connsiteY0" fmla="*/ 0 h 1732886"/>
              <a:gd name="connsiteX1" fmla="*/ 323595 w 473084"/>
              <a:gd name="connsiteY1" fmla="*/ 125997 h 1732886"/>
              <a:gd name="connsiteX2" fmla="*/ 473084 w 473084"/>
              <a:gd name="connsiteY2" fmla="*/ 866443 h 1732886"/>
              <a:gd name="connsiteX3" fmla="*/ 323595 w 473084"/>
              <a:gd name="connsiteY3" fmla="*/ 1606889 h 1732886"/>
              <a:gd name="connsiteX4" fmla="*/ 262899 w 473084"/>
              <a:gd name="connsiteY4" fmla="*/ 1732886 h 1732886"/>
              <a:gd name="connsiteX5" fmla="*/ 188298 w 473084"/>
              <a:gd name="connsiteY5" fmla="*/ 1610089 h 1732886"/>
              <a:gd name="connsiteX6" fmla="*/ 0 w 473084"/>
              <a:gd name="connsiteY6" fmla="*/ 866443 h 1732886"/>
              <a:gd name="connsiteX7" fmla="*/ 188298 w 473084"/>
              <a:gd name="connsiteY7" fmla="*/ 122798 h 1732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084" h="1732886">
                <a:moveTo>
                  <a:pt x="262899" y="0"/>
                </a:moveTo>
                <a:lnTo>
                  <a:pt x="323595" y="125997"/>
                </a:lnTo>
                <a:cubicBezTo>
                  <a:pt x="419855" y="353581"/>
                  <a:pt x="473084" y="603796"/>
                  <a:pt x="473084" y="866443"/>
                </a:cubicBezTo>
                <a:cubicBezTo>
                  <a:pt x="473084" y="1129091"/>
                  <a:pt x="419855" y="1379306"/>
                  <a:pt x="323595" y="1606889"/>
                </a:cubicBezTo>
                <a:lnTo>
                  <a:pt x="262899" y="1732886"/>
                </a:lnTo>
                <a:lnTo>
                  <a:pt x="188298" y="1610089"/>
                </a:lnTo>
                <a:cubicBezTo>
                  <a:pt x="68212" y="1389030"/>
                  <a:pt x="0" y="1135702"/>
                  <a:pt x="0" y="866443"/>
                </a:cubicBezTo>
                <a:cubicBezTo>
                  <a:pt x="0" y="597184"/>
                  <a:pt x="68212" y="343856"/>
                  <a:pt x="188298" y="122798"/>
                </a:cubicBezTo>
                <a:close/>
              </a:path>
            </a:pathLst>
          </a:custGeom>
          <a:solidFill>
            <a:schemeClr val="accent2">
              <a:alpha val="10000"/>
            </a:schemeClr>
          </a:solidFill>
          <a:ln>
            <a:solidFill>
              <a:schemeClr val="accent2"/>
            </a:solidFill>
          </a:ln>
        </p:spPr>
        <p:txBody>
          <a:bodyPr vert="horz" lIns="0" tIns="0" rIns="0" bIns="0" rtlCol="0" anchor="ctr">
            <a:noAutofit/>
          </a:bodyPr>
          <a:lstStyle/>
          <a:p>
            <a:pPr marL="266700" lvl="0" indent="-266700" algn="ctr">
              <a:lnSpc>
                <a:spcPct val="90000"/>
              </a:lnSpc>
              <a:spcBef>
                <a:spcPts val="1000"/>
              </a:spcBef>
              <a:buFont typeface="Arial" panose="020B0604020202020204" pitchFamily="34" charset="0"/>
              <a:buNone/>
            </a:pPr>
            <a:endParaRPr lang="en-US" noProof="0" dirty="0">
              <a:solidFill>
                <a:schemeClr val="bg1"/>
              </a:solidFill>
            </a:endParaRPr>
          </a:p>
        </p:txBody>
      </p:sp>
      <p:sp>
        <p:nvSpPr>
          <p:cNvPr id="10" name="Text Placeholder 3">
            <a:extLst>
              <a:ext uri="{FF2B5EF4-FFF2-40B4-BE49-F238E27FC236}">
                <a16:creationId xmlns:a16="http://schemas.microsoft.com/office/drawing/2014/main" id="{96BEA54F-1538-4369-953E-48143E778A0C}"/>
              </a:ext>
            </a:extLst>
          </p:cNvPr>
          <p:cNvSpPr>
            <a:spLocks noGrp="1"/>
          </p:cNvSpPr>
          <p:nvPr>
            <p:ph type="body" sz="quarter" idx="30" hasCustomPrompt="1"/>
          </p:nvPr>
        </p:nvSpPr>
        <p:spPr>
          <a:xfrm>
            <a:off x="1200023" y="2091388"/>
            <a:ext cx="2811618" cy="1440000"/>
          </a:xfrm>
          <a:prstGeom prst="rect">
            <a:avLst/>
          </a:prstGeom>
          <a:noFill/>
        </p:spPr>
        <p:txBody>
          <a:bodyPr anchor="b"/>
          <a:lstStyle>
            <a:lvl1pPr marL="0" indent="0" algn="ctr">
              <a:spcBef>
                <a:spcPts val="0"/>
              </a:spcBef>
              <a:spcAft>
                <a:spcPts val="0"/>
              </a:spcAft>
              <a:buNone/>
              <a:defRPr sz="6600" b="1">
                <a:solidFill>
                  <a:schemeClr val="bg1"/>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Content Placeholder 3">
            <a:extLst>
              <a:ext uri="{FF2B5EF4-FFF2-40B4-BE49-F238E27FC236}">
                <a16:creationId xmlns:a16="http://schemas.microsoft.com/office/drawing/2014/main" id="{A7461332-515F-423E-992A-19C7845D0A7E}"/>
              </a:ext>
            </a:extLst>
          </p:cNvPr>
          <p:cNvSpPr>
            <a:spLocks noGrp="1"/>
          </p:cNvSpPr>
          <p:nvPr>
            <p:ph sz="half" idx="2" hasCustomPrompt="1"/>
          </p:nvPr>
        </p:nvSpPr>
        <p:spPr>
          <a:xfrm>
            <a:off x="1615832"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1" name="Text Placeholder 9">
            <a:extLst>
              <a:ext uri="{FF2B5EF4-FFF2-40B4-BE49-F238E27FC236}">
                <a16:creationId xmlns:a16="http://schemas.microsoft.com/office/drawing/2014/main" id="{75AB5322-7A21-47FE-92DA-8B0C974F8FB4}"/>
              </a:ext>
            </a:extLst>
          </p:cNvPr>
          <p:cNvSpPr>
            <a:spLocks noGrp="1"/>
          </p:cNvSpPr>
          <p:nvPr>
            <p:ph type="body" sz="quarter" idx="31" hasCustomPrompt="1"/>
          </p:nvPr>
        </p:nvSpPr>
        <p:spPr>
          <a:xfrm>
            <a:off x="4620011" y="20913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2</a:t>
            </a:r>
          </a:p>
        </p:txBody>
      </p:sp>
      <p:sp>
        <p:nvSpPr>
          <p:cNvPr id="14" name="Text Placeholder 5">
            <a:extLst>
              <a:ext uri="{FF2B5EF4-FFF2-40B4-BE49-F238E27FC236}">
                <a16:creationId xmlns:a16="http://schemas.microsoft.com/office/drawing/2014/main" id="{C63BF992-768D-4119-8D4A-65B4E8FF04E5}"/>
              </a:ext>
            </a:extLst>
          </p:cNvPr>
          <p:cNvSpPr>
            <a:spLocks noGrp="1"/>
          </p:cNvSpPr>
          <p:nvPr>
            <p:ph type="body" sz="quarter" idx="33" hasCustomPrompt="1"/>
          </p:nvPr>
        </p:nvSpPr>
        <p:spPr>
          <a:xfrm>
            <a:off x="5035820"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2" name="Text Placeholder 9">
            <a:extLst>
              <a:ext uri="{FF2B5EF4-FFF2-40B4-BE49-F238E27FC236}">
                <a16:creationId xmlns:a16="http://schemas.microsoft.com/office/drawing/2014/main" id="{A68AE188-594C-409F-8B57-C0CFFAFC9AB8}"/>
              </a:ext>
            </a:extLst>
          </p:cNvPr>
          <p:cNvSpPr>
            <a:spLocks noGrp="1"/>
          </p:cNvSpPr>
          <p:nvPr>
            <p:ph type="body" sz="quarter" idx="32" hasCustomPrompt="1"/>
          </p:nvPr>
        </p:nvSpPr>
        <p:spPr>
          <a:xfrm>
            <a:off x="7763617" y="20913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3</a:t>
            </a:r>
          </a:p>
        </p:txBody>
      </p:sp>
      <p:sp>
        <p:nvSpPr>
          <p:cNvPr id="15" name="Text Placeholder 9">
            <a:extLst>
              <a:ext uri="{FF2B5EF4-FFF2-40B4-BE49-F238E27FC236}">
                <a16:creationId xmlns:a16="http://schemas.microsoft.com/office/drawing/2014/main" id="{ED698B85-CFF0-4F09-8E8A-BCAEC5056233}"/>
              </a:ext>
            </a:extLst>
          </p:cNvPr>
          <p:cNvSpPr>
            <a:spLocks noGrp="1"/>
          </p:cNvSpPr>
          <p:nvPr>
            <p:ph type="body" sz="quarter" idx="34" hasCustomPrompt="1"/>
          </p:nvPr>
        </p:nvSpPr>
        <p:spPr>
          <a:xfrm>
            <a:off x="8025116"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4" name="Title 3">
            <a:extLst>
              <a:ext uri="{FF2B5EF4-FFF2-40B4-BE49-F238E27FC236}">
                <a16:creationId xmlns:a16="http://schemas.microsoft.com/office/drawing/2014/main" id="{8BE60A3F-C4C6-4B36-95C8-D6B9BFEABD22}"/>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773C13C2-0AB1-4148-839D-5541DF3B6FAA}"/>
              </a:ext>
            </a:extLst>
          </p:cNvPr>
          <p:cNvSpPr>
            <a:spLocks noGrp="1"/>
          </p:cNvSpPr>
          <p:nvPr>
            <p:ph type="ftr" sz="quarter" idx="35"/>
          </p:nvPr>
        </p:nvSpPr>
        <p:spPr/>
        <p:txBody>
          <a:bodyPr/>
          <a:lstStyle/>
          <a:p>
            <a:r>
              <a:rPr lang="en-US" noProof="0" dirty="0"/>
              <a:t>Add a footer</a:t>
            </a:r>
          </a:p>
        </p:txBody>
      </p:sp>
      <p:sp>
        <p:nvSpPr>
          <p:cNvPr id="17" name="Slide Number Placeholder 16">
            <a:extLst>
              <a:ext uri="{FF2B5EF4-FFF2-40B4-BE49-F238E27FC236}">
                <a16:creationId xmlns:a16="http://schemas.microsoft.com/office/drawing/2014/main" id="{D3335684-35F6-427A-9110-6965E7EACD9E}"/>
              </a:ext>
            </a:extLst>
          </p:cNvPr>
          <p:cNvSpPr>
            <a:spLocks noGrp="1"/>
          </p:cNvSpPr>
          <p:nvPr>
            <p:ph type="sldNum" sz="quarter" idx="36"/>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8" name="Text Placeholder 4">
            <a:extLst>
              <a:ext uri="{FF2B5EF4-FFF2-40B4-BE49-F238E27FC236}">
                <a16:creationId xmlns:a16="http://schemas.microsoft.com/office/drawing/2014/main" id="{7968EE05-411F-4127-9247-9A4C13FA0F89}"/>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9" name="Oval 18">
            <a:extLst>
              <a:ext uri="{FF2B5EF4-FFF2-40B4-BE49-F238E27FC236}">
                <a16:creationId xmlns:a16="http://schemas.microsoft.com/office/drawing/2014/main" id="{4F184B85-CF0D-4108-84D1-D399A7A65D56}"/>
              </a:ext>
            </a:extLst>
          </p:cNvPr>
          <p:cNvSpPr/>
          <p:nvPr userDrawn="1"/>
        </p:nvSpPr>
        <p:spPr>
          <a:xfrm>
            <a:off x="7431629" y="3729282"/>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3329640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E09B4ACC-E72E-450B-88FA-710ECDE6548D}"/>
              </a:ext>
            </a:extLst>
          </p:cNvPr>
          <p:cNvCxnSpPr/>
          <p:nvPr userDrawn="1"/>
        </p:nvCxnSpPr>
        <p:spPr>
          <a:xfrm>
            <a:off x="6016725"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1419610-8183-4044-A08A-8F6940C6AC9B}"/>
              </a:ext>
            </a:extLst>
          </p:cNvPr>
          <p:cNvCxnSpPr>
            <a:cxnSpLocks/>
          </p:cNvCxnSpPr>
          <p:nvPr userDrawn="1"/>
        </p:nvCxnSpPr>
        <p:spPr>
          <a:xfrm flipH="1">
            <a:off x="432001" y="3652910"/>
            <a:ext cx="11169449"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C28012CA-9AC6-43EF-965E-2A6886FA2CF8}"/>
              </a:ext>
            </a:extLst>
          </p:cNvPr>
          <p:cNvSpPr>
            <a:spLocks noGrp="1"/>
          </p:cNvSpPr>
          <p:nvPr>
            <p:ph type="body" sz="quarter" idx="14" hasCustomPrompt="1"/>
          </p:nvPr>
        </p:nvSpPr>
        <p:spPr>
          <a:xfrm>
            <a:off x="5021400" y="1069941"/>
            <a:ext cx="1980000" cy="252000"/>
          </a:xfrm>
        </p:spPr>
        <p:txBody>
          <a:bodyPr/>
          <a:lstStyle>
            <a:lvl1pPr marL="0" indent="0" algn="ctr">
              <a:buFont typeface="Arial" panose="020B0604020202020204" pitchFamily="34" charset="0"/>
              <a:buNone/>
              <a:defRPr sz="1400">
                <a:solidFill>
                  <a:schemeClr val="bg1"/>
                </a:solidFill>
              </a:defRPr>
            </a:lvl1pPr>
          </a:lstStyle>
          <a:p>
            <a:pPr lvl="0"/>
            <a:r>
              <a:rPr lang="en-US" noProof="0"/>
              <a:t>Quadrant Title</a:t>
            </a:r>
          </a:p>
        </p:txBody>
      </p:sp>
      <p:sp>
        <p:nvSpPr>
          <p:cNvPr id="10" name="Text Placeholder 5">
            <a:extLst>
              <a:ext uri="{FF2B5EF4-FFF2-40B4-BE49-F238E27FC236}">
                <a16:creationId xmlns:a16="http://schemas.microsoft.com/office/drawing/2014/main" id="{C5861664-5B54-4F47-BF93-4FC02E6A1BC2}"/>
              </a:ext>
            </a:extLst>
          </p:cNvPr>
          <p:cNvSpPr>
            <a:spLocks noGrp="1"/>
          </p:cNvSpPr>
          <p:nvPr>
            <p:ph type="body" sz="quarter" idx="15" hasCustomPrompt="1"/>
          </p:nvPr>
        </p:nvSpPr>
        <p:spPr>
          <a:xfrm>
            <a:off x="5021400" y="5983879"/>
            <a:ext cx="1980000" cy="252000"/>
          </a:xfrm>
        </p:spPr>
        <p:txBody>
          <a:bodyPr/>
          <a:lstStyle>
            <a:lvl1pPr marL="0" indent="0" algn="ctr">
              <a:buFont typeface="Arial" panose="020B0604020202020204" pitchFamily="34" charset="0"/>
              <a:buNone/>
              <a:defRPr sz="1400">
                <a:solidFill>
                  <a:schemeClr val="bg1"/>
                </a:solidFill>
              </a:defRPr>
            </a:lvl1pPr>
          </a:lstStyle>
          <a:p>
            <a:pPr lvl="0"/>
            <a:r>
              <a:rPr lang="en-US" noProof="0"/>
              <a:t>Quadrant Title</a:t>
            </a:r>
          </a:p>
        </p:txBody>
      </p:sp>
      <p:sp>
        <p:nvSpPr>
          <p:cNvPr id="11" name="Text Placeholder 5">
            <a:extLst>
              <a:ext uri="{FF2B5EF4-FFF2-40B4-BE49-F238E27FC236}">
                <a16:creationId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bg1"/>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056B4554-0DA9-4087-850E-209049BEFC4B}"/>
              </a:ext>
            </a:extLst>
          </p:cNvPr>
          <p:cNvSpPr>
            <a:spLocks noGrp="1"/>
          </p:cNvSpPr>
          <p:nvPr>
            <p:ph type="body" sz="quarter" idx="17" hasCustomPrompt="1"/>
          </p:nvPr>
        </p:nvSpPr>
        <p:spPr>
          <a:xfrm>
            <a:off x="9610800" y="3354600"/>
            <a:ext cx="1980000" cy="252000"/>
          </a:xfrm>
        </p:spPr>
        <p:txBody>
          <a:bodyPr/>
          <a:lstStyle>
            <a:lvl1pPr marL="0" indent="0" algn="r">
              <a:buFont typeface="Arial" panose="020B0604020202020204" pitchFamily="34" charset="0"/>
              <a:buNone/>
              <a:defRPr sz="1400">
                <a:solidFill>
                  <a:schemeClr val="bg1"/>
                </a:solidFill>
              </a:defRPr>
            </a:lvl1pPr>
          </a:lstStyle>
          <a:p>
            <a:pPr lvl="0"/>
            <a:r>
              <a:rPr lang="en-US" noProof="0"/>
              <a:t>Quadrant Title</a:t>
            </a:r>
          </a:p>
        </p:txBody>
      </p:sp>
      <p:sp>
        <p:nvSpPr>
          <p:cNvPr id="4" name="Title 3">
            <a:extLst>
              <a:ext uri="{FF2B5EF4-FFF2-40B4-BE49-F238E27FC236}">
                <a16:creationId xmlns:a16="http://schemas.microsoft.com/office/drawing/2014/main" id="{DC5FA8FA-BF7A-4B3E-8DB9-5EC31D50BF02}"/>
              </a:ext>
            </a:extLst>
          </p:cNvPr>
          <p:cNvSpPr>
            <a:spLocks noGrp="1"/>
          </p:cNvSpPr>
          <p:nvPr>
            <p:ph type="title"/>
          </p:nvPr>
        </p:nvSpPr>
        <p:spPr/>
        <p:txBody>
          <a:bodyPr/>
          <a:lstStyle/>
          <a:p>
            <a:r>
              <a:rPr lang="en-US" noProof="0"/>
              <a:t>Click to edit Master title style</a:t>
            </a:r>
          </a:p>
        </p:txBody>
      </p:sp>
      <p:sp>
        <p:nvSpPr>
          <p:cNvPr id="5" name="Footer Placeholder 4">
            <a:extLst>
              <a:ext uri="{FF2B5EF4-FFF2-40B4-BE49-F238E27FC236}">
                <a16:creationId xmlns:a16="http://schemas.microsoft.com/office/drawing/2014/main" id="{6CFE0CE7-9A60-466A-9250-F9584A521985}"/>
              </a:ext>
            </a:extLst>
          </p:cNvPr>
          <p:cNvSpPr>
            <a:spLocks noGrp="1"/>
          </p:cNvSpPr>
          <p:nvPr>
            <p:ph type="ftr" sz="quarter" idx="18"/>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5506C98-179A-4BE0-854E-C0F17963757F}"/>
              </a:ext>
            </a:extLst>
          </p:cNvPr>
          <p:cNvSpPr>
            <a:spLocks noGrp="1"/>
          </p:cNvSpPr>
          <p:nvPr>
            <p:ph type="sldNum" sz="quarter" idx="19"/>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7334764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D79DF38F-893A-4CE0-B168-9FAA1D01B8D7}"/>
              </a:ext>
            </a:extLst>
          </p:cNvPr>
          <p:cNvSpPr>
            <a:spLocks noGrp="1"/>
          </p:cNvSpPr>
          <p:nvPr>
            <p:ph idx="14" hasCustomPrompt="1"/>
          </p:nvPr>
        </p:nvSpPr>
        <p:spPr>
          <a:xfrm>
            <a:off x="601681"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Freeform: Shape 13" title="Arrow">
            <a:extLst>
              <a:ext uri="{FF2B5EF4-FFF2-40B4-BE49-F238E27FC236}">
                <a16:creationId xmlns:a16="http://schemas.microsoft.com/office/drawing/2014/main" id="{02DBE11B-8F8E-48E5-9449-E6E9E355DA0F}"/>
              </a:ext>
            </a:extLst>
          </p:cNvPr>
          <p:cNvSpPr/>
          <p:nvPr userDrawn="1"/>
        </p:nvSpPr>
        <p:spPr>
          <a:xfrm flipH="1">
            <a:off x="4031770"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8" name="Content Placeholder 2">
            <a:extLst>
              <a:ext uri="{FF2B5EF4-FFF2-40B4-BE49-F238E27FC236}">
                <a16:creationId xmlns:a16="http://schemas.microsoft.com/office/drawing/2014/main" id="{22F46232-3721-4BC5-BEB7-E61D878D79FA}"/>
              </a:ext>
            </a:extLst>
          </p:cNvPr>
          <p:cNvSpPr>
            <a:spLocks noGrp="1"/>
          </p:cNvSpPr>
          <p:nvPr>
            <p:ph idx="15" hasCustomPrompt="1"/>
          </p:nvPr>
        </p:nvSpPr>
        <p:spPr>
          <a:xfrm>
            <a:off x="4476241"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Freeform: Shape 14" title="Arrow">
            <a:extLst>
              <a:ext uri="{FF2B5EF4-FFF2-40B4-BE49-F238E27FC236}">
                <a16:creationId xmlns:a16="http://schemas.microsoft.com/office/drawing/2014/main" id="{6EF06703-92AF-44B7-8CE1-044DD2093118}"/>
              </a:ext>
            </a:extLst>
          </p:cNvPr>
          <p:cNvSpPr/>
          <p:nvPr userDrawn="1"/>
        </p:nvSpPr>
        <p:spPr>
          <a:xfrm flipH="1">
            <a:off x="7906330"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9" name="Content Placeholder 2">
            <a:extLst>
              <a:ext uri="{FF2B5EF4-FFF2-40B4-BE49-F238E27FC236}">
                <a16:creationId xmlns:a16="http://schemas.microsoft.com/office/drawing/2014/main" id="{23CB58AD-849B-4714-8D57-C5C56343A24C}"/>
              </a:ext>
            </a:extLst>
          </p:cNvPr>
          <p:cNvSpPr>
            <a:spLocks noGrp="1"/>
          </p:cNvSpPr>
          <p:nvPr>
            <p:ph idx="16" hasCustomPrompt="1"/>
          </p:nvPr>
        </p:nvSpPr>
        <p:spPr>
          <a:xfrm>
            <a:off x="8350800"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itle 3">
            <a:extLst>
              <a:ext uri="{FF2B5EF4-FFF2-40B4-BE49-F238E27FC236}">
                <a16:creationId xmlns:a16="http://schemas.microsoft.com/office/drawing/2014/main" id="{ACD536EE-5B38-4E2F-B796-E4E5C97CAFA1}"/>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CC32B7C1-ABDB-491C-B644-84474A5ADAF3}"/>
              </a:ext>
            </a:extLst>
          </p:cNvPr>
          <p:cNvSpPr>
            <a:spLocks noGrp="1"/>
          </p:cNvSpPr>
          <p:nvPr>
            <p:ph type="ftr" sz="quarter" idx="19"/>
          </p:nvPr>
        </p:nvSpPr>
        <p:spPr/>
        <p:txBody>
          <a:bodyPr/>
          <a:lstStyle/>
          <a:p>
            <a:r>
              <a:rPr lang="en-US" noProof="0" dirty="0"/>
              <a:t>Add a footer</a:t>
            </a:r>
          </a:p>
        </p:txBody>
      </p:sp>
      <p:sp>
        <p:nvSpPr>
          <p:cNvPr id="16" name="Slide Number Placeholder 15">
            <a:extLst>
              <a:ext uri="{FF2B5EF4-FFF2-40B4-BE49-F238E27FC236}">
                <a16:creationId xmlns:a16="http://schemas.microsoft.com/office/drawing/2014/main" id="{67196159-5065-4F13-BE36-C9AAE1E70470}"/>
              </a:ext>
            </a:extLst>
          </p:cNvPr>
          <p:cNvSpPr>
            <a:spLocks noGrp="1"/>
          </p:cNvSpPr>
          <p:nvPr>
            <p:ph type="sldNum" sz="quarter" idx="2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7" name="Text Placeholder 4">
            <a:extLst>
              <a:ext uri="{FF2B5EF4-FFF2-40B4-BE49-F238E27FC236}">
                <a16:creationId xmlns:a16="http://schemas.microsoft.com/office/drawing/2014/main" id="{7FE9D6AE-A9C2-4841-93E3-5285C40927D8}"/>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5" name="Text Placeholder 24">
            <a:extLst>
              <a:ext uri="{FF2B5EF4-FFF2-40B4-BE49-F238E27FC236}">
                <a16:creationId xmlns:a16="http://schemas.microsoft.com/office/drawing/2014/main" id="{D1A5AC53-BFFC-4A53-8344-0538ECEFC621}"/>
              </a:ext>
            </a:extLst>
          </p:cNvPr>
          <p:cNvSpPr>
            <a:spLocks noGrp="1"/>
          </p:cNvSpPr>
          <p:nvPr>
            <p:ph type="body" sz="quarter" idx="21" hasCustomPrompt="1"/>
          </p:nvPr>
        </p:nvSpPr>
        <p:spPr>
          <a:xfrm>
            <a:off x="601681" y="1728000"/>
            <a:ext cx="3240000" cy="558800"/>
          </a:xfrm>
        </p:spPr>
        <p:txBody>
          <a:bodyPr anchor="ctr"/>
          <a:lstStyle>
            <a:lvl1pPr marL="0" indent="0" algn="ctr">
              <a:buNone/>
              <a:defRPr sz="2100" b="1"/>
            </a:lvl1pPr>
          </a:lstStyle>
          <a:p>
            <a:pPr lvl="0"/>
            <a:r>
              <a:rPr lang="en-US" noProof="0"/>
              <a:t>Section 1 Title</a:t>
            </a:r>
          </a:p>
        </p:txBody>
      </p:sp>
      <p:sp>
        <p:nvSpPr>
          <p:cNvPr id="28" name="Text Placeholder 27">
            <a:extLst>
              <a:ext uri="{FF2B5EF4-FFF2-40B4-BE49-F238E27FC236}">
                <a16:creationId xmlns:a16="http://schemas.microsoft.com/office/drawing/2014/main" id="{D4E072CE-C186-4DB7-BB84-C8216816DFB1}"/>
              </a:ext>
            </a:extLst>
          </p:cNvPr>
          <p:cNvSpPr>
            <a:spLocks noGrp="1"/>
          </p:cNvSpPr>
          <p:nvPr>
            <p:ph type="body" sz="quarter" idx="22" hasCustomPrompt="1"/>
          </p:nvPr>
        </p:nvSpPr>
        <p:spPr>
          <a:xfrm>
            <a:off x="4476241" y="1728000"/>
            <a:ext cx="3240087" cy="558800"/>
          </a:xfrm>
        </p:spPr>
        <p:txBody>
          <a:bodyPr anchor="ctr"/>
          <a:lstStyle>
            <a:lvl1pPr marL="0" indent="0" algn="ctr">
              <a:buNone/>
              <a:defRPr sz="2100" b="1"/>
            </a:lvl1pPr>
          </a:lstStyle>
          <a:p>
            <a:pPr lvl="0"/>
            <a:r>
              <a:rPr lang="en-US" noProof="0"/>
              <a:t>Section 2 Title</a:t>
            </a:r>
          </a:p>
        </p:txBody>
      </p:sp>
      <p:sp>
        <p:nvSpPr>
          <p:cNvPr id="30" name="Text Placeholder 29">
            <a:extLst>
              <a:ext uri="{FF2B5EF4-FFF2-40B4-BE49-F238E27FC236}">
                <a16:creationId xmlns:a16="http://schemas.microsoft.com/office/drawing/2014/main" id="{A2CE4D36-2AC5-45F3-82DD-BA8C841BBA06}"/>
              </a:ext>
            </a:extLst>
          </p:cNvPr>
          <p:cNvSpPr>
            <a:spLocks noGrp="1"/>
          </p:cNvSpPr>
          <p:nvPr>
            <p:ph type="body" sz="quarter" idx="23" hasCustomPrompt="1"/>
          </p:nvPr>
        </p:nvSpPr>
        <p:spPr>
          <a:xfrm>
            <a:off x="8350232" y="1728000"/>
            <a:ext cx="3240087" cy="558800"/>
          </a:xfrm>
        </p:spPr>
        <p:txBody>
          <a:bodyPr anchor="ctr"/>
          <a:lstStyle>
            <a:lvl1pPr marL="0" indent="0" algn="ctr">
              <a:buNone/>
              <a:defRPr sz="2100" b="1"/>
            </a:lvl1pPr>
          </a:lstStyle>
          <a:p>
            <a:pPr lvl="0"/>
            <a:r>
              <a:rPr lang="en-US" noProof="0"/>
              <a:t>Section 3 Title</a:t>
            </a:r>
          </a:p>
        </p:txBody>
      </p:sp>
    </p:spTree>
    <p:extLst>
      <p:ext uri="{BB962C8B-B14F-4D97-AF65-F5344CB8AC3E}">
        <p14:creationId xmlns:p14="http://schemas.microsoft.com/office/powerpoint/2010/main" val="18812525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B16E60CE-69EE-40F4-8E4C-791A1F450E6E}"/>
              </a:ext>
            </a:extLst>
          </p:cNvPr>
          <p:cNvCxnSpPr>
            <a:cxnSpLocks/>
          </p:cNvCxnSpPr>
          <p:nvPr userDrawn="1"/>
        </p:nvCxnSpPr>
        <p:spPr>
          <a:xfrm>
            <a:off x="606421" y="3866682"/>
            <a:ext cx="10995029"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3126066"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601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11069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6122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21175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9191782"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0" name="Text Placeholder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6228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312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6334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51493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41387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6440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654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61599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6652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71705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6758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8181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86864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91917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96970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121297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102023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10707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5206998" y="2190750"/>
            <a:ext cx="1793875" cy="561975"/>
          </a:xfrm>
          <a:noFill/>
          <a:ln w="3175">
            <a:solidFill>
              <a:schemeClr val="bg1">
                <a:alpha val="52000"/>
              </a:schemeClr>
            </a:solidFill>
          </a:ln>
        </p:spPr>
        <p:txBody>
          <a:bodyPr tIns="36000" anchor="t"/>
          <a:lstStyle>
            <a:lvl1pPr marL="0" indent="0" algn="ctr">
              <a:buNone/>
              <a:defRPr sz="1600">
                <a:solidFill>
                  <a:schemeClr val="bg1"/>
                </a:solidFill>
              </a:defRPr>
            </a:lvl1pPr>
          </a:lstStyle>
          <a:p>
            <a:pPr lvl="0"/>
            <a:r>
              <a:rPr lang="en-US" noProof="0"/>
              <a:t>Item Title</a:t>
            </a:r>
          </a:p>
        </p:txBody>
      </p:sp>
      <p:sp>
        <p:nvSpPr>
          <p:cNvPr id="41" name="Text Placeholder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5258727"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
        <p:nvSpPr>
          <p:cNvPr id="4" name="Title 3">
            <a:extLst>
              <a:ext uri="{FF2B5EF4-FFF2-40B4-BE49-F238E27FC236}">
                <a16:creationId xmlns:a16="http://schemas.microsoft.com/office/drawing/2014/main" id="{E6BAFDBA-55A9-474E-B718-9A082A4EC2FA}"/>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3B7B8B7D-30D2-4642-AD21-0E2F8D85A424}"/>
              </a:ext>
            </a:extLst>
          </p:cNvPr>
          <p:cNvSpPr>
            <a:spLocks noGrp="1"/>
          </p:cNvSpPr>
          <p:nvPr>
            <p:ph type="ftr" sz="quarter" idx="6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8ABE7080-8808-492F-8C61-44DEA0F09990}"/>
              </a:ext>
            </a:extLst>
          </p:cNvPr>
          <p:cNvSpPr>
            <a:spLocks noGrp="1"/>
          </p:cNvSpPr>
          <p:nvPr>
            <p:ph type="sldNum" sz="quarter" idx="6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39" name="Text Placeholder 4">
            <a:extLst>
              <a:ext uri="{FF2B5EF4-FFF2-40B4-BE49-F238E27FC236}">
                <a16:creationId xmlns:a16="http://schemas.microsoft.com/office/drawing/2014/main" id="{1B66C276-44E8-433F-9CFB-2C5032B7306D}"/>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1749604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38" name="Picture Placeholder 4">
            <a:extLst>
              <a:ext uri="{FF2B5EF4-FFF2-40B4-BE49-F238E27FC236}">
                <a16:creationId xmlns:a16="http://schemas.microsoft.com/office/drawing/2014/main" id="{EC13E70C-589A-40D0-83ED-C913136ACD7E}"/>
              </a:ext>
            </a:extLst>
          </p:cNvPr>
          <p:cNvSpPr>
            <a:spLocks noGrp="1"/>
          </p:cNvSpPr>
          <p:nvPr>
            <p:ph type="pic" sz="quarter" idx="14" hasCustomPrompt="1"/>
          </p:nvPr>
        </p:nvSpPr>
        <p:spPr>
          <a:xfrm>
            <a:off x="601200" y="1952049"/>
            <a:ext cx="1476951" cy="1476951"/>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39" name="Text Placeholder 8">
            <a:extLst>
              <a:ext uri="{FF2B5EF4-FFF2-40B4-BE49-F238E27FC236}">
                <a16:creationId xmlns:a16="http://schemas.microsoft.com/office/drawing/2014/main" id="{A975B89D-7E01-4CB2-ABC7-5CFAB076441A}"/>
              </a:ext>
            </a:extLst>
          </p:cNvPr>
          <p:cNvSpPr>
            <a:spLocks noGrp="1"/>
          </p:cNvSpPr>
          <p:nvPr>
            <p:ph type="body" sz="quarter" idx="15" hasCustomPrompt="1"/>
          </p:nvPr>
        </p:nvSpPr>
        <p:spPr>
          <a:xfrm>
            <a:off x="601200"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2" name="Text Placeholder 10">
            <a:extLst>
              <a:ext uri="{FF2B5EF4-FFF2-40B4-BE49-F238E27FC236}">
                <a16:creationId xmlns:a16="http://schemas.microsoft.com/office/drawing/2014/main" id="{A4230AA3-993A-4092-A471-053453DEF31B}"/>
              </a:ext>
            </a:extLst>
          </p:cNvPr>
          <p:cNvSpPr>
            <a:spLocks noGrp="1"/>
          </p:cNvSpPr>
          <p:nvPr>
            <p:ph type="body" sz="quarter" idx="16" hasCustomPrompt="1"/>
          </p:nvPr>
        </p:nvSpPr>
        <p:spPr>
          <a:xfrm>
            <a:off x="601200"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3" name="Text Placeholder 8">
            <a:extLst>
              <a:ext uri="{FF2B5EF4-FFF2-40B4-BE49-F238E27FC236}">
                <a16:creationId xmlns:a16="http://schemas.microsoft.com/office/drawing/2014/main" id="{91052B18-094B-44AE-B97A-C724CAB4A96B}"/>
              </a:ext>
            </a:extLst>
          </p:cNvPr>
          <p:cNvSpPr>
            <a:spLocks noGrp="1"/>
          </p:cNvSpPr>
          <p:nvPr>
            <p:ph type="body" sz="quarter" idx="33" hasCustomPrompt="1"/>
          </p:nvPr>
        </p:nvSpPr>
        <p:spPr>
          <a:xfrm>
            <a:off x="601200"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4" name="Picture Placeholder 4">
            <a:extLst>
              <a:ext uri="{FF2B5EF4-FFF2-40B4-BE49-F238E27FC236}">
                <a16:creationId xmlns:a16="http://schemas.microsoft.com/office/drawing/2014/main" id="{45BB7166-E008-49D6-8450-A5312FEF5DA3}"/>
              </a:ext>
            </a:extLst>
          </p:cNvPr>
          <p:cNvSpPr>
            <a:spLocks noGrp="1"/>
          </p:cNvSpPr>
          <p:nvPr>
            <p:ph type="pic" sz="quarter" idx="34" hasCustomPrompt="1"/>
          </p:nvPr>
        </p:nvSpPr>
        <p:spPr>
          <a:xfrm>
            <a:off x="4172997" y="1952049"/>
            <a:ext cx="1476951" cy="1476951"/>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45" name="Text Placeholder 8">
            <a:extLst>
              <a:ext uri="{FF2B5EF4-FFF2-40B4-BE49-F238E27FC236}">
                <a16:creationId xmlns:a16="http://schemas.microsoft.com/office/drawing/2014/main" id="{0AE9D0EE-057F-4334-8F2F-646129CE3052}"/>
              </a:ext>
            </a:extLst>
          </p:cNvPr>
          <p:cNvSpPr>
            <a:spLocks noGrp="1"/>
          </p:cNvSpPr>
          <p:nvPr>
            <p:ph type="body" sz="quarter" idx="35" hasCustomPrompt="1"/>
          </p:nvPr>
        </p:nvSpPr>
        <p:spPr>
          <a:xfrm>
            <a:off x="4172997"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6" name="Text Placeholder 10">
            <a:extLst>
              <a:ext uri="{FF2B5EF4-FFF2-40B4-BE49-F238E27FC236}">
                <a16:creationId xmlns:a16="http://schemas.microsoft.com/office/drawing/2014/main" id="{63EC5DB9-C6BA-4136-BE69-07558AC30E96}"/>
              </a:ext>
            </a:extLst>
          </p:cNvPr>
          <p:cNvSpPr>
            <a:spLocks noGrp="1"/>
          </p:cNvSpPr>
          <p:nvPr>
            <p:ph type="body" sz="quarter" idx="36" hasCustomPrompt="1"/>
          </p:nvPr>
        </p:nvSpPr>
        <p:spPr>
          <a:xfrm>
            <a:off x="4172997"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7" name="Text Placeholder 8">
            <a:extLst>
              <a:ext uri="{FF2B5EF4-FFF2-40B4-BE49-F238E27FC236}">
                <a16:creationId xmlns:a16="http://schemas.microsoft.com/office/drawing/2014/main" id="{99CC3712-4773-4EA8-B93D-6D6062E08631}"/>
              </a:ext>
            </a:extLst>
          </p:cNvPr>
          <p:cNvSpPr>
            <a:spLocks noGrp="1"/>
          </p:cNvSpPr>
          <p:nvPr>
            <p:ph type="body" sz="quarter" idx="37" hasCustomPrompt="1"/>
          </p:nvPr>
        </p:nvSpPr>
        <p:spPr>
          <a:xfrm>
            <a:off x="4172997"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8" name="Picture Placeholder 4">
            <a:extLst>
              <a:ext uri="{FF2B5EF4-FFF2-40B4-BE49-F238E27FC236}">
                <a16:creationId xmlns:a16="http://schemas.microsoft.com/office/drawing/2014/main" id="{B8CCF0D9-2E35-46E1-9212-1B3509896D23}"/>
              </a:ext>
            </a:extLst>
          </p:cNvPr>
          <p:cNvSpPr>
            <a:spLocks noGrp="1"/>
          </p:cNvSpPr>
          <p:nvPr>
            <p:ph type="pic" sz="quarter" idx="38" hasCustomPrompt="1"/>
          </p:nvPr>
        </p:nvSpPr>
        <p:spPr>
          <a:xfrm>
            <a:off x="7744794" y="1952049"/>
            <a:ext cx="1476951" cy="1476951"/>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49" name="Text Placeholder 8">
            <a:extLst>
              <a:ext uri="{FF2B5EF4-FFF2-40B4-BE49-F238E27FC236}">
                <a16:creationId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50" name="Text Placeholder 10">
            <a:extLst>
              <a:ext uri="{FF2B5EF4-FFF2-40B4-BE49-F238E27FC236}">
                <a16:creationId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51" name="Text Placeholder 8">
            <a:extLst>
              <a:ext uri="{FF2B5EF4-FFF2-40B4-BE49-F238E27FC236}">
                <a16:creationId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 name="Title 3">
            <a:extLst>
              <a:ext uri="{FF2B5EF4-FFF2-40B4-BE49-F238E27FC236}">
                <a16:creationId xmlns:a16="http://schemas.microsoft.com/office/drawing/2014/main" id="{8A4988E9-7A39-4529-8C9C-2B5DB99D3311}"/>
              </a:ext>
            </a:extLst>
          </p:cNvPr>
          <p:cNvSpPr>
            <a:spLocks noGrp="1"/>
          </p:cNvSpPr>
          <p:nvPr>
            <p:ph type="title"/>
          </p:nvPr>
        </p:nvSpPr>
        <p:spPr>
          <a:xfrm>
            <a:off x="601682" y="432000"/>
            <a:ext cx="9973553" cy="432000"/>
          </a:xfrm>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7EBF9ED8-9A9C-443A-BA3F-560FC1AF9653}"/>
              </a:ext>
            </a:extLst>
          </p:cNvPr>
          <p:cNvSpPr>
            <a:spLocks noGrp="1"/>
          </p:cNvSpPr>
          <p:nvPr>
            <p:ph type="ftr" sz="quarter" idx="42"/>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61F118C2-75B3-4BD8-82FE-6B58FA497537}"/>
              </a:ext>
            </a:extLst>
          </p:cNvPr>
          <p:cNvSpPr>
            <a:spLocks noGrp="1"/>
          </p:cNvSpPr>
          <p:nvPr>
            <p:ph type="sldNum" sz="quarter" idx="43"/>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1" name="Text Placeholder 4">
            <a:extLst>
              <a:ext uri="{FF2B5EF4-FFF2-40B4-BE49-F238E27FC236}">
                <a16:creationId xmlns:a16="http://schemas.microsoft.com/office/drawing/2014/main" id="{E5815719-95C6-4247-B73D-C26587602667}"/>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2376696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Picture Placeholder 15">
            <a:extLst>
              <a:ext uri="{FF2B5EF4-FFF2-40B4-BE49-F238E27FC236}">
                <a16:creationId xmlns:a16="http://schemas.microsoft.com/office/drawing/2014/main" id="{12424001-B070-42CA-89F1-75B99FC8EDEF}"/>
              </a:ext>
            </a:extLst>
          </p:cNvPr>
          <p:cNvSpPr>
            <a:spLocks noGrp="1"/>
          </p:cNvSpPr>
          <p:nvPr>
            <p:ph type="pic" sz="quarter" idx="41" hasCustomPrompt="1"/>
          </p:nvPr>
        </p:nvSpPr>
        <p:spPr>
          <a:xfrm>
            <a:off x="624882" y="2256300"/>
            <a:ext cx="1217130" cy="1217130"/>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l">
              <a:buNone/>
              <a:defRPr lang="en-ZA" sz="1100" i="1" dirty="0">
                <a:solidFill>
                  <a:schemeClr val="tx1">
                    <a:lumMod val="65000"/>
                    <a:lumOff val="35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18" name="Text Placeholder 8">
            <a:extLst>
              <a:ext uri="{FF2B5EF4-FFF2-40B4-BE49-F238E27FC236}">
                <a16:creationId xmlns:a16="http://schemas.microsoft.com/office/drawing/2014/main" id="{CCB83A93-C7AE-47A8-B9E0-8263B17F95ED}"/>
              </a:ext>
            </a:extLst>
          </p:cNvPr>
          <p:cNvSpPr>
            <a:spLocks noGrp="1"/>
          </p:cNvSpPr>
          <p:nvPr>
            <p:ph type="body" sz="quarter" idx="17" hasCustomPrompt="1"/>
          </p:nvPr>
        </p:nvSpPr>
        <p:spPr>
          <a:xfrm>
            <a:off x="1999635"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19" name="Text Placeholder 10">
            <a:extLst>
              <a:ext uri="{FF2B5EF4-FFF2-40B4-BE49-F238E27FC236}">
                <a16:creationId xmlns:a16="http://schemas.microsoft.com/office/drawing/2014/main" id="{39B06680-6760-4677-A285-43552615E9EA}"/>
              </a:ext>
            </a:extLst>
          </p:cNvPr>
          <p:cNvSpPr>
            <a:spLocks noGrp="1"/>
          </p:cNvSpPr>
          <p:nvPr>
            <p:ph type="body" sz="quarter" idx="18" hasCustomPrompt="1"/>
          </p:nvPr>
        </p:nvSpPr>
        <p:spPr>
          <a:xfrm>
            <a:off x="2015449"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9" name="Picture Placeholder 15">
            <a:extLst>
              <a:ext uri="{FF2B5EF4-FFF2-40B4-BE49-F238E27FC236}">
                <a16:creationId xmlns:a16="http://schemas.microsoft.com/office/drawing/2014/main" id="{06D803D4-7F73-49F7-9CC0-E376C2AB01D5}"/>
              </a:ext>
            </a:extLst>
          </p:cNvPr>
          <p:cNvSpPr>
            <a:spLocks noGrp="1"/>
          </p:cNvSpPr>
          <p:nvPr>
            <p:ph type="pic" sz="quarter" idx="42" hasCustomPrompt="1"/>
          </p:nvPr>
        </p:nvSpPr>
        <p:spPr>
          <a:xfrm>
            <a:off x="4634095" y="2256300"/>
            <a:ext cx="1217130" cy="1217130"/>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36" name="Text Placeholder 8">
            <a:extLst>
              <a:ext uri="{FF2B5EF4-FFF2-40B4-BE49-F238E27FC236}">
                <a16:creationId xmlns:a16="http://schemas.microsoft.com/office/drawing/2014/main" id="{699E3971-F6B4-4373-8EB1-BC6983DD8270}"/>
              </a:ext>
            </a:extLst>
          </p:cNvPr>
          <p:cNvSpPr>
            <a:spLocks noGrp="1"/>
          </p:cNvSpPr>
          <p:nvPr>
            <p:ph type="body" sz="quarter" idx="49" hasCustomPrompt="1"/>
          </p:nvPr>
        </p:nvSpPr>
        <p:spPr>
          <a:xfrm>
            <a:off x="600884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37" name="Text Placeholder 10">
            <a:extLst>
              <a:ext uri="{FF2B5EF4-FFF2-40B4-BE49-F238E27FC236}">
                <a16:creationId xmlns:a16="http://schemas.microsoft.com/office/drawing/2014/main" id="{3DF8F758-B96D-49B8-83B7-07FA39EFE0AB}"/>
              </a:ext>
            </a:extLst>
          </p:cNvPr>
          <p:cNvSpPr>
            <a:spLocks noGrp="1"/>
          </p:cNvSpPr>
          <p:nvPr>
            <p:ph type="body" sz="quarter" idx="50" hasCustomPrompt="1"/>
          </p:nvPr>
        </p:nvSpPr>
        <p:spPr>
          <a:xfrm>
            <a:off x="6016756"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0" name="Picture Placeholder 15">
            <a:extLst>
              <a:ext uri="{FF2B5EF4-FFF2-40B4-BE49-F238E27FC236}">
                <a16:creationId xmlns:a16="http://schemas.microsoft.com/office/drawing/2014/main" id="{55A4F561-30F1-443F-9FFB-05E1EC71524E}"/>
              </a:ext>
            </a:extLst>
          </p:cNvPr>
          <p:cNvSpPr>
            <a:spLocks noGrp="1"/>
          </p:cNvSpPr>
          <p:nvPr>
            <p:ph type="pic" sz="quarter" idx="43" hasCustomPrompt="1"/>
          </p:nvPr>
        </p:nvSpPr>
        <p:spPr>
          <a:xfrm>
            <a:off x="8643308" y="2256300"/>
            <a:ext cx="1217130" cy="1217130"/>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40" name="Text Placeholder 8">
            <a:extLst>
              <a:ext uri="{FF2B5EF4-FFF2-40B4-BE49-F238E27FC236}">
                <a16:creationId xmlns:a16="http://schemas.microsoft.com/office/drawing/2014/main" id="{DE4E9879-1917-4C45-A8A2-C6A2856F5F24}"/>
              </a:ext>
            </a:extLst>
          </p:cNvPr>
          <p:cNvSpPr>
            <a:spLocks noGrp="1"/>
          </p:cNvSpPr>
          <p:nvPr>
            <p:ph type="body" sz="quarter" idx="51" hasCustomPrompt="1"/>
          </p:nvPr>
        </p:nvSpPr>
        <p:spPr>
          <a:xfrm>
            <a:off x="10018063"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41" name="Text Placeholder 10">
            <a:extLst>
              <a:ext uri="{FF2B5EF4-FFF2-40B4-BE49-F238E27FC236}">
                <a16:creationId xmlns:a16="http://schemas.microsoft.com/office/drawing/2014/main" id="{80B361D9-9110-42D7-8F62-08046E843CF1}"/>
              </a:ext>
            </a:extLst>
          </p:cNvPr>
          <p:cNvSpPr>
            <a:spLocks noGrp="1"/>
          </p:cNvSpPr>
          <p:nvPr>
            <p:ph type="body" sz="quarter" idx="52" hasCustomPrompt="1"/>
          </p:nvPr>
        </p:nvSpPr>
        <p:spPr>
          <a:xfrm>
            <a:off x="10018063"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4" name="Picture Placeholder 15">
            <a:extLst>
              <a:ext uri="{FF2B5EF4-FFF2-40B4-BE49-F238E27FC236}">
                <a16:creationId xmlns:a16="http://schemas.microsoft.com/office/drawing/2014/main" id="{E9836B2F-D2CC-4A47-A3FE-016E92B80252}"/>
              </a:ext>
            </a:extLst>
          </p:cNvPr>
          <p:cNvSpPr>
            <a:spLocks noGrp="1"/>
          </p:cNvSpPr>
          <p:nvPr>
            <p:ph type="pic" sz="quarter" idx="55" hasCustomPrompt="1"/>
          </p:nvPr>
        </p:nvSpPr>
        <p:spPr>
          <a:xfrm>
            <a:off x="624882" y="4023015"/>
            <a:ext cx="1217130" cy="1217130"/>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52" name="Text Placeholder 8">
            <a:extLst>
              <a:ext uri="{FF2B5EF4-FFF2-40B4-BE49-F238E27FC236}">
                <a16:creationId xmlns:a16="http://schemas.microsoft.com/office/drawing/2014/main" id="{DF76BDBD-A22E-4EFB-A3D1-749F2F3F7894}"/>
              </a:ext>
            </a:extLst>
          </p:cNvPr>
          <p:cNvSpPr>
            <a:spLocks noGrp="1"/>
          </p:cNvSpPr>
          <p:nvPr>
            <p:ph type="body" sz="quarter" idx="53" hasCustomPrompt="1"/>
          </p:nvPr>
        </p:nvSpPr>
        <p:spPr>
          <a:xfrm>
            <a:off x="1999635"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3" name="Text Placeholder 10">
            <a:extLst>
              <a:ext uri="{FF2B5EF4-FFF2-40B4-BE49-F238E27FC236}">
                <a16:creationId xmlns:a16="http://schemas.microsoft.com/office/drawing/2014/main" id="{24F46B22-F83C-498E-920C-FE194F8F2E56}"/>
              </a:ext>
            </a:extLst>
          </p:cNvPr>
          <p:cNvSpPr>
            <a:spLocks noGrp="1"/>
          </p:cNvSpPr>
          <p:nvPr>
            <p:ph type="body" sz="quarter" idx="54" hasCustomPrompt="1"/>
          </p:nvPr>
        </p:nvSpPr>
        <p:spPr>
          <a:xfrm>
            <a:off x="2015449"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Picture Placeholder 15">
            <a:extLst>
              <a:ext uri="{FF2B5EF4-FFF2-40B4-BE49-F238E27FC236}">
                <a16:creationId xmlns:a16="http://schemas.microsoft.com/office/drawing/2014/main" id="{02EC6DDF-472F-47FF-AB50-84DEB99BB340}"/>
              </a:ext>
            </a:extLst>
          </p:cNvPr>
          <p:cNvSpPr>
            <a:spLocks noGrp="1"/>
          </p:cNvSpPr>
          <p:nvPr>
            <p:ph type="pic" sz="quarter" idx="56" hasCustomPrompt="1"/>
          </p:nvPr>
        </p:nvSpPr>
        <p:spPr>
          <a:xfrm>
            <a:off x="4634095" y="4023015"/>
            <a:ext cx="1217130" cy="1217130"/>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65000"/>
                    <a:lumOff val="35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57" name="Text Placeholder 8">
            <a:extLst>
              <a:ext uri="{FF2B5EF4-FFF2-40B4-BE49-F238E27FC236}">
                <a16:creationId xmlns:a16="http://schemas.microsoft.com/office/drawing/2014/main" id="{AF5761D3-6448-4A50-A12B-FA61DEC69082}"/>
              </a:ext>
            </a:extLst>
          </p:cNvPr>
          <p:cNvSpPr>
            <a:spLocks noGrp="1"/>
          </p:cNvSpPr>
          <p:nvPr>
            <p:ph type="body" sz="quarter" idx="58" hasCustomPrompt="1"/>
          </p:nvPr>
        </p:nvSpPr>
        <p:spPr>
          <a:xfrm>
            <a:off x="600884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9614D939-F32E-421B-AA15-1AAE280558C2}"/>
              </a:ext>
            </a:extLst>
          </p:cNvPr>
          <p:cNvSpPr>
            <a:spLocks noGrp="1"/>
          </p:cNvSpPr>
          <p:nvPr>
            <p:ph type="body" sz="quarter" idx="59" hasCustomPrompt="1"/>
          </p:nvPr>
        </p:nvSpPr>
        <p:spPr>
          <a:xfrm>
            <a:off x="6016756"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6" name="Picture Placeholder 15">
            <a:extLst>
              <a:ext uri="{FF2B5EF4-FFF2-40B4-BE49-F238E27FC236}">
                <a16:creationId xmlns:a16="http://schemas.microsoft.com/office/drawing/2014/main" id="{B6BBF386-2A9D-4CE1-BEA4-F34ECCB54C5B}"/>
              </a:ext>
            </a:extLst>
          </p:cNvPr>
          <p:cNvSpPr>
            <a:spLocks noGrp="1"/>
          </p:cNvSpPr>
          <p:nvPr>
            <p:ph type="pic" sz="quarter" idx="57" hasCustomPrompt="1"/>
          </p:nvPr>
        </p:nvSpPr>
        <p:spPr>
          <a:xfrm>
            <a:off x="8643308" y="4023015"/>
            <a:ext cx="1217130" cy="1217130"/>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59" name="Text Placeholder 8">
            <a:extLst>
              <a:ext uri="{FF2B5EF4-FFF2-40B4-BE49-F238E27FC236}">
                <a16:creationId xmlns:a16="http://schemas.microsoft.com/office/drawing/2014/main" id="{B91087F7-10AB-48EF-BA8D-F8FA69431013}"/>
              </a:ext>
            </a:extLst>
          </p:cNvPr>
          <p:cNvSpPr>
            <a:spLocks noGrp="1"/>
          </p:cNvSpPr>
          <p:nvPr>
            <p:ph type="body" sz="quarter" idx="60" hasCustomPrompt="1"/>
          </p:nvPr>
        </p:nvSpPr>
        <p:spPr>
          <a:xfrm>
            <a:off x="10018063"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60" name="Text Placeholder 10">
            <a:extLst>
              <a:ext uri="{FF2B5EF4-FFF2-40B4-BE49-F238E27FC236}">
                <a16:creationId xmlns:a16="http://schemas.microsoft.com/office/drawing/2014/main" id="{66D5770C-6F0D-4847-9DCB-025E17E91441}"/>
              </a:ext>
            </a:extLst>
          </p:cNvPr>
          <p:cNvSpPr>
            <a:spLocks noGrp="1"/>
          </p:cNvSpPr>
          <p:nvPr>
            <p:ph type="body" sz="quarter" idx="61" hasCustomPrompt="1"/>
          </p:nvPr>
        </p:nvSpPr>
        <p:spPr>
          <a:xfrm>
            <a:off x="10018063"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4" name="Title 3">
            <a:extLst>
              <a:ext uri="{FF2B5EF4-FFF2-40B4-BE49-F238E27FC236}">
                <a16:creationId xmlns:a16="http://schemas.microsoft.com/office/drawing/2014/main" id="{69E86487-436E-4E20-818F-6FE245920CEE}"/>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7EC773E5-5A1D-47F5-A9E8-22ED16ACFB98}"/>
              </a:ext>
            </a:extLst>
          </p:cNvPr>
          <p:cNvSpPr>
            <a:spLocks noGrp="1"/>
          </p:cNvSpPr>
          <p:nvPr>
            <p:ph type="ftr" sz="quarter" idx="62"/>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86BC18B1-2A69-45F2-9E64-4039A1621DF4}"/>
              </a:ext>
            </a:extLst>
          </p:cNvPr>
          <p:cNvSpPr>
            <a:spLocks noGrp="1"/>
          </p:cNvSpPr>
          <p:nvPr>
            <p:ph type="sldNum" sz="quarter" idx="63"/>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42844854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a16="http://schemas.microsoft.com/office/drawing/2014/main" id="{1FE4E1AC-B5B2-4E9A-91BE-8FD5C03079FD}"/>
              </a:ext>
            </a:extLst>
          </p:cNvPr>
          <p:cNvSpPr/>
          <p:nvPr userDrawn="1"/>
        </p:nvSpPr>
        <p:spPr bwMode="ltGray">
          <a:xfrm>
            <a:off x="6894288" y="2378066"/>
            <a:ext cx="5008820" cy="4382304"/>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a16="http://schemas.microsoft.com/office/drawing/2014/main" id="{F99B621E-651C-4C89-A9C4-28A012B85846}"/>
              </a:ext>
            </a:extLst>
          </p:cNvPr>
          <p:cNvSpPr/>
          <p:nvPr userDrawn="1"/>
        </p:nvSpPr>
        <p:spPr bwMode="ltGray">
          <a:xfrm>
            <a:off x="6894288" y="210465"/>
            <a:ext cx="5008820" cy="2167601"/>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70E0FA-1A52-40A2-A249-316F9C37CA42}"/>
              </a:ext>
            </a:extLst>
          </p:cNvPr>
          <p:cNvSpPr>
            <a:spLocks noGrp="1"/>
          </p:cNvSpPr>
          <p:nvPr>
            <p:ph type="ctrTitle" hasCustomPrompt="1"/>
          </p:nvPr>
        </p:nvSpPr>
        <p:spPr>
          <a:xfrm>
            <a:off x="7162799" y="2644738"/>
            <a:ext cx="4456700" cy="2167600"/>
          </a:xfrm>
        </p:spPr>
        <p:txBody>
          <a:bodyPr anchor="b"/>
          <a:lstStyle>
            <a:lvl1pPr marL="0" algn="r" defTabSz="914400" rtl="0" eaLnBrk="1" latinLnBrk="0" hangingPunct="1">
              <a:lnSpc>
                <a:spcPct val="90000"/>
              </a:lnSpc>
              <a:spcBef>
                <a:spcPct val="0"/>
              </a:spcBef>
              <a:buNone/>
              <a:defRPr lang="en-ZA" sz="8000" b="1" kern="1200" cap="all" spc="-150" baseline="0" dirty="0">
                <a:solidFill>
                  <a:schemeClr val="bg1"/>
                </a:solidFill>
                <a:latin typeface="+mj-lt"/>
                <a:ea typeface="+mj-ea"/>
                <a:cs typeface="+mj-cs"/>
              </a:defRPr>
            </a:lvl1pPr>
          </a:lstStyle>
          <a:p>
            <a:r>
              <a:rPr lang="en-US" noProof="0"/>
              <a:t>Thank </a:t>
            </a:r>
            <a:br>
              <a:rPr lang="en-US" noProof="0"/>
            </a:br>
            <a:r>
              <a:rPr lang="en-US" noProof="0"/>
              <a:t>YOU</a:t>
            </a:r>
          </a:p>
        </p:txBody>
      </p:sp>
      <p:pic>
        <p:nvPicPr>
          <p:cNvPr id="10" name="Picture 9">
            <a:extLst>
              <a:ext uri="{FF2B5EF4-FFF2-40B4-BE49-F238E27FC236}">
                <a16:creationId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3BCBEEC5-D921-4710-B8FF-692DAB4797FF}"/>
              </a:ext>
            </a:extLst>
          </p:cNvPr>
          <p:cNvSpPr>
            <a:spLocks noGrp="1"/>
          </p:cNvSpPr>
          <p:nvPr>
            <p:ph type="subTitle" idx="1" hasCustomPrompt="1"/>
          </p:nvPr>
        </p:nvSpPr>
        <p:spPr>
          <a:xfrm>
            <a:off x="7162798" y="5025053"/>
            <a:ext cx="4123927"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8" name="Text Placeholder 4">
            <a:extLst>
              <a:ext uri="{FF2B5EF4-FFF2-40B4-BE49-F238E27FC236}">
                <a16:creationId xmlns:a16="http://schemas.microsoft.com/office/drawing/2014/main" id="{DB91AC62-3ECA-4CD6-9D68-BD76E467EDB5}"/>
              </a:ext>
            </a:extLst>
          </p:cNvPr>
          <p:cNvSpPr>
            <a:spLocks noGrp="1"/>
          </p:cNvSpPr>
          <p:nvPr>
            <p:ph type="body" sz="quarter" idx="15" hasCustomPrompt="1"/>
          </p:nvPr>
        </p:nvSpPr>
        <p:spPr>
          <a:xfrm>
            <a:off x="7162798" y="5431223"/>
            <a:ext cx="4123927"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19" name="Text Placeholder 10">
            <a:extLst>
              <a:ext uri="{FF2B5EF4-FFF2-40B4-BE49-F238E27FC236}">
                <a16:creationId xmlns:a16="http://schemas.microsoft.com/office/drawing/2014/main" id="{ADDC2574-9CF3-4678-9FEE-004CF6F47033}"/>
              </a:ext>
            </a:extLst>
          </p:cNvPr>
          <p:cNvSpPr>
            <a:spLocks noGrp="1"/>
          </p:cNvSpPr>
          <p:nvPr>
            <p:ph type="body" sz="quarter" idx="16" hasCustomPrompt="1"/>
          </p:nvPr>
        </p:nvSpPr>
        <p:spPr>
          <a:xfrm>
            <a:off x="7162798" y="5817586"/>
            <a:ext cx="4123927" cy="252000"/>
          </a:xfrm>
        </p:spPr>
        <p:txBody>
          <a:bodyPr/>
          <a:lstStyle>
            <a:lvl1pPr marL="0" indent="0" algn="r">
              <a:buNone/>
              <a:defRPr sz="1600">
                <a:solidFill>
                  <a:schemeClr val="bg1"/>
                </a:solidFill>
              </a:defRPr>
            </a:lvl1pPr>
          </a:lstStyle>
          <a:p>
            <a:pPr lvl="0"/>
            <a:r>
              <a:rPr lang="en-US" noProof="0"/>
              <a:t>Email</a:t>
            </a:r>
          </a:p>
        </p:txBody>
      </p:sp>
      <p:sp>
        <p:nvSpPr>
          <p:cNvPr id="24" name="Text Placeholder 15">
            <a:extLst>
              <a:ext uri="{FF2B5EF4-FFF2-40B4-BE49-F238E27FC236}">
                <a16:creationId xmlns:a16="http://schemas.microsoft.com/office/drawing/2014/main" id="{4CC733C3-A907-460A-8AD7-49363E9AAB1C}"/>
              </a:ext>
            </a:extLst>
          </p:cNvPr>
          <p:cNvSpPr>
            <a:spLocks noGrp="1"/>
          </p:cNvSpPr>
          <p:nvPr>
            <p:ph type="body" sz="quarter" idx="17" hasCustomPrompt="1"/>
          </p:nvPr>
        </p:nvSpPr>
        <p:spPr>
          <a:xfrm>
            <a:off x="7163009" y="6203950"/>
            <a:ext cx="4125482" cy="252413"/>
          </a:xfrm>
        </p:spPr>
        <p:txBody>
          <a:bodyPr/>
          <a:lstStyle>
            <a:lvl1pPr marL="0" indent="0" algn="r">
              <a:buNone/>
              <a:defRPr sz="1600">
                <a:solidFill>
                  <a:schemeClr val="bg1"/>
                </a:solidFill>
              </a:defRPr>
            </a:lvl1pPr>
          </a:lstStyle>
          <a:p>
            <a:pPr lvl="0"/>
            <a:r>
              <a:rPr lang="en-US" noProof="0"/>
              <a:t>Website</a:t>
            </a:r>
          </a:p>
        </p:txBody>
      </p:sp>
      <p:sp>
        <p:nvSpPr>
          <p:cNvPr id="16" name="Oval 15">
            <a:extLst>
              <a:ext uri="{FF2B5EF4-FFF2-40B4-BE49-F238E27FC236}">
                <a16:creationId xmlns:a16="http://schemas.microsoft.com/office/drawing/2014/main" id="{883FB367-9560-41D1-B4DB-0D0284D31E3E}"/>
              </a:ext>
            </a:extLst>
          </p:cNvPr>
          <p:cNvSpPr/>
          <p:nvPr userDrawn="1"/>
        </p:nvSpPr>
        <p:spPr>
          <a:xfrm>
            <a:off x="3004667" y="2917733"/>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6" name="Oval 25">
            <a:extLst>
              <a:ext uri="{FF2B5EF4-FFF2-40B4-BE49-F238E27FC236}">
                <a16:creationId xmlns:a16="http://schemas.microsoft.com/office/drawing/2014/main" id="{7765916E-A562-4EC7-BECD-E09320F7CE22}"/>
              </a:ext>
            </a:extLst>
          </p:cNvPr>
          <p:cNvSpPr/>
          <p:nvPr userDrawn="1"/>
        </p:nvSpPr>
        <p:spPr>
          <a:xfrm>
            <a:off x="3477091" y="3390157"/>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id="{5F3BE85F-A442-4F7A-B17E-B0AD0A1A5A32}"/>
              </a:ext>
            </a:extLst>
          </p:cNvPr>
          <p:cNvSpPr/>
          <p:nvPr userDrawn="1"/>
        </p:nvSpPr>
        <p:spPr>
          <a:xfrm>
            <a:off x="2176606" y="2068627"/>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8" name="Oval 27">
            <a:extLst>
              <a:ext uri="{FF2B5EF4-FFF2-40B4-BE49-F238E27FC236}">
                <a16:creationId xmlns:a16="http://schemas.microsoft.com/office/drawing/2014/main" id="{41024262-F018-4B83-BC12-AE595F2BBD39}"/>
              </a:ext>
            </a:extLst>
          </p:cNvPr>
          <p:cNvSpPr/>
          <p:nvPr userDrawn="1"/>
        </p:nvSpPr>
        <p:spPr>
          <a:xfrm>
            <a:off x="3497933" y="2018703"/>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Oval 28">
            <a:extLst>
              <a:ext uri="{FF2B5EF4-FFF2-40B4-BE49-F238E27FC236}">
                <a16:creationId xmlns:a16="http://schemas.microsoft.com/office/drawing/2014/main" id="{39AA664F-1891-4089-A1EC-D4D78A20D903}"/>
              </a:ext>
            </a:extLst>
          </p:cNvPr>
          <p:cNvSpPr/>
          <p:nvPr userDrawn="1"/>
        </p:nvSpPr>
        <p:spPr>
          <a:xfrm>
            <a:off x="3438860" y="4711087"/>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0" name="Straight Connector 29">
            <a:extLst>
              <a:ext uri="{FF2B5EF4-FFF2-40B4-BE49-F238E27FC236}">
                <a16:creationId xmlns:a16="http://schemas.microsoft.com/office/drawing/2014/main" id="{C5574B58-F4FB-4017-9DA9-6F879B9007C3}"/>
              </a:ext>
            </a:extLst>
          </p:cNvPr>
          <p:cNvCxnSpPr>
            <a:cxnSpLocks/>
          </p:cNvCxnSpPr>
          <p:nvPr userDrawn="1"/>
        </p:nvCxnSpPr>
        <p:spPr>
          <a:xfrm flipV="1">
            <a:off x="2874362" y="4154407"/>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BCF129E-ECF4-486F-B299-1D7AB5F17351}"/>
              </a:ext>
            </a:extLst>
          </p:cNvPr>
          <p:cNvCxnSpPr>
            <a:cxnSpLocks/>
          </p:cNvCxnSpPr>
          <p:nvPr userDrawn="1"/>
        </p:nvCxnSpPr>
        <p:spPr>
          <a:xfrm flipH="1" flipV="1">
            <a:off x="2874362" y="1401738"/>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49935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0294365-4003-437C-A0F5-524248E374DD}"/>
              </a:ext>
            </a:extLst>
          </p:cNvPr>
          <p:cNvSpPr/>
          <p:nvPr userDrawn="1"/>
        </p:nvSpPr>
        <p:spPr>
          <a:xfrm>
            <a:off x="0"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7EFA281E-522D-4FF3-9C5D-ABFB832C7091}"/>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Rectangle 22" title="Overlay Graphic">
            <a:extLst>
              <a:ext uri="{FF2B5EF4-FFF2-40B4-BE49-F238E27FC236}">
                <a16:creationId xmlns:a16="http://schemas.microsoft.com/office/drawing/2014/main" id="{91AAC7D0-2F52-4711-BE35-1406E978A9C9}"/>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Title 1">
            <a:extLst>
              <a:ext uri="{FF2B5EF4-FFF2-40B4-BE49-F238E27FC236}">
                <a16:creationId xmlns:a16="http://schemas.microsoft.com/office/drawing/2014/main" id="{E5F6BFFB-AC1F-469E-BF67-102C61E468AE}"/>
              </a:ext>
            </a:extLst>
          </p:cNvPr>
          <p:cNvSpPr>
            <a:spLocks noGrp="1"/>
          </p:cNvSpPr>
          <p:nvPr>
            <p:ph type="ctrTitle" hasCustomPrompt="1"/>
          </p:nvPr>
        </p:nvSpPr>
        <p:spPr>
          <a:xfrm>
            <a:off x="758917" y="3907857"/>
            <a:ext cx="5167824" cy="1532849"/>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Presentation cover option</a:t>
            </a:r>
          </a:p>
        </p:txBody>
      </p:sp>
      <p:sp>
        <p:nvSpPr>
          <p:cNvPr id="25" name="Subtitle 2">
            <a:extLst>
              <a:ext uri="{FF2B5EF4-FFF2-40B4-BE49-F238E27FC236}">
                <a16:creationId xmlns:a16="http://schemas.microsoft.com/office/drawing/2014/main" id="{569475B0-300D-4DAC-9037-4A7165C20127}"/>
              </a:ext>
            </a:extLst>
          </p:cNvPr>
          <p:cNvSpPr>
            <a:spLocks noGrp="1"/>
          </p:cNvSpPr>
          <p:nvPr>
            <p:ph type="subTitle" idx="1"/>
          </p:nvPr>
        </p:nvSpPr>
        <p:spPr>
          <a:xfrm>
            <a:off x="758152" y="5489089"/>
            <a:ext cx="5167824" cy="691666"/>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26" name="Rectangle 25" title="Overlay Graphic">
            <a:extLst>
              <a:ext uri="{FF2B5EF4-FFF2-40B4-BE49-F238E27FC236}">
                <a16:creationId xmlns:a16="http://schemas.microsoft.com/office/drawing/2014/main" id="{AD6363D5-DBCE-486B-BFAD-F4486CCB439E}"/>
              </a:ext>
            </a:extLst>
          </p:cNvPr>
          <p:cNvSpPr/>
          <p:nvPr userDrawn="1"/>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7" name="Picture 26">
            <a:extLst>
              <a:ext uri="{FF2B5EF4-FFF2-40B4-BE49-F238E27FC236}">
                <a16:creationId xmlns:a16="http://schemas.microsoft.com/office/drawing/2014/main" id="{8ADF6F8F-C843-46C9-BCAE-3A814A33C0F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4644589" y="580702"/>
            <a:ext cx="1346855" cy="519653"/>
          </a:xfrm>
          <a:prstGeom prst="rect">
            <a:avLst/>
          </a:prstGeom>
        </p:spPr>
      </p:pic>
      <p:cxnSp>
        <p:nvCxnSpPr>
          <p:cNvPr id="33" name="Straight Connector 32">
            <a:extLst>
              <a:ext uri="{FF2B5EF4-FFF2-40B4-BE49-F238E27FC236}">
                <a16:creationId xmlns:a16="http://schemas.microsoft.com/office/drawing/2014/main" id="{FE3C30B5-B1F5-4F75-B228-FD8CA3FBF33D}"/>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1ECDD84-471C-4235-9B29-BC10612DDC1E}"/>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86919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itle Slide With Photo">
    <p:bg>
      <p:bgPr>
        <a:solidFill>
          <a:schemeClr val="tx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1354EEE-2DC5-4D1B-9807-25660421A04D}"/>
              </a:ext>
            </a:extLst>
          </p:cNvPr>
          <p:cNvSpPr>
            <a:spLocks noGrp="1"/>
          </p:cNvSpPr>
          <p:nvPr>
            <p:ph type="pic" sz="quarter" idx="10" hasCustomPrompt="1"/>
          </p:nvPr>
        </p:nvSpPr>
        <p:spPr>
          <a:xfrm>
            <a:off x="0" y="0"/>
            <a:ext cx="12192000" cy="6704013"/>
          </a:xfrm>
        </p:spPr>
        <p:txBody>
          <a:bodyPr rIns="396000" anchor="ctr"/>
          <a:lstStyle>
            <a:lvl1pPr marL="0" indent="0" algn="r">
              <a:buNone/>
              <a:defRPr i="1"/>
            </a:lvl1pPr>
          </a:lstStyle>
          <a:p>
            <a:r>
              <a:rPr lang="en-US" noProof="0" dirty="0"/>
              <a:t>Insert or Drag &amp; Drop your Photo</a:t>
            </a:r>
          </a:p>
        </p:txBody>
      </p:sp>
      <p:sp>
        <p:nvSpPr>
          <p:cNvPr id="27" name="Rectangle 26">
            <a:extLst>
              <a:ext uri="{FF2B5EF4-FFF2-40B4-BE49-F238E27FC236}">
                <a16:creationId xmlns:a16="http://schemas.microsoft.com/office/drawing/2014/main" id="{65618A6D-2D01-4E48-A214-E027E1DF2926}"/>
              </a:ext>
            </a:extLst>
          </p:cNvPr>
          <p:cNvSpPr/>
          <p:nvPr userDrawn="1"/>
        </p:nvSpPr>
        <p:spPr>
          <a:xfrm>
            <a:off x="-1" y="6704160"/>
            <a:ext cx="12191999"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6D3A6A3E-8350-4459-B8CC-EAD99A470244}"/>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title="Overlay Graphic">
            <a:extLst>
              <a:ext uri="{FF2B5EF4-FFF2-40B4-BE49-F238E27FC236}">
                <a16:creationId xmlns:a16="http://schemas.microsoft.com/office/drawing/2014/main" id="{116BA484-94A7-491B-8880-A549E58F3024}"/>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58917" y="3907857"/>
            <a:ext cx="5167824" cy="1532849"/>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Presentation cover option</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58152" y="5489089"/>
            <a:ext cx="5167824" cy="691666"/>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9" name="Rectangle 8" title="Overlay Graphic">
            <a:extLst>
              <a:ext uri="{FF2B5EF4-FFF2-40B4-BE49-F238E27FC236}">
                <a16:creationId xmlns:a16="http://schemas.microsoft.com/office/drawing/2014/main" id="{C7502B15-7A29-47F1-B4E2-978F0C462B12}"/>
              </a:ext>
            </a:extLst>
          </p:cNvPr>
          <p:cNvSpPr/>
          <p:nvPr userDrawn="1"/>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1" name="Picture 10">
            <a:extLst>
              <a:ext uri="{FF2B5EF4-FFF2-40B4-BE49-F238E27FC236}">
                <a16:creationId xmlns:a16="http://schemas.microsoft.com/office/drawing/2014/main" id="{3EF8196B-825A-4D0A-BFD3-FE474A8D026F}"/>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4644589" y="580702"/>
            <a:ext cx="1346855" cy="519653"/>
          </a:xfrm>
          <a:prstGeom prst="rect">
            <a:avLst/>
          </a:prstGeom>
        </p:spPr>
      </p:pic>
      <p:cxnSp>
        <p:nvCxnSpPr>
          <p:cNvPr id="22" name="Straight Connector 21">
            <a:extLst>
              <a:ext uri="{FF2B5EF4-FFF2-40B4-BE49-F238E27FC236}">
                <a16:creationId xmlns:a16="http://schemas.microsoft.com/office/drawing/2014/main" id="{61788227-A423-4EF0-AD07-12996A738B02}"/>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BA9D355-57CC-4CE6-BAD3-D2C3735E3850}"/>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20" name="Oval 19" descr="Cover Title Graphic (Move me around)">
            <a:extLst>
              <a:ext uri="{FF2B5EF4-FFF2-40B4-BE49-F238E27FC236}">
                <a16:creationId xmlns:a16="http://schemas.microsoft.com/office/drawing/2014/main" id="{22DB2211-43FB-4DED-A78D-B675BA45FB49}"/>
              </a:ext>
            </a:extLst>
          </p:cNvPr>
          <p:cNvSpPr/>
          <p:nvPr userDrawn="1"/>
        </p:nvSpPr>
        <p:spPr>
          <a:xfrm>
            <a:off x="2143138" y="1038995"/>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nvGrpSpPr>
          <p:cNvPr id="21" name="Group 20" descr="Cover Title Graphic (Move me around)">
            <a:extLst>
              <a:ext uri="{FF2B5EF4-FFF2-40B4-BE49-F238E27FC236}">
                <a16:creationId xmlns:a16="http://schemas.microsoft.com/office/drawing/2014/main" id="{AD95DECB-9715-4C50-BF9D-619FD8182B17}"/>
              </a:ext>
            </a:extLst>
          </p:cNvPr>
          <p:cNvGrpSpPr/>
          <p:nvPr userDrawn="1"/>
        </p:nvGrpSpPr>
        <p:grpSpPr>
          <a:xfrm>
            <a:off x="3752763" y="2652121"/>
            <a:ext cx="1022532" cy="1022532"/>
            <a:chOff x="3775686" y="2602347"/>
            <a:chExt cx="1022532" cy="1022532"/>
          </a:xfrm>
        </p:grpSpPr>
        <p:sp>
          <p:nvSpPr>
            <p:cNvPr id="23" name="Oval 22">
              <a:extLst>
                <a:ext uri="{FF2B5EF4-FFF2-40B4-BE49-F238E27FC236}">
                  <a16:creationId xmlns:a16="http://schemas.microsoft.com/office/drawing/2014/main" id="{CB44883B-F11E-41B5-9FEB-ED560A239A0E}"/>
                </a:ext>
              </a:extLst>
            </p:cNvPr>
            <p:cNvSpPr/>
            <p:nvPr/>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A0712D12-C314-4A6A-9003-E94F4CC995C4}"/>
                </a:ext>
              </a:extLst>
            </p:cNvPr>
            <p:cNvSpPr/>
            <p:nvPr/>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6" name="Group 25" descr="Cover Title Graphic (Rotate me)">
            <a:extLst>
              <a:ext uri="{FF2B5EF4-FFF2-40B4-BE49-F238E27FC236}">
                <a16:creationId xmlns:a16="http://schemas.microsoft.com/office/drawing/2014/main" id="{4CDDFE0A-CF92-4F5D-9A01-CDE02D1D5B61}"/>
              </a:ext>
            </a:extLst>
          </p:cNvPr>
          <p:cNvGrpSpPr/>
          <p:nvPr userDrawn="1"/>
        </p:nvGrpSpPr>
        <p:grpSpPr>
          <a:xfrm>
            <a:off x="1952144" y="833521"/>
            <a:ext cx="2678654" cy="2720745"/>
            <a:chOff x="1952144" y="833521"/>
            <a:chExt cx="2678654" cy="2720745"/>
          </a:xfrm>
        </p:grpSpPr>
        <p:sp>
          <p:nvSpPr>
            <p:cNvPr id="29" name="Oval 28">
              <a:extLst>
                <a:ext uri="{FF2B5EF4-FFF2-40B4-BE49-F238E27FC236}">
                  <a16:creationId xmlns:a16="http://schemas.microsoft.com/office/drawing/2014/main" id="{CE218AD4-04AC-496E-81D4-3E9AB3797536}"/>
                </a:ext>
              </a:extLst>
            </p:cNvPr>
            <p:cNvSpPr/>
            <p:nvPr/>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0" name="Straight Connector 29">
              <a:extLst>
                <a:ext uri="{FF2B5EF4-FFF2-40B4-BE49-F238E27FC236}">
                  <a16:creationId xmlns:a16="http://schemas.microsoft.com/office/drawing/2014/main" id="{C4E3872F-2849-4F1E-AA5C-000A13FFE98A}"/>
                </a:ext>
              </a:extLst>
            </p:cNvPr>
            <p:cNvCxnSpPr>
              <a:cxnSpLocks/>
            </p:cNvCxnSpPr>
            <p:nvPr/>
          </p:nvCxnSpPr>
          <p:spPr>
            <a:xfrm>
              <a:off x="2125238" y="1027660"/>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431584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a16="http://schemas.microsoft.com/office/drawing/2014/main" id="{1FE4E1AC-B5B2-4E9A-91BE-8FD5C03079FD}"/>
              </a:ext>
            </a:extLst>
          </p:cNvPr>
          <p:cNvSpPr/>
          <p:nvPr userDrawn="1"/>
        </p:nvSpPr>
        <p:spPr bwMode="ltGray">
          <a:xfrm>
            <a:off x="6894288" y="3897168"/>
            <a:ext cx="5008820"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a16="http://schemas.microsoft.com/office/drawing/2014/main" id="{F99B621E-651C-4C89-A9C4-28A012B85846}"/>
              </a:ext>
            </a:extLst>
          </p:cNvPr>
          <p:cNvSpPr/>
          <p:nvPr userDrawn="1"/>
        </p:nvSpPr>
        <p:spPr bwMode="ltGray">
          <a:xfrm>
            <a:off x="6894288" y="210465"/>
            <a:ext cx="5008820"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70E0FA-1A52-40A2-A249-316F9C37CA42}"/>
              </a:ext>
            </a:extLst>
          </p:cNvPr>
          <p:cNvSpPr>
            <a:spLocks noGrp="1"/>
          </p:cNvSpPr>
          <p:nvPr>
            <p:ph type="ctrTitle" hasCustomPrompt="1"/>
          </p:nvPr>
        </p:nvSpPr>
        <p:spPr>
          <a:xfrm>
            <a:off x="7162799" y="3897168"/>
            <a:ext cx="4456700" cy="1610532"/>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7" name="Subtitle 2">
            <a:extLst>
              <a:ext uri="{FF2B5EF4-FFF2-40B4-BE49-F238E27FC236}">
                <a16:creationId xmlns:a16="http://schemas.microsoft.com/office/drawing/2014/main" id="{79D4DA45-533D-4DE3-AFCB-71AD09187A4C}"/>
              </a:ext>
            </a:extLst>
          </p:cNvPr>
          <p:cNvSpPr>
            <a:spLocks noGrp="1"/>
          </p:cNvSpPr>
          <p:nvPr>
            <p:ph type="subTitle" idx="1"/>
          </p:nvPr>
        </p:nvSpPr>
        <p:spPr>
          <a:xfrm>
            <a:off x="7162800" y="5558598"/>
            <a:ext cx="4456699" cy="1048939"/>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10" name="Picture 9">
            <a:extLst>
              <a:ext uri="{FF2B5EF4-FFF2-40B4-BE49-F238E27FC236}">
                <a16:creationId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11DE6450-88E3-478B-8298-FD7C76A2FAB8}"/>
              </a:ext>
            </a:extLst>
          </p:cNvPr>
          <p:cNvSpPr/>
          <p:nvPr userDrawn="1"/>
        </p:nvSpPr>
        <p:spPr>
          <a:xfrm>
            <a:off x="2176606" y="2187602"/>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23718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0C3AB-04E8-4693-AC16-B06AEB602F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112780-D177-45A0-90C3-A27A65B2F5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04D507-D114-4129-8BC8-D874A380E7C9}"/>
              </a:ext>
            </a:extLst>
          </p:cNvPr>
          <p:cNvSpPr>
            <a:spLocks noGrp="1"/>
          </p:cNvSpPr>
          <p:nvPr>
            <p:ph type="dt" sz="half" idx="10"/>
          </p:nvPr>
        </p:nvSpPr>
        <p:spPr/>
        <p:txBody>
          <a:bodyPr/>
          <a:lstStyle/>
          <a:p>
            <a:fld id="{2260D7B4-D478-4FEF-AB20-EF66C95B60C6}" type="datetimeFigureOut">
              <a:rPr lang="en-US" smtClean="0"/>
              <a:t>12/5/2019</a:t>
            </a:fld>
            <a:endParaRPr lang="en-US"/>
          </a:p>
        </p:txBody>
      </p:sp>
      <p:sp>
        <p:nvSpPr>
          <p:cNvPr id="5" name="Footer Placeholder 4">
            <a:extLst>
              <a:ext uri="{FF2B5EF4-FFF2-40B4-BE49-F238E27FC236}">
                <a16:creationId xmlns:a16="http://schemas.microsoft.com/office/drawing/2014/main" id="{7B65D07F-0AD6-4A02-AA17-6F296A812B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C8ECD2-062D-433F-92C3-17ED388F996A}"/>
              </a:ext>
            </a:extLst>
          </p:cNvPr>
          <p:cNvSpPr>
            <a:spLocks noGrp="1"/>
          </p:cNvSpPr>
          <p:nvPr>
            <p:ph type="sldNum" sz="quarter" idx="12"/>
          </p:nvPr>
        </p:nvSpPr>
        <p:spPr/>
        <p:txBody>
          <a:bodyPr/>
          <a:lstStyle/>
          <a:p>
            <a:fld id="{E38242E0-61DE-4AF3-BE7D-F18ABE0853DB}" type="slidenum">
              <a:rPr lang="en-US" smtClean="0"/>
              <a:t>‹#›</a:t>
            </a:fld>
            <a:endParaRPr lang="en-US"/>
          </a:p>
        </p:txBody>
      </p:sp>
    </p:spTree>
    <p:extLst>
      <p:ext uri="{BB962C8B-B14F-4D97-AF65-F5344CB8AC3E}">
        <p14:creationId xmlns:p14="http://schemas.microsoft.com/office/powerpoint/2010/main" val="28036117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Photo">
    <p:bg>
      <p:bgPr>
        <a:solidFill>
          <a:schemeClr val="tx1"/>
        </a:solidFill>
        <a:effectLst/>
      </p:bgPr>
    </p:bg>
    <p:spTree>
      <p:nvGrpSpPr>
        <p:cNvPr id="1" name=""/>
        <p:cNvGrpSpPr/>
        <p:nvPr/>
      </p:nvGrpSpPr>
      <p:grpSpPr>
        <a:xfrm>
          <a:off x="0" y="0"/>
          <a:ext cx="0" cy="0"/>
          <a:chOff x="0" y="0"/>
          <a:chExt cx="0" cy="0"/>
        </a:xfrm>
      </p:grpSpPr>
      <p:sp>
        <p:nvSpPr>
          <p:cNvPr id="19" name="Picture Placeholder 4">
            <a:extLst>
              <a:ext uri="{FF2B5EF4-FFF2-40B4-BE49-F238E27FC236}">
                <a16:creationId xmlns:a16="http://schemas.microsoft.com/office/drawing/2014/main" id="{EBC7E09B-F6F8-4471-974B-65A91E899D25}"/>
              </a:ext>
            </a:extLst>
          </p:cNvPr>
          <p:cNvSpPr>
            <a:spLocks noGrp="1"/>
          </p:cNvSpPr>
          <p:nvPr>
            <p:ph type="pic" sz="quarter" idx="10" hasCustomPrompt="1"/>
          </p:nvPr>
        </p:nvSpPr>
        <p:spPr>
          <a:xfrm>
            <a:off x="0" y="0"/>
            <a:ext cx="12192000" cy="6704013"/>
          </a:xfrm>
        </p:spPr>
        <p:txBody>
          <a:bodyPr lIns="396000" rIns="0" anchor="ctr"/>
          <a:lstStyle>
            <a:lvl1pPr marL="0" indent="0" algn="l">
              <a:buNone/>
              <a:defRPr i="1"/>
            </a:lvl1pPr>
          </a:lstStyle>
          <a:p>
            <a:r>
              <a:rPr lang="en-US" noProof="0" dirty="0"/>
              <a:t>Insert or Drag &amp; Drop your Photo2</a:t>
            </a:r>
          </a:p>
        </p:txBody>
      </p:sp>
      <p:sp>
        <p:nvSpPr>
          <p:cNvPr id="13" name="Rectangle 12">
            <a:extLst>
              <a:ext uri="{FF2B5EF4-FFF2-40B4-BE49-F238E27FC236}">
                <a16:creationId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a16="http://schemas.microsoft.com/office/drawing/2014/main" id="{1FE4E1AC-B5B2-4E9A-91BE-8FD5C03079FD}"/>
              </a:ext>
            </a:extLst>
          </p:cNvPr>
          <p:cNvSpPr/>
          <p:nvPr userDrawn="1"/>
        </p:nvSpPr>
        <p:spPr bwMode="ltGray">
          <a:xfrm>
            <a:off x="6894288" y="3897168"/>
            <a:ext cx="5008820"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a16="http://schemas.microsoft.com/office/drawing/2014/main" id="{F99B621E-651C-4C89-A9C4-28A012B85846}"/>
              </a:ext>
            </a:extLst>
          </p:cNvPr>
          <p:cNvSpPr/>
          <p:nvPr userDrawn="1"/>
        </p:nvSpPr>
        <p:spPr bwMode="ltGray">
          <a:xfrm>
            <a:off x="6894288" y="210465"/>
            <a:ext cx="5008820"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70E0FA-1A52-40A2-A249-316F9C37CA42}"/>
              </a:ext>
            </a:extLst>
          </p:cNvPr>
          <p:cNvSpPr>
            <a:spLocks noGrp="1"/>
          </p:cNvSpPr>
          <p:nvPr>
            <p:ph type="ctrTitle" hasCustomPrompt="1"/>
          </p:nvPr>
        </p:nvSpPr>
        <p:spPr>
          <a:xfrm>
            <a:off x="7162799" y="3897168"/>
            <a:ext cx="4456700" cy="1610532"/>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7" name="Subtitle 2">
            <a:extLst>
              <a:ext uri="{FF2B5EF4-FFF2-40B4-BE49-F238E27FC236}">
                <a16:creationId xmlns:a16="http://schemas.microsoft.com/office/drawing/2014/main" id="{79D4DA45-533D-4DE3-AFCB-71AD09187A4C}"/>
              </a:ext>
            </a:extLst>
          </p:cNvPr>
          <p:cNvSpPr>
            <a:spLocks noGrp="1"/>
          </p:cNvSpPr>
          <p:nvPr>
            <p:ph type="subTitle" idx="1"/>
          </p:nvPr>
        </p:nvSpPr>
        <p:spPr>
          <a:xfrm>
            <a:off x="7162800" y="5558598"/>
            <a:ext cx="4456699" cy="1048939"/>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10" name="Picture 9">
            <a:extLst>
              <a:ext uri="{FF2B5EF4-FFF2-40B4-BE49-F238E27FC236}">
                <a16:creationId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4941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601682" y="1152000"/>
            <a:ext cx="10999767" cy="503925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D93E3A8D-44B7-4CCB-AEEA-A0EF560F1504}"/>
              </a:ext>
            </a:extLst>
          </p:cNvPr>
          <p:cNvSpPr>
            <a:spLocks noGrp="1"/>
          </p:cNvSpPr>
          <p:nvPr>
            <p:ph type="sldNum" sz="quarter" idx="13"/>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6" name="Title 5">
            <a:extLst>
              <a:ext uri="{FF2B5EF4-FFF2-40B4-BE49-F238E27FC236}">
                <a16:creationId xmlns:a16="http://schemas.microsoft.com/office/drawing/2014/main" id="{9E58A019-6601-4FFB-9A68-628873651CF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998850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1681" y="1152000"/>
            <a:ext cx="5400000" cy="504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5">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190318" y="1152525"/>
            <a:ext cx="5400000" cy="50387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Footer Placeholder 1">
            <a:extLst>
              <a:ext uri="{FF2B5EF4-FFF2-40B4-BE49-F238E27FC236}">
                <a16:creationId xmlns:a16="http://schemas.microsoft.com/office/drawing/2014/main" id="{DCA7A7A7-C80D-4495-B14B-6296A7579845}"/>
              </a:ext>
            </a:extLst>
          </p:cNvPr>
          <p:cNvSpPr>
            <a:spLocks noGrp="1"/>
          </p:cNvSpPr>
          <p:nvPr>
            <p:ph type="ftr" sz="quarter" idx="13"/>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9A841D61-5F98-4EC4-B787-EB5615085709}"/>
              </a:ext>
            </a:extLst>
          </p:cNvPr>
          <p:cNvSpPr>
            <a:spLocks noGrp="1"/>
          </p:cNvSpPr>
          <p:nvPr>
            <p:ph type="sldNum" sz="quarter" idx="14"/>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9" name="Title 8">
            <a:extLst>
              <a:ext uri="{FF2B5EF4-FFF2-40B4-BE49-F238E27FC236}">
                <a16:creationId xmlns:a16="http://schemas.microsoft.com/office/drawing/2014/main" id="{2C05FD31-A7DF-49EF-9D28-882C100E583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052636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601682" y="1152000"/>
            <a:ext cx="5400000" cy="360000"/>
          </a:xfrm>
        </p:spPr>
        <p:txBody>
          <a:bodyPr anchor="t"/>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601682" y="1584000"/>
            <a:ext cx="5400000" cy="4608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190318" y="1584325"/>
            <a:ext cx="5400000" cy="46069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190318" y="1152525"/>
            <a:ext cx="5400000" cy="358775"/>
          </a:xfrm>
        </p:spPr>
        <p:txBody>
          <a:bodyPr/>
          <a:lstStyle>
            <a:lvl1pPr marL="0" indent="0">
              <a:buNone/>
              <a:defRPr sz="2400" b="1"/>
            </a:lvl1pPr>
          </a:lstStyle>
          <a:p>
            <a:pPr lvl="0"/>
            <a:r>
              <a:rPr lang="en-US" noProof="0"/>
              <a:t>Edit Master text styles</a:t>
            </a:r>
          </a:p>
        </p:txBody>
      </p:sp>
      <p:sp>
        <p:nvSpPr>
          <p:cNvPr id="2" name="Footer Placeholder 1">
            <a:extLst>
              <a:ext uri="{FF2B5EF4-FFF2-40B4-BE49-F238E27FC236}">
                <a16:creationId xmlns:a16="http://schemas.microsoft.com/office/drawing/2014/main" id="{AA35D8ED-2066-4E08-8401-49E9FAEFB9B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60DB73A6-9F9E-4741-8EA1-ACBEE74D0131}"/>
              </a:ext>
            </a:extLst>
          </p:cNvPr>
          <p:cNvSpPr>
            <a:spLocks noGrp="1"/>
          </p:cNvSpPr>
          <p:nvPr>
            <p:ph type="sldNum" sz="quarter" idx="15"/>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0" name="Title 9">
            <a:extLst>
              <a:ext uri="{FF2B5EF4-FFF2-40B4-BE49-F238E27FC236}">
                <a16:creationId xmlns:a16="http://schemas.microsoft.com/office/drawing/2014/main" id="{9BB8B9F0-A458-406A-93FD-B51037C08306}"/>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2124120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D481522-201F-4996-9579-5F11FA4F26ED}"/>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944CE59-25C2-4E40-866A-15718DC5A8F3}"/>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8" name="Title 7">
            <a:extLst>
              <a:ext uri="{FF2B5EF4-FFF2-40B4-BE49-F238E27FC236}">
                <a16:creationId xmlns:a16="http://schemas.microsoft.com/office/drawing/2014/main" id="{AEE8C60A-4B89-4ABC-BBDC-C63574125C5B}"/>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02561295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0C79C6B-1E44-4A07-A0FA-161D3AE6E50D}"/>
              </a:ext>
            </a:extLst>
          </p:cNvPr>
          <p:cNvSpPr>
            <a:spLocks noGrp="1"/>
          </p:cNvSpPr>
          <p:nvPr>
            <p:ph type="ftr" sz="quarter" idx="10"/>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8B871DF8-D19E-460F-92D7-165B9EBE2BCD}"/>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6100542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B8423A-8ECB-46CC-AA96-AFD30DF27259}"/>
              </a:ext>
            </a:extLst>
          </p:cNvPr>
          <p:cNvSpPr>
            <a:spLocks noGrp="1"/>
          </p:cNvSpPr>
          <p:nvPr>
            <p:ph idx="1" hasCustomPrompt="1"/>
          </p:nvPr>
        </p:nvSpPr>
        <p:spPr>
          <a:xfrm>
            <a:off x="5092700" y="1016000"/>
            <a:ext cx="6486481" cy="5108938"/>
          </a:xfrm>
        </p:spPr>
        <p:txBody>
          <a:bodyPr/>
          <a:lstStyle>
            <a:lvl1pPr>
              <a:defRPr sz="21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0CA8C527-C631-42AF-94C4-70728E24506E}"/>
              </a:ext>
            </a:extLst>
          </p:cNvPr>
          <p:cNvSpPr>
            <a:spLocks noGrp="1"/>
          </p:cNvSpPr>
          <p:nvPr>
            <p:ph type="body" sz="half" idx="2" hasCustomPrompt="1"/>
          </p:nvPr>
        </p:nvSpPr>
        <p:spPr>
          <a:xfrm>
            <a:off x="601681" y="3960000"/>
            <a:ext cx="4114800" cy="2164938"/>
          </a:xfrm>
        </p:spPr>
        <p:txBody>
          <a:bodyPr/>
          <a:lstStyle>
            <a:lvl1pPr marL="0" indent="0">
              <a:buNone/>
              <a:defRPr lang="en-US"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Title 9">
            <a:extLst>
              <a:ext uri="{FF2B5EF4-FFF2-40B4-BE49-F238E27FC236}">
                <a16:creationId xmlns:a16="http://schemas.microsoft.com/office/drawing/2014/main" id="{7674D4AD-4133-4DB9-B1FD-CF7D8D1B5034}"/>
              </a:ext>
            </a:extLst>
          </p:cNvPr>
          <p:cNvSpPr>
            <a:spLocks noGrp="1"/>
          </p:cNvSpPr>
          <p:nvPr>
            <p:ph type="title"/>
          </p:nvPr>
        </p:nvSpPr>
        <p:spPr>
          <a:xfrm>
            <a:off x="601681" y="1016000"/>
            <a:ext cx="4114800" cy="2744226"/>
          </a:xfrm>
        </p:spPr>
        <p:txBody>
          <a:bodyPr anchor="b"/>
          <a:lstStyle>
            <a:lvl1pPr marL="0" algn="l"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Master title style</a:t>
            </a:r>
          </a:p>
        </p:txBody>
      </p:sp>
      <p:sp>
        <p:nvSpPr>
          <p:cNvPr id="2" name="Footer Placeholder 1">
            <a:extLst>
              <a:ext uri="{FF2B5EF4-FFF2-40B4-BE49-F238E27FC236}">
                <a16:creationId xmlns:a16="http://schemas.microsoft.com/office/drawing/2014/main" id="{EDB90D34-30D8-41A0-8277-15FABE7B46E4}"/>
              </a:ext>
            </a:extLst>
          </p:cNvPr>
          <p:cNvSpPr>
            <a:spLocks noGrp="1"/>
          </p:cNvSpPr>
          <p:nvPr>
            <p:ph type="ftr" sz="quarter" idx="10"/>
          </p:nvPr>
        </p:nvSpPr>
        <p:spPr>
          <a:xfrm>
            <a:off x="601682" y="6320622"/>
            <a:ext cx="4114800" cy="226714"/>
          </a:xfrm>
        </p:spPr>
        <p:txBody>
          <a:bodyPr/>
          <a:lstStyle/>
          <a:p>
            <a:r>
              <a:rPr lang="en-US" noProof="0" dirty="0"/>
              <a:t>Add a footer</a:t>
            </a:r>
          </a:p>
        </p:txBody>
      </p:sp>
      <p:sp>
        <p:nvSpPr>
          <p:cNvPr id="5" name="Slide Number Placeholder 4">
            <a:extLst>
              <a:ext uri="{FF2B5EF4-FFF2-40B4-BE49-F238E27FC236}">
                <a16:creationId xmlns:a16="http://schemas.microsoft.com/office/drawing/2014/main" id="{2E3E9349-1106-4A24-B492-C0D854F00F1F}"/>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99885478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098FA49-168B-4F86-89CF-B8C8344F3316}"/>
              </a:ext>
            </a:extLst>
          </p:cNvPr>
          <p:cNvSpPr/>
          <p:nvPr userDrawn="1"/>
        </p:nvSpPr>
        <p:spPr>
          <a:xfrm>
            <a:off x="0" y="6704160"/>
            <a:ext cx="1160145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15E1821-75EB-4FF2-8952-E1945C42D14F}"/>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Picture Placeholder 2" descr="Image Placeholder">
            <a:extLst>
              <a:ext uri="{FF2B5EF4-FFF2-40B4-BE49-F238E27FC236}">
                <a16:creationId xmlns:a16="http://schemas.microsoft.com/office/drawing/2014/main" id="{6E51F880-E841-47CE-8E64-B0D1C6EF00F8}"/>
              </a:ext>
            </a:extLst>
          </p:cNvPr>
          <p:cNvSpPr>
            <a:spLocks noGrp="1"/>
          </p:cNvSpPr>
          <p:nvPr>
            <p:ph type="pic" idx="1" hasCustomPrompt="1"/>
          </p:nvPr>
        </p:nvSpPr>
        <p:spPr>
          <a:xfrm>
            <a:off x="5092699" y="1"/>
            <a:ext cx="6486482" cy="6687110"/>
          </a:xfrm>
          <a:solidFill>
            <a:schemeClr val="tx1">
              <a:lumMod val="95000"/>
              <a:lumOff val="5000"/>
            </a:schemeClr>
          </a:solidFill>
        </p:spPr>
        <p:txBody>
          <a:bodyPr anchor="ctr"/>
          <a:lstStyle>
            <a:lvl1pPr marL="0" indent="0" algn="ctr">
              <a:buNone/>
              <a:defRPr sz="1200" i="1">
                <a:latin typeface="+mn-lt"/>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Insert or Drag &amp; Drop your Photo</a:t>
            </a:r>
          </a:p>
        </p:txBody>
      </p:sp>
      <p:sp>
        <p:nvSpPr>
          <p:cNvPr id="12" name="Text Placeholder 3">
            <a:extLst>
              <a:ext uri="{FF2B5EF4-FFF2-40B4-BE49-F238E27FC236}">
                <a16:creationId xmlns:a16="http://schemas.microsoft.com/office/drawing/2014/main" id="{F13AC73C-8104-4F0B-B04E-FB14DCFDBDF9}"/>
              </a:ext>
            </a:extLst>
          </p:cNvPr>
          <p:cNvSpPr>
            <a:spLocks noGrp="1"/>
          </p:cNvSpPr>
          <p:nvPr>
            <p:ph type="body" sz="half" idx="2" hasCustomPrompt="1"/>
          </p:nvPr>
        </p:nvSpPr>
        <p:spPr>
          <a:xfrm>
            <a:off x="601681" y="3960000"/>
            <a:ext cx="4114800" cy="2164938"/>
          </a:xfrm>
        </p:spPr>
        <p:txBody>
          <a:bodyPr/>
          <a:lstStyle>
            <a:lvl1pPr marL="0" indent="0">
              <a:buNone/>
              <a:defRPr lang="en-US"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noProof="0"/>
              <a:t>Edit Master text styles</a:t>
            </a:r>
          </a:p>
        </p:txBody>
      </p:sp>
      <p:sp>
        <p:nvSpPr>
          <p:cNvPr id="2" name="Title 1">
            <a:extLst>
              <a:ext uri="{FF2B5EF4-FFF2-40B4-BE49-F238E27FC236}">
                <a16:creationId xmlns:a16="http://schemas.microsoft.com/office/drawing/2014/main" id="{82207D3A-6D77-4068-8652-5FE1DE2DBC22}"/>
              </a:ext>
            </a:extLst>
          </p:cNvPr>
          <p:cNvSpPr>
            <a:spLocks noGrp="1"/>
          </p:cNvSpPr>
          <p:nvPr>
            <p:ph type="title"/>
          </p:nvPr>
        </p:nvSpPr>
        <p:spPr>
          <a:xfrm>
            <a:off x="601679" y="1016000"/>
            <a:ext cx="4114801" cy="2744226"/>
          </a:xfrm>
        </p:spPr>
        <p:txBody>
          <a:bodyPr anchor="b"/>
          <a:lstStyle>
            <a:lvl1pPr marL="0" algn="l"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Master title style</a:t>
            </a:r>
          </a:p>
        </p:txBody>
      </p:sp>
      <p:sp>
        <p:nvSpPr>
          <p:cNvPr id="4" name="Footer Placeholder 3">
            <a:extLst>
              <a:ext uri="{FF2B5EF4-FFF2-40B4-BE49-F238E27FC236}">
                <a16:creationId xmlns:a16="http://schemas.microsoft.com/office/drawing/2014/main" id="{876306C0-C390-4360-B704-9B0A7311FF21}"/>
              </a:ext>
            </a:extLst>
          </p:cNvPr>
          <p:cNvSpPr>
            <a:spLocks noGrp="1"/>
          </p:cNvSpPr>
          <p:nvPr>
            <p:ph type="ftr" sz="quarter" idx="14"/>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333A53F-6548-4F5B-AAEE-2E862AEB1A4C}"/>
              </a:ext>
            </a:extLst>
          </p:cNvPr>
          <p:cNvSpPr>
            <a:spLocks noGrp="1"/>
          </p:cNvSpPr>
          <p:nvPr>
            <p:ph type="sldNum" sz="quarter" idx="15"/>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509228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7AB79-F338-41F4-AE44-81FA1F89B4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ADBE25-778C-41EE-9293-162DD2C8E7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45CE27-327D-47C0-BF43-EC2934BF55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62654D-BFA9-485D-9895-21D656D84BE1}"/>
              </a:ext>
            </a:extLst>
          </p:cNvPr>
          <p:cNvSpPr>
            <a:spLocks noGrp="1"/>
          </p:cNvSpPr>
          <p:nvPr>
            <p:ph type="dt" sz="half" idx="10"/>
          </p:nvPr>
        </p:nvSpPr>
        <p:spPr/>
        <p:txBody>
          <a:bodyPr/>
          <a:lstStyle/>
          <a:p>
            <a:fld id="{2260D7B4-D478-4FEF-AB20-EF66C95B60C6}" type="datetimeFigureOut">
              <a:rPr lang="en-US" smtClean="0"/>
              <a:t>12/5/2019</a:t>
            </a:fld>
            <a:endParaRPr lang="en-US"/>
          </a:p>
        </p:txBody>
      </p:sp>
      <p:sp>
        <p:nvSpPr>
          <p:cNvPr id="6" name="Footer Placeholder 5">
            <a:extLst>
              <a:ext uri="{FF2B5EF4-FFF2-40B4-BE49-F238E27FC236}">
                <a16:creationId xmlns:a16="http://schemas.microsoft.com/office/drawing/2014/main" id="{DFEFA3B2-6D2F-44C2-9235-9DD73EB751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C77A60-9E4D-4360-985A-E228377DD513}"/>
              </a:ext>
            </a:extLst>
          </p:cNvPr>
          <p:cNvSpPr>
            <a:spLocks noGrp="1"/>
          </p:cNvSpPr>
          <p:nvPr>
            <p:ph type="sldNum" sz="quarter" idx="12"/>
          </p:nvPr>
        </p:nvSpPr>
        <p:spPr/>
        <p:txBody>
          <a:bodyPr/>
          <a:lstStyle/>
          <a:p>
            <a:fld id="{E38242E0-61DE-4AF3-BE7D-F18ABE0853DB}" type="slidenum">
              <a:rPr lang="en-US" smtClean="0"/>
              <a:t>‹#›</a:t>
            </a:fld>
            <a:endParaRPr lang="en-US"/>
          </a:p>
        </p:txBody>
      </p:sp>
    </p:spTree>
    <p:extLst>
      <p:ext uri="{BB962C8B-B14F-4D97-AF65-F5344CB8AC3E}">
        <p14:creationId xmlns:p14="http://schemas.microsoft.com/office/powerpoint/2010/main" val="1051105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0111B-6C3D-4F7D-8666-8E10CFA181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4F57E8-C024-4B9E-AD6D-C42805E5CF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726D43-5946-4A3A-984F-434C6FC1A1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745042-6879-4217-A651-1504D04E93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16B711-A86A-49AD-82EA-9B3BEDE895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65B272-9413-4F05-AA07-7512D378360C}"/>
              </a:ext>
            </a:extLst>
          </p:cNvPr>
          <p:cNvSpPr>
            <a:spLocks noGrp="1"/>
          </p:cNvSpPr>
          <p:nvPr>
            <p:ph type="dt" sz="half" idx="10"/>
          </p:nvPr>
        </p:nvSpPr>
        <p:spPr/>
        <p:txBody>
          <a:bodyPr/>
          <a:lstStyle/>
          <a:p>
            <a:fld id="{2260D7B4-D478-4FEF-AB20-EF66C95B60C6}" type="datetimeFigureOut">
              <a:rPr lang="en-US" smtClean="0"/>
              <a:t>12/5/2019</a:t>
            </a:fld>
            <a:endParaRPr lang="en-US"/>
          </a:p>
        </p:txBody>
      </p:sp>
      <p:sp>
        <p:nvSpPr>
          <p:cNvPr id="8" name="Footer Placeholder 7">
            <a:extLst>
              <a:ext uri="{FF2B5EF4-FFF2-40B4-BE49-F238E27FC236}">
                <a16:creationId xmlns:a16="http://schemas.microsoft.com/office/drawing/2014/main" id="{A97D96B3-6F51-4F7B-A601-9A5297FA45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7CAB98-EAEE-47E3-900B-A185814A4C33}"/>
              </a:ext>
            </a:extLst>
          </p:cNvPr>
          <p:cNvSpPr>
            <a:spLocks noGrp="1"/>
          </p:cNvSpPr>
          <p:nvPr>
            <p:ph type="sldNum" sz="quarter" idx="12"/>
          </p:nvPr>
        </p:nvSpPr>
        <p:spPr/>
        <p:txBody>
          <a:bodyPr/>
          <a:lstStyle/>
          <a:p>
            <a:fld id="{E38242E0-61DE-4AF3-BE7D-F18ABE0853DB}" type="slidenum">
              <a:rPr lang="en-US" smtClean="0"/>
              <a:t>‹#›</a:t>
            </a:fld>
            <a:endParaRPr lang="en-US"/>
          </a:p>
        </p:txBody>
      </p:sp>
    </p:spTree>
    <p:extLst>
      <p:ext uri="{BB962C8B-B14F-4D97-AF65-F5344CB8AC3E}">
        <p14:creationId xmlns:p14="http://schemas.microsoft.com/office/powerpoint/2010/main" val="171405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5A3DC-F5A7-4CAC-ACA0-A725649332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3CDB40-A924-4CCB-BD60-A8BEF8DA587E}"/>
              </a:ext>
            </a:extLst>
          </p:cNvPr>
          <p:cNvSpPr>
            <a:spLocks noGrp="1"/>
          </p:cNvSpPr>
          <p:nvPr>
            <p:ph type="dt" sz="half" idx="10"/>
          </p:nvPr>
        </p:nvSpPr>
        <p:spPr/>
        <p:txBody>
          <a:bodyPr/>
          <a:lstStyle/>
          <a:p>
            <a:fld id="{2260D7B4-D478-4FEF-AB20-EF66C95B60C6}" type="datetimeFigureOut">
              <a:rPr lang="en-US" smtClean="0"/>
              <a:t>12/5/2019</a:t>
            </a:fld>
            <a:endParaRPr lang="en-US"/>
          </a:p>
        </p:txBody>
      </p:sp>
      <p:sp>
        <p:nvSpPr>
          <p:cNvPr id="4" name="Footer Placeholder 3">
            <a:extLst>
              <a:ext uri="{FF2B5EF4-FFF2-40B4-BE49-F238E27FC236}">
                <a16:creationId xmlns:a16="http://schemas.microsoft.com/office/drawing/2014/main" id="{8FF2E3EA-6366-495A-8FB1-0989F92103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821EB1-639E-48C2-9262-B5ADEFCD1FEC}"/>
              </a:ext>
            </a:extLst>
          </p:cNvPr>
          <p:cNvSpPr>
            <a:spLocks noGrp="1"/>
          </p:cNvSpPr>
          <p:nvPr>
            <p:ph type="sldNum" sz="quarter" idx="12"/>
          </p:nvPr>
        </p:nvSpPr>
        <p:spPr/>
        <p:txBody>
          <a:bodyPr/>
          <a:lstStyle/>
          <a:p>
            <a:fld id="{E38242E0-61DE-4AF3-BE7D-F18ABE0853DB}" type="slidenum">
              <a:rPr lang="en-US" smtClean="0"/>
              <a:t>‹#›</a:t>
            </a:fld>
            <a:endParaRPr lang="en-US"/>
          </a:p>
        </p:txBody>
      </p:sp>
    </p:spTree>
    <p:extLst>
      <p:ext uri="{BB962C8B-B14F-4D97-AF65-F5344CB8AC3E}">
        <p14:creationId xmlns:p14="http://schemas.microsoft.com/office/powerpoint/2010/main" val="570420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6EC0FE-A0BB-482B-A8C8-FB000F373C76}"/>
              </a:ext>
            </a:extLst>
          </p:cNvPr>
          <p:cNvSpPr>
            <a:spLocks noGrp="1"/>
          </p:cNvSpPr>
          <p:nvPr>
            <p:ph type="dt" sz="half" idx="10"/>
          </p:nvPr>
        </p:nvSpPr>
        <p:spPr/>
        <p:txBody>
          <a:bodyPr/>
          <a:lstStyle/>
          <a:p>
            <a:fld id="{2260D7B4-D478-4FEF-AB20-EF66C95B60C6}" type="datetimeFigureOut">
              <a:rPr lang="en-US" smtClean="0"/>
              <a:t>12/5/2019</a:t>
            </a:fld>
            <a:endParaRPr lang="en-US"/>
          </a:p>
        </p:txBody>
      </p:sp>
      <p:sp>
        <p:nvSpPr>
          <p:cNvPr id="3" name="Footer Placeholder 2">
            <a:extLst>
              <a:ext uri="{FF2B5EF4-FFF2-40B4-BE49-F238E27FC236}">
                <a16:creationId xmlns:a16="http://schemas.microsoft.com/office/drawing/2014/main" id="{E6BB2137-4BD1-4804-ADD6-19AD22B179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DEAD26-D17A-4AF3-B6E2-BE288FD89315}"/>
              </a:ext>
            </a:extLst>
          </p:cNvPr>
          <p:cNvSpPr>
            <a:spLocks noGrp="1"/>
          </p:cNvSpPr>
          <p:nvPr>
            <p:ph type="sldNum" sz="quarter" idx="12"/>
          </p:nvPr>
        </p:nvSpPr>
        <p:spPr/>
        <p:txBody>
          <a:bodyPr/>
          <a:lstStyle/>
          <a:p>
            <a:fld id="{E38242E0-61DE-4AF3-BE7D-F18ABE0853DB}" type="slidenum">
              <a:rPr lang="en-US" smtClean="0"/>
              <a:t>‹#›</a:t>
            </a:fld>
            <a:endParaRPr lang="en-US"/>
          </a:p>
        </p:txBody>
      </p:sp>
    </p:spTree>
    <p:extLst>
      <p:ext uri="{BB962C8B-B14F-4D97-AF65-F5344CB8AC3E}">
        <p14:creationId xmlns:p14="http://schemas.microsoft.com/office/powerpoint/2010/main" val="1889645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F46BE-F3EE-4098-992F-6BB862FA3B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0BACE6-EABE-48BA-8541-6F52636E2E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B716F6-5F1E-48DB-9930-F550DB7AAC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F5386D-FF27-4836-9CB1-EB67B6D46AEB}"/>
              </a:ext>
            </a:extLst>
          </p:cNvPr>
          <p:cNvSpPr>
            <a:spLocks noGrp="1"/>
          </p:cNvSpPr>
          <p:nvPr>
            <p:ph type="dt" sz="half" idx="10"/>
          </p:nvPr>
        </p:nvSpPr>
        <p:spPr/>
        <p:txBody>
          <a:bodyPr/>
          <a:lstStyle/>
          <a:p>
            <a:fld id="{2260D7B4-D478-4FEF-AB20-EF66C95B60C6}" type="datetimeFigureOut">
              <a:rPr lang="en-US" smtClean="0"/>
              <a:t>12/5/2019</a:t>
            </a:fld>
            <a:endParaRPr lang="en-US"/>
          </a:p>
        </p:txBody>
      </p:sp>
      <p:sp>
        <p:nvSpPr>
          <p:cNvPr id="6" name="Footer Placeholder 5">
            <a:extLst>
              <a:ext uri="{FF2B5EF4-FFF2-40B4-BE49-F238E27FC236}">
                <a16:creationId xmlns:a16="http://schemas.microsoft.com/office/drawing/2014/main" id="{00A9B22F-2D31-4F6A-A133-958DFB3F49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E36A0D-625A-45CB-BC37-5E6945C9E14F}"/>
              </a:ext>
            </a:extLst>
          </p:cNvPr>
          <p:cNvSpPr>
            <a:spLocks noGrp="1"/>
          </p:cNvSpPr>
          <p:nvPr>
            <p:ph type="sldNum" sz="quarter" idx="12"/>
          </p:nvPr>
        </p:nvSpPr>
        <p:spPr/>
        <p:txBody>
          <a:bodyPr/>
          <a:lstStyle/>
          <a:p>
            <a:fld id="{E38242E0-61DE-4AF3-BE7D-F18ABE0853DB}" type="slidenum">
              <a:rPr lang="en-US" smtClean="0"/>
              <a:t>‹#›</a:t>
            </a:fld>
            <a:endParaRPr lang="en-US"/>
          </a:p>
        </p:txBody>
      </p:sp>
    </p:spTree>
    <p:extLst>
      <p:ext uri="{BB962C8B-B14F-4D97-AF65-F5344CB8AC3E}">
        <p14:creationId xmlns:p14="http://schemas.microsoft.com/office/powerpoint/2010/main" val="2505480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C7BED-4615-4793-8268-597A6020E8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A35C19-C1D7-4BFB-B765-1F76C201C7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79B8C6-A7FA-4271-A556-C3C5A5BBC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30B29C-385D-4C6A-8DFC-CC6690B881C1}"/>
              </a:ext>
            </a:extLst>
          </p:cNvPr>
          <p:cNvSpPr>
            <a:spLocks noGrp="1"/>
          </p:cNvSpPr>
          <p:nvPr>
            <p:ph type="dt" sz="half" idx="10"/>
          </p:nvPr>
        </p:nvSpPr>
        <p:spPr/>
        <p:txBody>
          <a:bodyPr/>
          <a:lstStyle/>
          <a:p>
            <a:fld id="{2260D7B4-D478-4FEF-AB20-EF66C95B60C6}" type="datetimeFigureOut">
              <a:rPr lang="en-US" smtClean="0"/>
              <a:t>12/5/2019</a:t>
            </a:fld>
            <a:endParaRPr lang="en-US"/>
          </a:p>
        </p:txBody>
      </p:sp>
      <p:sp>
        <p:nvSpPr>
          <p:cNvPr id="6" name="Footer Placeholder 5">
            <a:extLst>
              <a:ext uri="{FF2B5EF4-FFF2-40B4-BE49-F238E27FC236}">
                <a16:creationId xmlns:a16="http://schemas.microsoft.com/office/drawing/2014/main" id="{028A2375-C0E8-481F-96D5-38323D6EAA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A8A35A-CA78-407C-BC5C-BDC2624E3195}"/>
              </a:ext>
            </a:extLst>
          </p:cNvPr>
          <p:cNvSpPr>
            <a:spLocks noGrp="1"/>
          </p:cNvSpPr>
          <p:nvPr>
            <p:ph type="sldNum" sz="quarter" idx="12"/>
          </p:nvPr>
        </p:nvSpPr>
        <p:spPr/>
        <p:txBody>
          <a:bodyPr/>
          <a:lstStyle/>
          <a:p>
            <a:fld id="{E38242E0-61DE-4AF3-BE7D-F18ABE0853DB}" type="slidenum">
              <a:rPr lang="en-US" smtClean="0"/>
              <a:t>‹#›</a:t>
            </a:fld>
            <a:endParaRPr lang="en-US"/>
          </a:p>
        </p:txBody>
      </p:sp>
    </p:spTree>
    <p:extLst>
      <p:ext uri="{BB962C8B-B14F-4D97-AF65-F5344CB8AC3E}">
        <p14:creationId xmlns:p14="http://schemas.microsoft.com/office/powerpoint/2010/main" val="1423187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theme" Target="../theme/theme2.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microsoft.com/office/2007/relationships/hdphoto" Target="../media/hdphoto2.wdp"/><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7D39C4-026D-4BF0-ABB5-842FC9BCA8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FE67D9-D821-4911-BE8B-BFD98D1451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401FA0-1876-46EF-8F1D-90E4FDFE7E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60D7B4-D478-4FEF-AB20-EF66C95B60C6}" type="datetimeFigureOut">
              <a:rPr lang="en-US" smtClean="0"/>
              <a:t>12/5/2019</a:t>
            </a:fld>
            <a:endParaRPr lang="en-US"/>
          </a:p>
        </p:txBody>
      </p:sp>
      <p:sp>
        <p:nvSpPr>
          <p:cNvPr id="5" name="Footer Placeholder 4">
            <a:extLst>
              <a:ext uri="{FF2B5EF4-FFF2-40B4-BE49-F238E27FC236}">
                <a16:creationId xmlns:a16="http://schemas.microsoft.com/office/drawing/2014/main" id="{6E0E8FF6-D433-4355-A27E-649A618A10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273DBE-4C8D-4899-9EA7-4E817349F3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242E0-61DE-4AF3-BE7D-F18ABE0853DB}" type="slidenum">
              <a:rPr lang="en-US" smtClean="0"/>
              <a:t>‹#›</a:t>
            </a:fld>
            <a:endParaRPr lang="en-US"/>
          </a:p>
        </p:txBody>
      </p:sp>
    </p:spTree>
    <p:extLst>
      <p:ext uri="{BB962C8B-B14F-4D97-AF65-F5344CB8AC3E}">
        <p14:creationId xmlns:p14="http://schemas.microsoft.com/office/powerpoint/2010/main" val="399111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B6CB7A4-3F87-40B5-90E8-CDBE273668A3}"/>
              </a:ext>
            </a:extLst>
          </p:cNvPr>
          <p:cNvSpPr/>
          <p:nvPr userDrawn="1"/>
        </p:nvSpPr>
        <p:spPr>
          <a:xfrm>
            <a:off x="11580000" y="6704160"/>
            <a:ext cx="612000" cy="153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2D8A2F97-6D60-46FC-A9F8-936208153882}"/>
              </a:ext>
            </a:extLst>
          </p:cNvPr>
          <p:cNvSpPr/>
          <p:nvPr userDrawn="1"/>
        </p:nvSpPr>
        <p:spPr>
          <a:xfrm>
            <a:off x="0" y="6704160"/>
            <a:ext cx="1160145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2" name="Picture 11">
            <a:extLst>
              <a:ext uri="{FF2B5EF4-FFF2-40B4-BE49-F238E27FC236}">
                <a16:creationId xmlns:a16="http://schemas.microsoft.com/office/drawing/2014/main" id="{F590B2D3-A5A2-4560-AC65-2077AE62E3CA}"/>
              </a:ext>
            </a:extLst>
          </p:cNvPr>
          <p:cNvPicPr>
            <a:picLocks noChangeAspect="1"/>
          </p:cNvPicPr>
          <p:nvPr userDrawn="1"/>
        </p:nvPicPr>
        <p:blipFill>
          <a:blip r:embed="rId27" cstate="screen">
            <a:extLst>
              <a:ext uri="{BEBA8EAE-BF5A-486C-A8C5-ECC9F3942E4B}">
                <a14:imgProps xmlns:a14="http://schemas.microsoft.com/office/drawing/2010/main">
                  <a14:imgLayer r:embed="rId28">
                    <a14:imgEffect>
                      <a14:brightnessContrast bright="100000"/>
                    </a14:imgEffect>
                  </a14:imgLayer>
                </a14:imgProps>
              </a:ext>
              <a:ext uri="{28A0092B-C50C-407E-A947-70E740481C1C}">
                <a14:useLocalDpi xmlns:a14="http://schemas.microsoft.com/office/drawing/2010/main"/>
              </a:ext>
            </a:extLst>
          </a:blip>
          <a:stretch>
            <a:fillRect/>
          </a:stretch>
        </p:blipFill>
        <p:spPr>
          <a:xfrm>
            <a:off x="10720349" y="162707"/>
            <a:ext cx="1308679" cy="504924"/>
          </a:xfrm>
          <a:prstGeom prst="rect">
            <a:avLst/>
          </a:prstGeom>
        </p:spPr>
      </p:pic>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601682" y="432000"/>
            <a:ext cx="9973553" cy="432000"/>
          </a:xfrm>
          <a:prstGeom prst="rect">
            <a:avLst/>
          </a:prstGeom>
        </p:spPr>
        <p:txBody>
          <a:bodyPr vert="horz" lIns="0" tIns="0" rIns="0" bIns="0" rtlCol="0" anchor="ctr">
            <a:noAutofit/>
          </a:bodyPr>
          <a:lstStyle/>
          <a:p>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601682" y="1152000"/>
            <a:ext cx="10999767" cy="503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601682" y="6320622"/>
            <a:ext cx="4114800" cy="226714"/>
          </a:xfrm>
          <a:prstGeom prst="rect">
            <a:avLst/>
          </a:prstGeom>
        </p:spPr>
        <p:txBody>
          <a:bodyPr vert="horz" lIns="0" tIns="0" rIns="0" bIns="0" rtlCol="0" anchor="ctr"/>
          <a:lstStyle>
            <a:lvl1pPr algn="l">
              <a:defRPr sz="1200">
                <a:solidFill>
                  <a:schemeClr val="bg1"/>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601450" y="6687111"/>
            <a:ext cx="548755" cy="153841"/>
          </a:xfrm>
          <a:prstGeom prst="rect">
            <a:avLst/>
          </a:prstGeom>
          <a:ln w="3175">
            <a:noFill/>
          </a:ln>
        </p:spPr>
        <p:txBody>
          <a:bodyPr vert="horz" lIns="0" tIns="0" rIns="0" bIns="0" rtlCol="0" anchor="ctr"/>
          <a:lstStyle>
            <a:lvl1pPr algn="r">
              <a:defRPr sz="900">
                <a:solidFill>
                  <a:schemeClr val="bg1"/>
                </a:solidFill>
              </a:defRPr>
            </a:lvl1pPr>
          </a:lstStyle>
          <a:p>
            <a:r>
              <a:rPr lang="en-US" noProof="0" dirty="0"/>
              <a:t>page </a:t>
            </a:r>
            <a:fld id="{19B51A1E-902D-48AF-9020-955120F399B6}" type="slidenum">
              <a:rPr lang="en-US" b="1" i="1" noProof="0" smtClean="0"/>
              <a:pPr/>
              <a:t>‹#›</a:t>
            </a:fld>
            <a:endParaRPr lang="en-US" b="1" i="1" noProof="0" dirty="0"/>
          </a:p>
        </p:txBody>
      </p:sp>
      <p:sp>
        <p:nvSpPr>
          <p:cNvPr id="13" name="Rectangle 12">
            <a:extLst>
              <a:ext uri="{FF2B5EF4-FFF2-40B4-BE49-F238E27FC236}">
                <a16:creationId xmlns:a16="http://schemas.microsoft.com/office/drawing/2014/main" id="{2FDBAFA2-F5E0-42BB-B15D-53BACE961ED2}"/>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7763033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Lst>
  <p:hf hdr="0" ftr="0" dt="0"/>
  <p:txStyles>
    <p:titleStyle>
      <a:lvl1pPr algn="l" defTabSz="914400" rtl="0" eaLnBrk="1" latinLnBrk="0" hangingPunct="1">
        <a:lnSpc>
          <a:spcPct val="90000"/>
        </a:lnSpc>
        <a:spcBef>
          <a:spcPct val="0"/>
        </a:spcBef>
        <a:buNone/>
        <a:defRPr sz="3200" b="1" kern="1200" spc="-150">
          <a:solidFill>
            <a:schemeClr val="bg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g"/><Relationship Id="rId13" Type="http://schemas.openxmlformats.org/officeDocument/2006/relationships/image" Target="../media/image14.jpg"/><Relationship Id="rId3" Type="http://schemas.openxmlformats.org/officeDocument/2006/relationships/image" Target="../media/image4.jpeg"/><Relationship Id="rId7" Type="http://schemas.openxmlformats.org/officeDocument/2006/relationships/image" Target="../media/image8.jpg"/><Relationship Id="rId12" Type="http://schemas.openxmlformats.org/officeDocument/2006/relationships/image" Target="../media/image13.jpg"/><Relationship Id="rId2" Type="http://schemas.openxmlformats.org/officeDocument/2006/relationships/notesSlide" Target="../notesSlides/notesSlide1.xml"/><Relationship Id="rId16" Type="http://schemas.openxmlformats.org/officeDocument/2006/relationships/image" Target="../media/image17.jpg"/><Relationship Id="rId1" Type="http://schemas.openxmlformats.org/officeDocument/2006/relationships/slideLayout" Target="../slideLayouts/slideLayout12.xml"/><Relationship Id="rId6" Type="http://schemas.openxmlformats.org/officeDocument/2006/relationships/image" Target="../media/image7.jpg"/><Relationship Id="rId11" Type="http://schemas.openxmlformats.org/officeDocument/2006/relationships/image" Target="../media/image12.jpg"/><Relationship Id="rId5" Type="http://schemas.openxmlformats.org/officeDocument/2006/relationships/image" Target="../media/image6.jpg"/><Relationship Id="rId15" Type="http://schemas.openxmlformats.org/officeDocument/2006/relationships/image" Target="../media/image16.jpg"/><Relationship Id="rId10" Type="http://schemas.openxmlformats.org/officeDocument/2006/relationships/image" Target="../media/image11.jpg"/><Relationship Id="rId4" Type="http://schemas.openxmlformats.org/officeDocument/2006/relationships/image" Target="../media/image5.jpg"/><Relationship Id="rId9" Type="http://schemas.openxmlformats.org/officeDocument/2006/relationships/image" Target="../media/image10.jpg"/><Relationship Id="rId14" Type="http://schemas.openxmlformats.org/officeDocument/2006/relationships/image" Target="../media/image1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19.svg"/></Relationships>
</file>

<file path=ppt/slides/_rels/slide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34.xml"/><Relationship Id="rId6" Type="http://schemas.openxmlformats.org/officeDocument/2006/relationships/image" Target="../media/image23.svg"/><Relationship Id="rId11" Type="http://schemas.openxmlformats.org/officeDocument/2006/relationships/chart" Target="../charts/chart1.xml"/><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slides/_rels/slide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jpeg"/><Relationship Id="rId7" Type="http://schemas.openxmlformats.org/officeDocument/2006/relationships/image" Target="../media/image33.svg"/><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image" Target="../media/image32.png"/><Relationship Id="rId5" Type="http://schemas.openxmlformats.org/officeDocument/2006/relationships/image" Target="../media/image31.svg"/><Relationship Id="rId4" Type="http://schemas.openxmlformats.org/officeDocument/2006/relationships/image" Target="../media/image30.png"/><Relationship Id="rId9" Type="http://schemas.openxmlformats.org/officeDocument/2006/relationships/image" Target="../media/image35.PNG"/></Relationships>
</file>

<file path=ppt/slides/_rels/slide6.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1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19.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7.svg"/></Relationships>
</file>

<file path=ppt/slides/_rels/slide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4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Digital signboard at night">
            <a:extLst>
              <a:ext uri="{FF2B5EF4-FFF2-40B4-BE49-F238E27FC236}">
                <a16:creationId xmlns:a16="http://schemas.microsoft.com/office/drawing/2014/main" id="{158A29DA-889A-405F-9EBC-17F0179D75D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0" y="-668197"/>
            <a:ext cx="12192000" cy="6704013"/>
          </a:xfrm>
        </p:spPr>
      </p:pic>
      <p:sp>
        <p:nvSpPr>
          <p:cNvPr id="7" name="Rectangle 6">
            <a:extLst>
              <a:ext uri="{FF2B5EF4-FFF2-40B4-BE49-F238E27FC236}">
                <a16:creationId xmlns:a16="http://schemas.microsoft.com/office/drawing/2014/main" id="{A0B8B412-7962-44AD-8293-75C5384B789A}"/>
              </a:ext>
              <a:ext uri="{C183D7F6-B498-43B3-948B-1728B52AA6E4}">
                <adec:decorative xmlns:adec="http://schemas.microsoft.com/office/drawing/2017/decorative" val="1"/>
              </a:ext>
            </a:extLst>
          </p:cNvPr>
          <p:cNvSpPr/>
          <p:nvPr/>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3ED47D5-16A1-40D1-96F9-393B2558727A}"/>
              </a:ext>
              <a:ext uri="{C183D7F6-B498-43B3-948B-1728B52AA6E4}">
                <adec:decorative xmlns:adec="http://schemas.microsoft.com/office/drawing/2017/decorative" val="1"/>
              </a:ext>
            </a:extLst>
          </p:cNvPr>
          <p:cNvSpPr/>
          <p:nvPr/>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B4E65B-AD78-4F8E-AF3D-7759245651EE}"/>
              </a:ext>
            </a:extLst>
          </p:cNvPr>
          <p:cNvSpPr>
            <a:spLocks noGrp="1"/>
          </p:cNvSpPr>
          <p:nvPr>
            <p:ph type="ctrTitle"/>
          </p:nvPr>
        </p:nvSpPr>
        <p:spPr/>
        <p:txBody>
          <a:bodyPr/>
          <a:lstStyle/>
          <a:p>
            <a:r>
              <a:rPr lang="en-US" dirty="0"/>
              <a:t>Yelp Image Classification</a:t>
            </a:r>
          </a:p>
        </p:txBody>
      </p:sp>
      <p:sp>
        <p:nvSpPr>
          <p:cNvPr id="3" name="Subtitle 2">
            <a:extLst>
              <a:ext uri="{FF2B5EF4-FFF2-40B4-BE49-F238E27FC236}">
                <a16:creationId xmlns:a16="http://schemas.microsoft.com/office/drawing/2014/main" id="{AD64A9BB-6E23-4A5F-9B9E-D9C953E9F40D}"/>
              </a:ext>
            </a:extLst>
          </p:cNvPr>
          <p:cNvSpPr>
            <a:spLocks noGrp="1"/>
          </p:cNvSpPr>
          <p:nvPr>
            <p:ph type="subTitle" idx="1"/>
          </p:nvPr>
        </p:nvSpPr>
        <p:spPr/>
        <p:txBody>
          <a:bodyPr>
            <a:normAutofit lnSpcReduction="10000"/>
          </a:bodyPr>
          <a:lstStyle/>
          <a:p>
            <a:r>
              <a:rPr lang="en-US" noProof="1"/>
              <a:t>Using conlution neural network</a:t>
            </a:r>
          </a:p>
          <a:p>
            <a:r>
              <a:rPr lang="en-US" noProof="1"/>
              <a:t>Batch normalization and early stopping .</a:t>
            </a:r>
          </a:p>
        </p:txBody>
      </p:sp>
      <p:sp>
        <p:nvSpPr>
          <p:cNvPr id="11" name="Oval 10">
            <a:extLst>
              <a:ext uri="{FF2B5EF4-FFF2-40B4-BE49-F238E27FC236}">
                <a16:creationId xmlns:a16="http://schemas.microsoft.com/office/drawing/2014/main" id="{A185A67E-A75A-47A0-A846-3772FAE1B973}"/>
              </a:ext>
              <a:ext uri="{C183D7F6-B498-43B3-948B-1728B52AA6E4}">
                <adec:decorative xmlns:adec="http://schemas.microsoft.com/office/drawing/2017/decorative" val="1"/>
              </a:ext>
            </a:extLst>
          </p:cNvPr>
          <p:cNvSpPr/>
          <p:nvPr/>
        </p:nvSpPr>
        <p:spPr>
          <a:xfrm>
            <a:off x="2143138" y="1038995"/>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1" name="Group 20">
            <a:extLst>
              <a:ext uri="{FF2B5EF4-FFF2-40B4-BE49-F238E27FC236}">
                <a16:creationId xmlns:a16="http://schemas.microsoft.com/office/drawing/2014/main" id="{6178E4B4-24A5-4096-A3D1-F762B1F4BDB5}"/>
              </a:ext>
              <a:ext uri="{C183D7F6-B498-43B3-948B-1728B52AA6E4}">
                <adec:decorative xmlns:adec="http://schemas.microsoft.com/office/drawing/2017/decorative" val="1"/>
              </a:ext>
            </a:extLst>
          </p:cNvPr>
          <p:cNvGrpSpPr/>
          <p:nvPr/>
        </p:nvGrpSpPr>
        <p:grpSpPr>
          <a:xfrm>
            <a:off x="3752763" y="2652121"/>
            <a:ext cx="1022532" cy="1022532"/>
            <a:chOff x="3775686" y="2602347"/>
            <a:chExt cx="1022532" cy="1022532"/>
          </a:xfrm>
        </p:grpSpPr>
        <p:sp>
          <p:nvSpPr>
            <p:cNvPr id="10" name="Oval 9">
              <a:extLst>
                <a:ext uri="{FF2B5EF4-FFF2-40B4-BE49-F238E27FC236}">
                  <a16:creationId xmlns:a16="http://schemas.microsoft.com/office/drawing/2014/main" id="{B1B86F4D-9AF7-49E0-AEDA-AB23809D657B}"/>
                </a:ext>
              </a:extLst>
            </p:cNvPr>
            <p:cNvSpPr/>
            <p:nvPr/>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Oval 11">
              <a:extLst>
                <a:ext uri="{FF2B5EF4-FFF2-40B4-BE49-F238E27FC236}">
                  <a16:creationId xmlns:a16="http://schemas.microsoft.com/office/drawing/2014/main" id="{BE8D72F0-ECB8-4873-A8F4-C15E2290E288}"/>
                </a:ext>
              </a:extLst>
            </p:cNvPr>
            <p:cNvSpPr/>
            <p:nvPr/>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DCFF208F-FFDF-40EC-81E0-20313AC11446}"/>
              </a:ext>
              <a:ext uri="{C183D7F6-B498-43B3-948B-1728B52AA6E4}">
                <adec:decorative xmlns:adec="http://schemas.microsoft.com/office/drawing/2017/decorative" val="1"/>
              </a:ext>
            </a:extLst>
          </p:cNvPr>
          <p:cNvGrpSpPr/>
          <p:nvPr/>
        </p:nvGrpSpPr>
        <p:grpSpPr>
          <a:xfrm>
            <a:off x="1952144" y="833521"/>
            <a:ext cx="2678654" cy="2720745"/>
            <a:chOff x="1952144" y="833521"/>
            <a:chExt cx="2678654" cy="2720745"/>
          </a:xfrm>
        </p:grpSpPr>
        <p:sp>
          <p:nvSpPr>
            <p:cNvPr id="13" name="Oval 12">
              <a:extLst>
                <a:ext uri="{FF2B5EF4-FFF2-40B4-BE49-F238E27FC236}">
                  <a16:creationId xmlns:a16="http://schemas.microsoft.com/office/drawing/2014/main" id="{D759BE1D-6457-4E8F-B887-C13222320C54}"/>
                </a:ext>
              </a:extLst>
            </p:cNvPr>
            <p:cNvSpPr/>
            <p:nvPr/>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4" name="Straight Connector 13">
              <a:extLst>
                <a:ext uri="{FF2B5EF4-FFF2-40B4-BE49-F238E27FC236}">
                  <a16:creationId xmlns:a16="http://schemas.microsoft.com/office/drawing/2014/main" id="{426FAD40-E4F7-473C-B6BB-05C6E57D7349}"/>
                </a:ext>
              </a:extLst>
            </p:cNvPr>
            <p:cNvCxnSpPr>
              <a:cxnSpLocks/>
            </p:cNvCxnSpPr>
            <p:nvPr/>
          </p:nvCxnSpPr>
          <p:spPr>
            <a:xfrm>
              <a:off x="2125238" y="1027660"/>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5" name="Straight Connector 14">
            <a:extLst>
              <a:ext uri="{FF2B5EF4-FFF2-40B4-BE49-F238E27FC236}">
                <a16:creationId xmlns:a16="http://schemas.microsoft.com/office/drawing/2014/main" id="{EDBD2E0D-D8D7-4940-9A82-1ACDAD327343}"/>
              </a:ext>
              <a:ext uri="{C183D7F6-B498-43B3-948B-1728B52AA6E4}">
                <adec:decorative xmlns:adec="http://schemas.microsoft.com/office/drawing/2017/decorative" val="1"/>
              </a:ext>
            </a:extLst>
          </p:cNvPr>
          <p:cNvCxnSpPr>
            <a:cxnSpLocks/>
          </p:cNvCxnSpPr>
          <p:nvPr/>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658F5F-1D95-45C0-BA5E-84A608B4A559}"/>
              </a:ext>
              <a:ext uri="{C183D7F6-B498-43B3-948B-1728B52AA6E4}">
                <adec:decorative xmlns:adec="http://schemas.microsoft.com/office/drawing/2017/decorative" val="1"/>
              </a:ext>
            </a:extLst>
          </p:cNvPr>
          <p:cNvCxnSpPr>
            <a:cxnSpLocks/>
          </p:cNvCxnSpPr>
          <p:nvPr/>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sandwich and fries on a plate&#10;&#10;Description automatically generated">
            <a:extLst>
              <a:ext uri="{FF2B5EF4-FFF2-40B4-BE49-F238E27FC236}">
                <a16:creationId xmlns:a16="http://schemas.microsoft.com/office/drawing/2014/main" id="{9CE6E320-8913-4BE2-984B-F33E7636E07C}"/>
              </a:ext>
            </a:extLst>
          </p:cNvPr>
          <p:cNvPicPr>
            <a:picLocks noChangeAspect="1"/>
          </p:cNvPicPr>
          <p:nvPr/>
        </p:nvPicPr>
        <p:blipFill>
          <a:blip r:embed="rId4"/>
          <a:stretch>
            <a:fillRect/>
          </a:stretch>
        </p:blipFill>
        <p:spPr>
          <a:xfrm>
            <a:off x="6297613" y="-654894"/>
            <a:ext cx="2311083" cy="1832357"/>
          </a:xfrm>
          <a:prstGeom prst="rect">
            <a:avLst/>
          </a:prstGeom>
        </p:spPr>
      </p:pic>
      <p:pic>
        <p:nvPicPr>
          <p:cNvPr id="20" name="Picture 19" descr="A meal of pizza and salad on a plate&#10;&#10;Description automatically generated">
            <a:extLst>
              <a:ext uri="{FF2B5EF4-FFF2-40B4-BE49-F238E27FC236}">
                <a16:creationId xmlns:a16="http://schemas.microsoft.com/office/drawing/2014/main" id="{F76E97A0-C6FC-4BBA-9E28-DB51047ADE8E}"/>
              </a:ext>
            </a:extLst>
          </p:cNvPr>
          <p:cNvPicPr>
            <a:picLocks noChangeAspect="1"/>
          </p:cNvPicPr>
          <p:nvPr/>
        </p:nvPicPr>
        <p:blipFill>
          <a:blip r:embed="rId5"/>
          <a:stretch>
            <a:fillRect/>
          </a:stretch>
        </p:blipFill>
        <p:spPr>
          <a:xfrm>
            <a:off x="8616321" y="-670503"/>
            <a:ext cx="2311084" cy="2282168"/>
          </a:xfrm>
          <a:prstGeom prst="rect">
            <a:avLst/>
          </a:prstGeom>
        </p:spPr>
      </p:pic>
      <p:pic>
        <p:nvPicPr>
          <p:cNvPr id="24" name="Picture 23" descr="A close up of food&#10;&#10;Description automatically generated">
            <a:extLst>
              <a:ext uri="{FF2B5EF4-FFF2-40B4-BE49-F238E27FC236}">
                <a16:creationId xmlns:a16="http://schemas.microsoft.com/office/drawing/2014/main" id="{4BE48CBF-ED7E-46E6-B73B-7E88B9E74D09}"/>
              </a:ext>
            </a:extLst>
          </p:cNvPr>
          <p:cNvPicPr>
            <a:picLocks noChangeAspect="1"/>
          </p:cNvPicPr>
          <p:nvPr/>
        </p:nvPicPr>
        <p:blipFill>
          <a:blip r:embed="rId6"/>
          <a:stretch>
            <a:fillRect/>
          </a:stretch>
        </p:blipFill>
        <p:spPr>
          <a:xfrm>
            <a:off x="10891844" y="-675944"/>
            <a:ext cx="1300156" cy="1703604"/>
          </a:xfrm>
          <a:prstGeom prst="rect">
            <a:avLst/>
          </a:prstGeom>
        </p:spPr>
      </p:pic>
      <p:pic>
        <p:nvPicPr>
          <p:cNvPr id="26" name="Picture 25" descr="A bunch of food sitting on a table&#10;&#10;Description automatically generated">
            <a:extLst>
              <a:ext uri="{FF2B5EF4-FFF2-40B4-BE49-F238E27FC236}">
                <a16:creationId xmlns:a16="http://schemas.microsoft.com/office/drawing/2014/main" id="{8D15ACFA-39CA-4A8F-9A68-DC5F7B8286EA}"/>
              </a:ext>
            </a:extLst>
          </p:cNvPr>
          <p:cNvPicPr>
            <a:picLocks noChangeAspect="1"/>
          </p:cNvPicPr>
          <p:nvPr/>
        </p:nvPicPr>
        <p:blipFill>
          <a:blip r:embed="rId7"/>
          <a:stretch>
            <a:fillRect/>
          </a:stretch>
        </p:blipFill>
        <p:spPr>
          <a:xfrm>
            <a:off x="6326913" y="1190767"/>
            <a:ext cx="2274157" cy="1806666"/>
          </a:xfrm>
          <a:prstGeom prst="rect">
            <a:avLst/>
          </a:prstGeom>
        </p:spPr>
      </p:pic>
      <p:pic>
        <p:nvPicPr>
          <p:cNvPr id="28" name="Picture 27" descr="A bowl of food on a plate&#10;&#10;Description automatically generated">
            <a:extLst>
              <a:ext uri="{FF2B5EF4-FFF2-40B4-BE49-F238E27FC236}">
                <a16:creationId xmlns:a16="http://schemas.microsoft.com/office/drawing/2014/main" id="{3DFBA1FD-644F-4BA9-9D2F-6313B8C0C56B}"/>
              </a:ext>
            </a:extLst>
          </p:cNvPr>
          <p:cNvPicPr>
            <a:picLocks noChangeAspect="1"/>
          </p:cNvPicPr>
          <p:nvPr/>
        </p:nvPicPr>
        <p:blipFill>
          <a:blip r:embed="rId8"/>
          <a:stretch>
            <a:fillRect/>
          </a:stretch>
        </p:blipFill>
        <p:spPr>
          <a:xfrm>
            <a:off x="8608900" y="1661075"/>
            <a:ext cx="2311085" cy="1951608"/>
          </a:xfrm>
          <a:prstGeom prst="rect">
            <a:avLst/>
          </a:prstGeom>
        </p:spPr>
      </p:pic>
      <p:pic>
        <p:nvPicPr>
          <p:cNvPr id="30" name="Picture 29" descr="A bunch of food sitting on top of a wooden table&#10;&#10;Description automatically generated">
            <a:extLst>
              <a:ext uri="{FF2B5EF4-FFF2-40B4-BE49-F238E27FC236}">
                <a16:creationId xmlns:a16="http://schemas.microsoft.com/office/drawing/2014/main" id="{FD62DF39-DE23-45B1-836C-EDC656AA7E33}"/>
              </a:ext>
            </a:extLst>
          </p:cNvPr>
          <p:cNvPicPr>
            <a:picLocks noChangeAspect="1"/>
          </p:cNvPicPr>
          <p:nvPr/>
        </p:nvPicPr>
        <p:blipFill>
          <a:blip r:embed="rId9"/>
          <a:stretch>
            <a:fillRect/>
          </a:stretch>
        </p:blipFill>
        <p:spPr>
          <a:xfrm>
            <a:off x="10927405" y="833521"/>
            <a:ext cx="1282495" cy="1397182"/>
          </a:xfrm>
          <a:prstGeom prst="rect">
            <a:avLst/>
          </a:prstGeom>
        </p:spPr>
      </p:pic>
      <p:pic>
        <p:nvPicPr>
          <p:cNvPr id="36" name="Picture 35" descr="A glass cup on a table&#10;&#10;Description automatically generated">
            <a:extLst>
              <a:ext uri="{FF2B5EF4-FFF2-40B4-BE49-F238E27FC236}">
                <a16:creationId xmlns:a16="http://schemas.microsoft.com/office/drawing/2014/main" id="{479AAC16-946D-4711-AAE9-3FB4367C1EDC}"/>
              </a:ext>
            </a:extLst>
          </p:cNvPr>
          <p:cNvPicPr>
            <a:picLocks noChangeAspect="1"/>
          </p:cNvPicPr>
          <p:nvPr/>
        </p:nvPicPr>
        <p:blipFill>
          <a:blip r:embed="rId10"/>
          <a:stretch>
            <a:fillRect/>
          </a:stretch>
        </p:blipFill>
        <p:spPr>
          <a:xfrm>
            <a:off x="10910113" y="2245080"/>
            <a:ext cx="1282495" cy="1441383"/>
          </a:xfrm>
          <a:prstGeom prst="rect">
            <a:avLst/>
          </a:prstGeom>
        </p:spPr>
      </p:pic>
      <p:pic>
        <p:nvPicPr>
          <p:cNvPr id="38" name="Picture 37" descr="A picture containing table, indoor&#10;&#10;Description automatically generated">
            <a:extLst>
              <a:ext uri="{FF2B5EF4-FFF2-40B4-BE49-F238E27FC236}">
                <a16:creationId xmlns:a16="http://schemas.microsoft.com/office/drawing/2014/main" id="{E847C602-9E9E-4EF3-9646-3BE5F5E996A7}"/>
              </a:ext>
            </a:extLst>
          </p:cNvPr>
          <p:cNvPicPr>
            <a:picLocks noChangeAspect="1"/>
          </p:cNvPicPr>
          <p:nvPr/>
        </p:nvPicPr>
        <p:blipFill>
          <a:blip r:embed="rId11"/>
          <a:stretch>
            <a:fillRect/>
          </a:stretch>
        </p:blipFill>
        <p:spPr>
          <a:xfrm>
            <a:off x="8580021" y="4813656"/>
            <a:ext cx="2282522" cy="1832356"/>
          </a:xfrm>
          <a:prstGeom prst="rect">
            <a:avLst/>
          </a:prstGeom>
        </p:spPr>
      </p:pic>
      <p:pic>
        <p:nvPicPr>
          <p:cNvPr id="40" name="Picture 39" descr="A glass of orange juice&#10;&#10;Description automatically generated">
            <a:extLst>
              <a:ext uri="{FF2B5EF4-FFF2-40B4-BE49-F238E27FC236}">
                <a16:creationId xmlns:a16="http://schemas.microsoft.com/office/drawing/2014/main" id="{3867D426-E1F4-4886-AB80-1A2AC8AD68BB}"/>
              </a:ext>
            </a:extLst>
          </p:cNvPr>
          <p:cNvPicPr>
            <a:picLocks noChangeAspect="1"/>
          </p:cNvPicPr>
          <p:nvPr/>
        </p:nvPicPr>
        <p:blipFill>
          <a:blip r:embed="rId12"/>
          <a:stretch>
            <a:fillRect/>
          </a:stretch>
        </p:blipFill>
        <p:spPr>
          <a:xfrm>
            <a:off x="10845998" y="3693692"/>
            <a:ext cx="1346610" cy="1732556"/>
          </a:xfrm>
          <a:prstGeom prst="rect">
            <a:avLst/>
          </a:prstGeom>
        </p:spPr>
      </p:pic>
      <p:pic>
        <p:nvPicPr>
          <p:cNvPr id="42" name="Picture 41" descr="A cup of coffee on a table&#10;&#10;Description automatically generated">
            <a:extLst>
              <a:ext uri="{FF2B5EF4-FFF2-40B4-BE49-F238E27FC236}">
                <a16:creationId xmlns:a16="http://schemas.microsoft.com/office/drawing/2014/main" id="{0ACA7B86-EC70-4E15-9375-575E14873890}"/>
              </a:ext>
            </a:extLst>
          </p:cNvPr>
          <p:cNvPicPr>
            <a:picLocks noChangeAspect="1"/>
          </p:cNvPicPr>
          <p:nvPr/>
        </p:nvPicPr>
        <p:blipFill>
          <a:blip r:embed="rId13"/>
          <a:stretch>
            <a:fillRect/>
          </a:stretch>
        </p:blipFill>
        <p:spPr>
          <a:xfrm>
            <a:off x="8590551" y="3381190"/>
            <a:ext cx="2336854" cy="1441383"/>
          </a:xfrm>
          <a:prstGeom prst="rect">
            <a:avLst/>
          </a:prstGeom>
        </p:spPr>
      </p:pic>
      <p:pic>
        <p:nvPicPr>
          <p:cNvPr id="44" name="Picture 43" descr="A cup of coffee&#10;&#10;Description automatically generated">
            <a:extLst>
              <a:ext uri="{FF2B5EF4-FFF2-40B4-BE49-F238E27FC236}">
                <a16:creationId xmlns:a16="http://schemas.microsoft.com/office/drawing/2014/main" id="{EA6E8E52-0FC2-4EC0-91BC-3688ED1FB6CF}"/>
              </a:ext>
            </a:extLst>
          </p:cNvPr>
          <p:cNvPicPr>
            <a:picLocks noChangeAspect="1"/>
          </p:cNvPicPr>
          <p:nvPr/>
        </p:nvPicPr>
        <p:blipFill>
          <a:blip r:embed="rId14"/>
          <a:stretch>
            <a:fillRect/>
          </a:stretch>
        </p:blipFill>
        <p:spPr>
          <a:xfrm>
            <a:off x="6313030" y="2792491"/>
            <a:ext cx="2315611" cy="2098983"/>
          </a:xfrm>
          <a:prstGeom prst="rect">
            <a:avLst/>
          </a:prstGeom>
        </p:spPr>
      </p:pic>
      <p:pic>
        <p:nvPicPr>
          <p:cNvPr id="46" name="Picture 45" descr="A glass of beer on a table&#10;&#10;Description automatically generated">
            <a:extLst>
              <a:ext uri="{FF2B5EF4-FFF2-40B4-BE49-F238E27FC236}">
                <a16:creationId xmlns:a16="http://schemas.microsoft.com/office/drawing/2014/main" id="{F184AE83-67D2-4C2E-8674-5093985EAAD1}"/>
              </a:ext>
            </a:extLst>
          </p:cNvPr>
          <p:cNvPicPr>
            <a:picLocks noChangeAspect="1"/>
          </p:cNvPicPr>
          <p:nvPr/>
        </p:nvPicPr>
        <p:blipFill>
          <a:blip r:embed="rId15"/>
          <a:stretch>
            <a:fillRect/>
          </a:stretch>
        </p:blipFill>
        <p:spPr>
          <a:xfrm>
            <a:off x="6204010" y="4889497"/>
            <a:ext cx="2386541" cy="1779734"/>
          </a:xfrm>
          <a:prstGeom prst="rect">
            <a:avLst/>
          </a:prstGeom>
        </p:spPr>
      </p:pic>
      <p:pic>
        <p:nvPicPr>
          <p:cNvPr id="48" name="Picture 47" descr="A cup of coffee on a table&#10;&#10;Description automatically generated">
            <a:extLst>
              <a:ext uri="{FF2B5EF4-FFF2-40B4-BE49-F238E27FC236}">
                <a16:creationId xmlns:a16="http://schemas.microsoft.com/office/drawing/2014/main" id="{12DCB2A2-E315-49C5-A37F-D7CE0635DD8F}"/>
              </a:ext>
            </a:extLst>
          </p:cNvPr>
          <p:cNvPicPr>
            <a:picLocks noChangeAspect="1"/>
          </p:cNvPicPr>
          <p:nvPr/>
        </p:nvPicPr>
        <p:blipFill>
          <a:blip r:embed="rId16"/>
          <a:stretch>
            <a:fillRect/>
          </a:stretch>
        </p:blipFill>
        <p:spPr>
          <a:xfrm>
            <a:off x="10862544" y="5454176"/>
            <a:ext cx="1314202" cy="1249043"/>
          </a:xfrm>
          <a:prstGeom prst="rect">
            <a:avLst/>
          </a:prstGeom>
        </p:spPr>
      </p:pic>
    </p:spTree>
    <p:extLst>
      <p:ext uri="{BB962C8B-B14F-4D97-AF65-F5344CB8AC3E}">
        <p14:creationId xmlns:p14="http://schemas.microsoft.com/office/powerpoint/2010/main" val="490059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81FCA61-39AA-4338-A991-277763E65AB6}"/>
              </a:ext>
            </a:extLst>
          </p:cNvPr>
          <p:cNvSpPr txBox="1">
            <a:spLocks/>
          </p:cNvSpPr>
          <p:nvPr/>
        </p:nvSpPr>
        <p:spPr>
          <a:xfrm>
            <a:off x="-91440" y="0"/>
            <a:ext cx="6348413" cy="6858000"/>
          </a:xfrm>
          <a:prstGeom prst="rect">
            <a:avLst/>
          </a:prstGeom>
          <a:solidFill>
            <a:schemeClr val="tx1">
              <a:lumMod val="65000"/>
              <a:lumOff val="35000"/>
            </a:schemeClr>
          </a:solidFill>
        </p:spPr>
        <p:txBody>
          <a:bodyPr lIns="1548000" tIns="216000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100"/>
              </a:spcBef>
              <a:buFont typeface="Arial" panose="020B0604020202020204" pitchFamily="34" charset="0"/>
              <a:buNone/>
            </a:pPr>
            <a:r>
              <a:rPr lang="en-US" sz="2500" b="1" i="1" spc="60" dirty="0">
                <a:solidFill>
                  <a:schemeClr val="bg2">
                    <a:lumMod val="20000"/>
                    <a:lumOff val="80000"/>
                    <a:alpha val="75000"/>
                  </a:schemeClr>
                </a:solidFill>
                <a:cs typeface="Arial"/>
              </a:rPr>
              <a:t>Md. Navid Akbar</a:t>
            </a:r>
          </a:p>
          <a:p>
            <a:pPr marL="0" indent="0">
              <a:spcBef>
                <a:spcPts val="1100"/>
              </a:spcBef>
              <a:buFont typeface="Arial" panose="020B0604020202020204" pitchFamily="34" charset="0"/>
              <a:buNone/>
            </a:pPr>
            <a:r>
              <a:rPr lang="en-US" sz="2500" b="1" i="1" spc="60" dirty="0">
                <a:solidFill>
                  <a:schemeClr val="bg2">
                    <a:lumMod val="20000"/>
                    <a:lumOff val="80000"/>
                    <a:alpha val="75000"/>
                  </a:schemeClr>
                </a:solidFill>
                <a:cs typeface="Arial"/>
              </a:rPr>
              <a:t>akbar.m@husky.neu.edu</a:t>
            </a:r>
          </a:p>
          <a:p>
            <a:pPr marL="0" indent="0">
              <a:spcBef>
                <a:spcPts val="1100"/>
              </a:spcBef>
              <a:buFont typeface="Arial" panose="020B0604020202020204" pitchFamily="34" charset="0"/>
              <a:buNone/>
            </a:pPr>
            <a:r>
              <a:rPr lang="en-US" sz="2500" b="1" i="1" spc="60" dirty="0">
                <a:solidFill>
                  <a:schemeClr val="bg2">
                    <a:lumMod val="20000"/>
                    <a:lumOff val="80000"/>
                    <a:alpha val="75000"/>
                  </a:schemeClr>
                </a:solidFill>
                <a:cs typeface="Arial"/>
              </a:rPr>
              <a:t>334-552-2987</a:t>
            </a:r>
          </a:p>
          <a:p>
            <a:pPr marL="0" indent="0">
              <a:spcBef>
                <a:spcPts val="1100"/>
              </a:spcBef>
              <a:buFont typeface="Arial" panose="020B0604020202020204" pitchFamily="34" charset="0"/>
              <a:buNone/>
            </a:pPr>
            <a:endParaRPr lang="en-US" sz="2500" b="1" i="1" spc="60" dirty="0">
              <a:solidFill>
                <a:schemeClr val="bg2">
                  <a:lumMod val="20000"/>
                  <a:lumOff val="80000"/>
                  <a:alpha val="75000"/>
                </a:schemeClr>
              </a:solidFill>
              <a:cs typeface="Arial"/>
            </a:endParaRPr>
          </a:p>
          <a:p>
            <a:pPr marL="0" indent="0">
              <a:spcBef>
                <a:spcPts val="1100"/>
              </a:spcBef>
              <a:buFont typeface="Arial" panose="020B0604020202020204" pitchFamily="34" charset="0"/>
              <a:buNone/>
            </a:pPr>
            <a:r>
              <a:rPr lang="en-US" sz="2500" b="1" i="1" spc="60" dirty="0">
                <a:solidFill>
                  <a:schemeClr val="bg2">
                    <a:lumMod val="20000"/>
                    <a:lumOff val="80000"/>
                    <a:alpha val="75000"/>
                  </a:schemeClr>
                </a:solidFill>
                <a:cs typeface="Arial"/>
              </a:rPr>
              <a:t>Nishith Burman</a:t>
            </a:r>
            <a:endParaRPr lang="en-US" sz="2500" b="1" i="1" dirty="0">
              <a:solidFill>
                <a:schemeClr val="bg2">
                  <a:lumMod val="20000"/>
                  <a:lumOff val="80000"/>
                  <a:alpha val="75000"/>
                </a:schemeClr>
              </a:solidFill>
              <a:cs typeface="Arial"/>
            </a:endParaRPr>
          </a:p>
          <a:p>
            <a:pPr marL="0" marR="5080" indent="0">
              <a:buFont typeface="Arial" panose="020B0604020202020204" pitchFamily="34" charset="0"/>
              <a:buNone/>
            </a:pPr>
            <a:r>
              <a:rPr lang="en-US" sz="2500" b="1" i="1" spc="70" dirty="0">
                <a:solidFill>
                  <a:schemeClr val="bg2">
                    <a:lumMod val="20000"/>
                    <a:lumOff val="80000"/>
                    <a:alpha val="75000"/>
                  </a:schemeClr>
                </a:solidFill>
                <a:cs typeface="Arial"/>
              </a:rPr>
              <a:t>Burman.ni@husky.neu.edu</a:t>
            </a:r>
          </a:p>
          <a:p>
            <a:pPr marL="0" marR="5080" indent="0">
              <a:buFont typeface="Arial" panose="020B0604020202020204" pitchFamily="34" charset="0"/>
              <a:buNone/>
            </a:pPr>
            <a:r>
              <a:rPr lang="en-US" sz="2500" b="1" i="1" spc="45" dirty="0">
                <a:solidFill>
                  <a:schemeClr val="bg2">
                    <a:lumMod val="20000"/>
                    <a:lumOff val="80000"/>
                    <a:alpha val="75000"/>
                  </a:schemeClr>
                </a:solidFill>
                <a:cs typeface="Arial"/>
              </a:rPr>
              <a:t>857-544-2442</a:t>
            </a:r>
            <a:endParaRPr lang="en-US" sz="2500" b="1" i="1" dirty="0">
              <a:solidFill>
                <a:schemeClr val="bg2">
                  <a:lumMod val="20000"/>
                  <a:lumOff val="80000"/>
                  <a:alpha val="75000"/>
                </a:schemeClr>
              </a:solidFill>
              <a:cs typeface="Arial"/>
            </a:endParaRPr>
          </a:p>
          <a:p>
            <a:pPr marL="0" indent="0">
              <a:lnSpc>
                <a:spcPct val="125000"/>
              </a:lnSpc>
              <a:buFont typeface="Arial" panose="020B0604020202020204" pitchFamily="34" charset="0"/>
              <a:buNone/>
            </a:pPr>
            <a:endParaRPr lang="en-US" sz="2500" b="1" dirty="0">
              <a:solidFill>
                <a:schemeClr val="bg2">
                  <a:alpha val="50000"/>
                </a:schemeClr>
              </a:solidFill>
            </a:endParaRPr>
          </a:p>
        </p:txBody>
      </p:sp>
      <p:sp>
        <p:nvSpPr>
          <p:cNvPr id="8" name="Title 1">
            <a:extLst>
              <a:ext uri="{FF2B5EF4-FFF2-40B4-BE49-F238E27FC236}">
                <a16:creationId xmlns:a16="http://schemas.microsoft.com/office/drawing/2014/main" id="{F6ED63E2-CD69-49BD-A9CD-F602DE6AE7F3}"/>
              </a:ext>
            </a:extLst>
          </p:cNvPr>
          <p:cNvSpPr txBox="1">
            <a:spLocks/>
          </p:cNvSpPr>
          <p:nvPr/>
        </p:nvSpPr>
        <p:spPr>
          <a:xfrm>
            <a:off x="7036905" y="2703443"/>
            <a:ext cx="5032734" cy="622853"/>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r>
              <a:rPr lang="en-US" sz="5000" dirty="0">
                <a:solidFill>
                  <a:schemeClr val="bg1"/>
                </a:solidFill>
              </a:rPr>
              <a:t>THANK YOU!</a:t>
            </a:r>
            <a:endParaRPr lang="en-US" sz="5000" dirty="0"/>
          </a:p>
        </p:txBody>
      </p:sp>
      <p:sp>
        <p:nvSpPr>
          <p:cNvPr id="3" name="TextBox 2">
            <a:extLst>
              <a:ext uri="{FF2B5EF4-FFF2-40B4-BE49-F238E27FC236}">
                <a16:creationId xmlns:a16="http://schemas.microsoft.com/office/drawing/2014/main" id="{CAC47E98-032C-4798-80C1-98F9E6A28D50}"/>
              </a:ext>
            </a:extLst>
          </p:cNvPr>
          <p:cNvSpPr txBox="1"/>
          <p:nvPr/>
        </p:nvSpPr>
        <p:spPr>
          <a:xfrm>
            <a:off x="10475089" y="81023"/>
            <a:ext cx="1716911" cy="960699"/>
          </a:xfrm>
          <a:prstGeom prst="rect">
            <a:avLst/>
          </a:prstGeom>
          <a:solidFill>
            <a:schemeClr val="tx1">
              <a:lumMod val="95000"/>
              <a:lumOff val="5000"/>
            </a:schemeClr>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FC231241-2980-4FE6-B28E-E5D2193ECEBB}"/>
              </a:ext>
            </a:extLst>
          </p:cNvPr>
          <p:cNvSpPr txBox="1"/>
          <p:nvPr/>
        </p:nvSpPr>
        <p:spPr>
          <a:xfrm>
            <a:off x="6256973" y="6488668"/>
            <a:ext cx="5410308" cy="369332"/>
          </a:xfrm>
          <a:prstGeom prst="rect">
            <a:avLst/>
          </a:prstGeom>
          <a:solidFill>
            <a:schemeClr val="tx1">
              <a:lumMod val="95000"/>
              <a:lumOff val="5000"/>
            </a:schemeClr>
          </a:solidFill>
        </p:spPr>
        <p:txBody>
          <a:bodyPr wrap="square" rtlCol="0">
            <a:spAutoFit/>
          </a:bodyPr>
          <a:lstStyle/>
          <a:p>
            <a:endParaRPr lang="en-US" dirty="0"/>
          </a:p>
        </p:txBody>
      </p:sp>
    </p:spTree>
    <p:extLst>
      <p:ext uri="{BB962C8B-B14F-4D97-AF65-F5344CB8AC3E}">
        <p14:creationId xmlns:p14="http://schemas.microsoft.com/office/powerpoint/2010/main" val="2390824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1B2443-7C6F-495A-9468-DF68412373E1}"/>
              </a:ext>
            </a:extLst>
          </p:cNvPr>
          <p:cNvSpPr>
            <a:spLocks noGrp="1"/>
          </p:cNvSpPr>
          <p:nvPr>
            <p:ph type="ctrTitle"/>
          </p:nvPr>
        </p:nvSpPr>
        <p:spPr>
          <a:xfrm>
            <a:off x="454534" y="1500730"/>
            <a:ext cx="7624595" cy="4390784"/>
          </a:xfrm>
        </p:spPr>
        <p:txBody>
          <a:bodyPr anchor="t">
            <a:normAutofit fontScale="90000"/>
          </a:bodyPr>
          <a:lstStyle/>
          <a:p>
            <a:pPr algn="l"/>
            <a:r>
              <a:rPr lang="en-US" sz="4400" b="1" dirty="0">
                <a:latin typeface="Corbel" panose="020B0503020204020204" pitchFamily="34" charset="0"/>
              </a:rPr>
              <a:t>OBJECTIVE</a:t>
            </a:r>
            <a:br>
              <a:rPr lang="en-US" sz="5400" b="1" dirty="0"/>
            </a:br>
            <a:br>
              <a:rPr lang="en-US" sz="5400" b="1" dirty="0"/>
            </a:br>
            <a:r>
              <a:rPr lang="en-US" sz="2200" b="1" dirty="0"/>
              <a:t>1. Classify images into different categories</a:t>
            </a:r>
            <a:br>
              <a:rPr lang="en-US" sz="2200" b="1" dirty="0"/>
            </a:br>
            <a:br>
              <a:rPr lang="en-US" sz="2200" b="1" dirty="0"/>
            </a:br>
            <a:r>
              <a:rPr lang="en-US" sz="2200" b="1" dirty="0"/>
              <a:t>2. Evaluate the model based on the performance metrics which is   </a:t>
            </a:r>
            <a:br>
              <a:rPr lang="en-US" sz="2200" b="1" dirty="0"/>
            </a:br>
            <a:r>
              <a:rPr lang="en-US" sz="2200" b="1" dirty="0"/>
              <a:t>    Accuracy in our case</a:t>
            </a:r>
            <a:br>
              <a:rPr lang="en-US" sz="2200" b="1" dirty="0"/>
            </a:br>
            <a:br>
              <a:rPr lang="en-US" sz="2200" b="1" dirty="0"/>
            </a:br>
            <a:r>
              <a:rPr lang="en-US" sz="2200" b="1" dirty="0"/>
              <a:t>3. Show the inner working of our model by visualizing middle layer</a:t>
            </a:r>
            <a:br>
              <a:rPr lang="en-US" sz="2200" b="1" dirty="0"/>
            </a:br>
            <a:br>
              <a:rPr lang="en-US" sz="2200" b="1" dirty="0"/>
            </a:br>
            <a:r>
              <a:rPr lang="en-US" sz="2200" b="1" dirty="0"/>
              <a:t>4. Find the best fit model based on the BIC Scores </a:t>
            </a:r>
            <a:br>
              <a:rPr lang="en-US" sz="2200" b="1" dirty="0"/>
            </a:br>
            <a:br>
              <a:rPr lang="en-US" sz="2200" b="1" dirty="0"/>
            </a:br>
            <a:r>
              <a:rPr lang="en-US" sz="2200" b="1" dirty="0"/>
              <a:t>5. Study the tradeoff between model complexity and model performance</a:t>
            </a:r>
            <a:br>
              <a:rPr lang="en-US" sz="2200" b="1" dirty="0"/>
            </a:br>
            <a:br>
              <a:rPr lang="en-US" sz="5400" b="1" dirty="0"/>
            </a:br>
            <a:br>
              <a:rPr lang="en-US" sz="5400" b="1" dirty="0"/>
            </a:br>
            <a:br>
              <a:rPr lang="en-US" sz="5400" b="1" dirty="0"/>
            </a:br>
            <a:endParaRPr lang="en-US" sz="5400" b="1" dirty="0"/>
          </a:p>
        </p:txBody>
      </p:sp>
    </p:spTree>
    <p:extLst>
      <p:ext uri="{BB962C8B-B14F-4D97-AF65-F5344CB8AC3E}">
        <p14:creationId xmlns:p14="http://schemas.microsoft.com/office/powerpoint/2010/main" val="338398954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descr="Teacher">
            <a:extLst>
              <a:ext uri="{FF2B5EF4-FFF2-40B4-BE49-F238E27FC236}">
                <a16:creationId xmlns:a16="http://schemas.microsoft.com/office/drawing/2014/main" id="{EF145220-68FE-4BC3-8DF6-074CABEAC097}"/>
              </a:ext>
            </a:extLst>
          </p:cNvPr>
          <p:cNvPicPr>
            <a:picLocks noGrp="1" noChangeAspect="1"/>
          </p:cNvPicPr>
          <p:nvPr>
            <p:ph type="pic" sz="quarter" idx="45"/>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a:xfrm>
            <a:off x="1093140" y="2157978"/>
            <a:ext cx="621792" cy="621792"/>
          </a:xfrm>
        </p:spPr>
      </p:pic>
      <p:sp>
        <p:nvSpPr>
          <p:cNvPr id="5" name="Slide Number Placeholder 4">
            <a:extLst>
              <a:ext uri="{FF2B5EF4-FFF2-40B4-BE49-F238E27FC236}">
                <a16:creationId xmlns:a16="http://schemas.microsoft.com/office/drawing/2014/main" id="{350FC2AC-377D-452C-9D03-2F9F7AC5B560}"/>
              </a:ext>
            </a:extLst>
          </p:cNvPr>
          <p:cNvSpPr>
            <a:spLocks noGrp="1"/>
          </p:cNvSpPr>
          <p:nvPr>
            <p:ph type="sldNum" sz="quarter" idx="5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orbel" panose="020B0503020204020204"/>
                <a:ea typeface="+mn-ea"/>
                <a:cs typeface="+mn-cs"/>
              </a:rPr>
              <a:t>page </a:t>
            </a:r>
            <a:fld id="{19B51A1E-902D-48AF-9020-955120F399B6}" type="slidenum">
              <a:rPr kumimoji="0" lang="en-US" sz="900" b="0" i="0" u="none" strike="noStrike" kern="1200" cap="none" spc="0" normalizeH="0" baseline="0" noProof="0" smtClean="0">
                <a:ln>
                  <a:noFill/>
                </a:ln>
                <a:solidFill>
                  <a:prstClr val="white"/>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9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pic>
        <p:nvPicPr>
          <p:cNvPr id="22" name="Picture Placeholder 26" descr="Teacher">
            <a:extLst>
              <a:ext uri="{FF2B5EF4-FFF2-40B4-BE49-F238E27FC236}">
                <a16:creationId xmlns:a16="http://schemas.microsoft.com/office/drawing/2014/main" id="{FBD695B6-B0CE-48C7-B1A4-2E74EFABA170}"/>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a:xfrm>
            <a:off x="9675820" y="1917453"/>
            <a:ext cx="621792" cy="621792"/>
          </a:xfrm>
          <a:prstGeom prst="rect">
            <a:avLst/>
          </a:prstGeom>
          <a:noFill/>
          <a:ln w="95250" cap="sq" cmpd="sng" algn="ctr">
            <a:noFill/>
            <a:prstDash val="solid"/>
            <a:miter lim="800000"/>
          </a:ln>
          <a:effectLst/>
        </p:spPr>
      </p:pic>
      <p:sp>
        <p:nvSpPr>
          <p:cNvPr id="40" name="TextBox 39">
            <a:extLst>
              <a:ext uri="{FF2B5EF4-FFF2-40B4-BE49-F238E27FC236}">
                <a16:creationId xmlns:a16="http://schemas.microsoft.com/office/drawing/2014/main" id="{8312CDD7-34A0-4B6E-99F8-F24E87A304D4}"/>
              </a:ext>
            </a:extLst>
          </p:cNvPr>
          <p:cNvSpPr txBox="1"/>
          <p:nvPr/>
        </p:nvSpPr>
        <p:spPr>
          <a:xfrm>
            <a:off x="10567686" y="81023"/>
            <a:ext cx="1493134" cy="925974"/>
          </a:xfrm>
          <a:prstGeom prst="rect">
            <a:avLst/>
          </a:prstGeom>
          <a:solidFill>
            <a:schemeClr val="tx1">
              <a:lumMod val="95000"/>
              <a:lumOff val="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41" name="TextBox 40">
            <a:extLst>
              <a:ext uri="{FF2B5EF4-FFF2-40B4-BE49-F238E27FC236}">
                <a16:creationId xmlns:a16="http://schemas.microsoft.com/office/drawing/2014/main" id="{84A704D6-B98A-4BB7-AC10-ECC01E638C1C}"/>
              </a:ext>
            </a:extLst>
          </p:cNvPr>
          <p:cNvSpPr txBox="1"/>
          <p:nvPr/>
        </p:nvSpPr>
        <p:spPr>
          <a:xfrm>
            <a:off x="9051403" y="2779770"/>
            <a:ext cx="729205" cy="866255"/>
          </a:xfrm>
          <a:prstGeom prst="rect">
            <a:avLst/>
          </a:prstGeom>
          <a:solidFill>
            <a:schemeClr val="tx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42" name="TextBox 41">
            <a:extLst>
              <a:ext uri="{FF2B5EF4-FFF2-40B4-BE49-F238E27FC236}">
                <a16:creationId xmlns:a16="http://schemas.microsoft.com/office/drawing/2014/main" id="{1CFAFB75-A057-4368-9B54-355CFE8B5651}"/>
              </a:ext>
            </a:extLst>
          </p:cNvPr>
          <p:cNvSpPr txBox="1"/>
          <p:nvPr/>
        </p:nvSpPr>
        <p:spPr>
          <a:xfrm>
            <a:off x="4298069" y="1332678"/>
            <a:ext cx="351870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sng" strike="noStrike" kern="1200" cap="none" spc="0" normalizeH="0" baseline="0" noProof="0" dirty="0">
                <a:ln>
                  <a:noFill/>
                </a:ln>
                <a:solidFill>
                  <a:prstClr val="white"/>
                </a:solidFill>
                <a:effectLst/>
                <a:uLnTx/>
                <a:uFillTx/>
                <a:latin typeface="Corbel" panose="020B0503020204020204"/>
                <a:ea typeface="+mn-ea"/>
                <a:cs typeface="+mn-cs"/>
              </a:rPr>
              <a:t>Previous Work</a:t>
            </a:r>
          </a:p>
        </p:txBody>
      </p:sp>
      <p:sp>
        <p:nvSpPr>
          <p:cNvPr id="44" name="TextBox 43">
            <a:extLst>
              <a:ext uri="{FF2B5EF4-FFF2-40B4-BE49-F238E27FC236}">
                <a16:creationId xmlns:a16="http://schemas.microsoft.com/office/drawing/2014/main" id="{57A538C7-A202-4C12-9288-3F7EC631B145}"/>
              </a:ext>
            </a:extLst>
          </p:cNvPr>
          <p:cNvSpPr txBox="1"/>
          <p:nvPr/>
        </p:nvSpPr>
        <p:spPr>
          <a:xfrm>
            <a:off x="1863525" y="2228349"/>
            <a:ext cx="229178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rPr>
              <a:t>Dimitri Tsybuleyskii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rPr>
              <a:t>      1</a:t>
            </a:r>
            <a:r>
              <a:rPr kumimoji="0" lang="en-US" sz="1800" b="0" i="0" u="none" strike="noStrike" kern="1200" cap="none" spc="0" normalizeH="0" baseline="30000" noProof="0" dirty="0">
                <a:ln>
                  <a:noFill/>
                </a:ln>
                <a:solidFill>
                  <a:prstClr val="white"/>
                </a:solidFill>
                <a:effectLst/>
                <a:uLnTx/>
                <a:uFillTx/>
                <a:latin typeface="Corbel" panose="020B0503020204020204"/>
                <a:ea typeface="+mn-ea"/>
                <a:cs typeface="+mn-cs"/>
              </a:rPr>
              <a:t>st</a:t>
            </a:r>
            <a:r>
              <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rPr>
              <a:t> place, Kaggle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rPr>
              <a:t>              competition</a:t>
            </a:r>
          </a:p>
        </p:txBody>
      </p:sp>
      <p:sp>
        <p:nvSpPr>
          <p:cNvPr id="45" name="TextBox 44">
            <a:extLst>
              <a:ext uri="{FF2B5EF4-FFF2-40B4-BE49-F238E27FC236}">
                <a16:creationId xmlns:a16="http://schemas.microsoft.com/office/drawing/2014/main" id="{281A2792-D502-4AC2-B383-095CD20E7538}"/>
              </a:ext>
            </a:extLst>
          </p:cNvPr>
          <p:cNvSpPr txBox="1"/>
          <p:nvPr/>
        </p:nvSpPr>
        <p:spPr>
          <a:xfrm>
            <a:off x="1215342" y="3429000"/>
            <a:ext cx="3379807" cy="230832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rPr>
              <a:t>Used pre-trained weights from Inception V-3 model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rPr>
              <a:t>In combination with Inception V-3 used embedded spacing, Binary Relevance and Ensemble of classifier chain.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rPr>
              <a:t>Achieved highest accuracy of nearly 83.177%.</a:t>
            </a:r>
          </a:p>
        </p:txBody>
      </p:sp>
      <p:sp>
        <p:nvSpPr>
          <p:cNvPr id="46" name="TextBox 45">
            <a:extLst>
              <a:ext uri="{FF2B5EF4-FFF2-40B4-BE49-F238E27FC236}">
                <a16:creationId xmlns:a16="http://schemas.microsoft.com/office/drawing/2014/main" id="{A922D1D9-A766-4919-9FD3-C6DA9D315120}"/>
              </a:ext>
            </a:extLst>
          </p:cNvPr>
          <p:cNvSpPr txBox="1"/>
          <p:nvPr/>
        </p:nvSpPr>
        <p:spPr>
          <a:xfrm>
            <a:off x="5706319" y="2013995"/>
            <a:ext cx="1890534" cy="1817225"/>
          </a:xfrm>
          <a:prstGeom prst="rect">
            <a:avLst/>
          </a:prstGeom>
          <a:solidFill>
            <a:schemeClr val="tx1">
              <a:lumMod val="95000"/>
              <a:lumOff val="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47" name="TextBox 46">
            <a:extLst>
              <a:ext uri="{FF2B5EF4-FFF2-40B4-BE49-F238E27FC236}">
                <a16:creationId xmlns:a16="http://schemas.microsoft.com/office/drawing/2014/main" id="{51AE34D0-46C8-4AC0-B104-7F7CC3D967C3}"/>
              </a:ext>
            </a:extLst>
          </p:cNvPr>
          <p:cNvSpPr txBox="1"/>
          <p:nvPr/>
        </p:nvSpPr>
        <p:spPr>
          <a:xfrm>
            <a:off x="7816772" y="2228349"/>
            <a:ext cx="1782502"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rPr>
              <a:t>         Thuyen Ngo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rPr>
              <a:t>2</a:t>
            </a:r>
            <a:r>
              <a:rPr kumimoji="0" lang="en-US" sz="1800" b="0" i="0" u="none" strike="noStrike" kern="1200" cap="none" spc="0" normalizeH="0" baseline="30000" noProof="0" dirty="0">
                <a:ln>
                  <a:noFill/>
                </a:ln>
                <a:solidFill>
                  <a:prstClr val="white"/>
                </a:solidFill>
                <a:effectLst/>
                <a:uLnTx/>
                <a:uFillTx/>
                <a:latin typeface="Corbel" panose="020B0503020204020204"/>
                <a:ea typeface="+mn-ea"/>
                <a:cs typeface="+mn-cs"/>
              </a:rPr>
              <a:t>nd</a:t>
            </a:r>
            <a:r>
              <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rPr>
              <a:t> place, Kaggle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rPr>
              <a:t>         competition</a:t>
            </a:r>
          </a:p>
        </p:txBody>
      </p:sp>
      <p:sp>
        <p:nvSpPr>
          <p:cNvPr id="48" name="TextBox 47">
            <a:extLst>
              <a:ext uri="{FF2B5EF4-FFF2-40B4-BE49-F238E27FC236}">
                <a16:creationId xmlns:a16="http://schemas.microsoft.com/office/drawing/2014/main" id="{9DB25635-33E8-40D6-8CB7-002724066D3D}"/>
              </a:ext>
            </a:extLst>
          </p:cNvPr>
          <p:cNvSpPr txBox="1"/>
          <p:nvPr/>
        </p:nvSpPr>
        <p:spPr>
          <a:xfrm>
            <a:off x="7133866" y="3429000"/>
            <a:ext cx="3379807" cy="230832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rPr>
              <a:t>Used pre-trained weights from ResNet provided by Facebook</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rPr>
              <a:t>In Combination with ResNet used Nesterov’s accelerated SGD.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rPr>
              <a:t>Achieved an accuracy of 83.168%</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spTree>
    <p:extLst>
      <p:ext uri="{BB962C8B-B14F-4D97-AF65-F5344CB8AC3E}">
        <p14:creationId xmlns:p14="http://schemas.microsoft.com/office/powerpoint/2010/main" val="1075426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title="Fund Category (Grouped)">
            <a:extLst>
              <a:ext uri="{FF2B5EF4-FFF2-40B4-BE49-F238E27FC236}">
                <a16:creationId xmlns:a16="http://schemas.microsoft.com/office/drawing/2014/main" id="{78FA785D-9264-466B-AEAA-8E2A8AC23BFF}"/>
              </a:ext>
            </a:extLst>
          </p:cNvPr>
          <p:cNvGrpSpPr/>
          <p:nvPr/>
        </p:nvGrpSpPr>
        <p:grpSpPr>
          <a:xfrm>
            <a:off x="1418286" y="1158373"/>
            <a:ext cx="2456706" cy="1634164"/>
            <a:chOff x="635303" y="993330"/>
            <a:chExt cx="2456706" cy="1634164"/>
          </a:xfrm>
        </p:grpSpPr>
        <p:sp>
          <p:nvSpPr>
            <p:cNvPr id="11" name="Text Placeholder 80">
              <a:extLst>
                <a:ext uri="{FF2B5EF4-FFF2-40B4-BE49-F238E27FC236}">
                  <a16:creationId xmlns:a16="http://schemas.microsoft.com/office/drawing/2014/main" id="{9C4D3443-BA55-4194-A10B-882214472236}"/>
                </a:ext>
              </a:extLst>
            </p:cNvPr>
            <p:cNvSpPr txBox="1">
              <a:spLocks/>
            </p:cNvSpPr>
            <p:nvPr/>
          </p:nvSpPr>
          <p:spPr>
            <a:xfrm>
              <a:off x="635303" y="1910839"/>
              <a:ext cx="2391394" cy="716655"/>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400" noProof="1">
                  <a:solidFill>
                    <a:schemeClr val="bg1"/>
                  </a:solidFill>
                </a:rPr>
                <a:t>3 Convolution Layer(with 32. 64,128 Nodes)</a:t>
              </a:r>
            </a:p>
            <a:p>
              <a:pPr marL="0" indent="0" algn="r">
                <a:buNone/>
              </a:pPr>
              <a:r>
                <a:rPr lang="en-US" sz="1400" noProof="1">
                  <a:solidFill>
                    <a:schemeClr val="bg1"/>
                  </a:solidFill>
                </a:rPr>
                <a:t>I Fully Connected Dense Layer(512 Nodes) </a:t>
              </a:r>
            </a:p>
          </p:txBody>
        </p:sp>
        <p:sp>
          <p:nvSpPr>
            <p:cNvPr id="12" name="Text Placeholder 80">
              <a:extLst>
                <a:ext uri="{FF2B5EF4-FFF2-40B4-BE49-F238E27FC236}">
                  <a16:creationId xmlns:a16="http://schemas.microsoft.com/office/drawing/2014/main" id="{4715C3E6-4EE7-4EA6-87A1-B6B0BA92431F}"/>
                </a:ext>
              </a:extLst>
            </p:cNvPr>
            <p:cNvSpPr txBox="1">
              <a:spLocks/>
            </p:cNvSpPr>
            <p:nvPr/>
          </p:nvSpPr>
          <p:spPr>
            <a:xfrm>
              <a:off x="635303" y="1504110"/>
              <a:ext cx="2391394" cy="272762"/>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a:solidFill>
                    <a:schemeClr val="bg1"/>
                  </a:solidFill>
                </a:rPr>
                <a:t>Model Layers</a:t>
              </a:r>
            </a:p>
          </p:txBody>
        </p:sp>
        <p:pic>
          <p:nvPicPr>
            <p:cNvPr id="13" name="Graphic 12" descr="Placeholder Icon&#10;Network">
              <a:extLst>
                <a:ext uri="{FF2B5EF4-FFF2-40B4-BE49-F238E27FC236}">
                  <a16:creationId xmlns:a16="http://schemas.microsoft.com/office/drawing/2014/main" id="{118AC668-E5B7-477C-BBB6-9FB87CCCBAA2}"/>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575854" y="993330"/>
              <a:ext cx="516155" cy="516155"/>
            </a:xfrm>
            <a:prstGeom prst="rect">
              <a:avLst/>
            </a:prstGeom>
          </p:spPr>
        </p:pic>
      </p:grpSp>
      <p:grpSp>
        <p:nvGrpSpPr>
          <p:cNvPr id="18" name="Group 17" title="Fund Category (Grouped)">
            <a:extLst>
              <a:ext uri="{FF2B5EF4-FFF2-40B4-BE49-F238E27FC236}">
                <a16:creationId xmlns:a16="http://schemas.microsoft.com/office/drawing/2014/main" id="{990D619C-FBD3-434E-BFD3-36EFCE176C70}"/>
              </a:ext>
            </a:extLst>
          </p:cNvPr>
          <p:cNvGrpSpPr/>
          <p:nvPr/>
        </p:nvGrpSpPr>
        <p:grpSpPr>
          <a:xfrm>
            <a:off x="1240674" y="4167440"/>
            <a:ext cx="2646247" cy="1612556"/>
            <a:chOff x="428369" y="2759296"/>
            <a:chExt cx="2646247" cy="1612556"/>
          </a:xfrm>
        </p:grpSpPr>
        <p:sp>
          <p:nvSpPr>
            <p:cNvPr id="19" name="Text Placeholder 80">
              <a:extLst>
                <a:ext uri="{FF2B5EF4-FFF2-40B4-BE49-F238E27FC236}">
                  <a16:creationId xmlns:a16="http://schemas.microsoft.com/office/drawing/2014/main" id="{A6878129-A39E-41EB-9E23-2A32984D7CAC}"/>
                </a:ext>
              </a:extLst>
            </p:cNvPr>
            <p:cNvSpPr txBox="1">
              <a:spLocks/>
            </p:cNvSpPr>
            <p:nvPr/>
          </p:nvSpPr>
          <p:spPr>
            <a:xfrm>
              <a:off x="428369" y="3655197"/>
              <a:ext cx="2598328" cy="716655"/>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400" noProof="1">
                  <a:solidFill>
                    <a:schemeClr val="bg1"/>
                  </a:solidFill>
                </a:rPr>
                <a:t>6000 images for training </a:t>
              </a:r>
            </a:p>
            <a:p>
              <a:pPr marL="0" indent="0" algn="r">
                <a:buNone/>
              </a:pPr>
              <a:r>
                <a:rPr lang="en-US" sz="1400" noProof="1">
                  <a:solidFill>
                    <a:schemeClr val="bg1"/>
                  </a:solidFill>
                </a:rPr>
                <a:t>Batches of 20 images are used </a:t>
              </a:r>
            </a:p>
            <a:p>
              <a:pPr marL="0" indent="0" algn="r">
                <a:buNone/>
              </a:pPr>
              <a:r>
                <a:rPr lang="en-US" sz="1400" noProof="1">
                  <a:solidFill>
                    <a:schemeClr val="bg1"/>
                  </a:solidFill>
                </a:rPr>
                <a:t>Adam optimizer for wt. Update</a:t>
              </a:r>
            </a:p>
            <a:p>
              <a:pPr marL="0" indent="0" algn="r">
                <a:buNone/>
              </a:pPr>
              <a:r>
                <a:rPr lang="en-US" sz="1400" noProof="1">
                  <a:solidFill>
                    <a:schemeClr val="bg1"/>
                  </a:solidFill>
                </a:rPr>
                <a:t>Binary Cross entropy as the Loss </a:t>
              </a:r>
            </a:p>
          </p:txBody>
        </p:sp>
        <p:sp>
          <p:nvSpPr>
            <p:cNvPr id="20" name="Text Placeholder 80">
              <a:extLst>
                <a:ext uri="{FF2B5EF4-FFF2-40B4-BE49-F238E27FC236}">
                  <a16:creationId xmlns:a16="http://schemas.microsoft.com/office/drawing/2014/main" id="{26769ACA-7442-4E40-A854-8DF89988D616}"/>
                </a:ext>
              </a:extLst>
            </p:cNvPr>
            <p:cNvSpPr txBox="1">
              <a:spLocks/>
            </p:cNvSpPr>
            <p:nvPr/>
          </p:nvSpPr>
          <p:spPr>
            <a:xfrm>
              <a:off x="635303" y="3305852"/>
              <a:ext cx="2391394" cy="272762"/>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a:solidFill>
                    <a:schemeClr val="bg1"/>
                  </a:solidFill>
                </a:rPr>
                <a:t>For Training the Model</a:t>
              </a:r>
            </a:p>
          </p:txBody>
        </p:sp>
        <p:pic>
          <p:nvPicPr>
            <p:cNvPr id="21" name="Graphic 20" descr="Placeholder Icon&#10;Newspaper">
              <a:extLst>
                <a:ext uri="{FF2B5EF4-FFF2-40B4-BE49-F238E27FC236}">
                  <a16:creationId xmlns:a16="http://schemas.microsoft.com/office/drawing/2014/main" id="{08C706D0-602E-4E70-8D49-B7A3F84636FE}"/>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2558461" y="2759296"/>
              <a:ext cx="516155" cy="516155"/>
            </a:xfrm>
            <a:prstGeom prst="rect">
              <a:avLst/>
            </a:prstGeom>
          </p:spPr>
        </p:pic>
      </p:grpSp>
      <p:grpSp>
        <p:nvGrpSpPr>
          <p:cNvPr id="14" name="Group 13" title="Fund Category (Grouped)">
            <a:extLst>
              <a:ext uri="{FF2B5EF4-FFF2-40B4-BE49-F238E27FC236}">
                <a16:creationId xmlns:a16="http://schemas.microsoft.com/office/drawing/2014/main" id="{B1EA58AE-DF29-4AFB-8B2D-5941C37C8B1C}"/>
              </a:ext>
            </a:extLst>
          </p:cNvPr>
          <p:cNvGrpSpPr/>
          <p:nvPr/>
        </p:nvGrpSpPr>
        <p:grpSpPr>
          <a:xfrm>
            <a:off x="8183841" y="1025022"/>
            <a:ext cx="2391394" cy="1657889"/>
            <a:chOff x="635303" y="4653927"/>
            <a:chExt cx="2391394" cy="1657889"/>
          </a:xfrm>
        </p:grpSpPr>
        <p:sp>
          <p:nvSpPr>
            <p:cNvPr id="15" name="Text Placeholder 80">
              <a:extLst>
                <a:ext uri="{FF2B5EF4-FFF2-40B4-BE49-F238E27FC236}">
                  <a16:creationId xmlns:a16="http://schemas.microsoft.com/office/drawing/2014/main" id="{5CC120CE-241B-46BF-81A1-D0E5864C86E8}"/>
                </a:ext>
              </a:extLst>
            </p:cNvPr>
            <p:cNvSpPr txBox="1">
              <a:spLocks/>
            </p:cNvSpPr>
            <p:nvPr/>
          </p:nvSpPr>
          <p:spPr>
            <a:xfrm>
              <a:off x="635303" y="5595161"/>
              <a:ext cx="2391394" cy="716655"/>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noProof="1">
                  <a:solidFill>
                    <a:schemeClr val="bg1"/>
                  </a:solidFill>
                </a:rPr>
                <a:t>Dropout after each Layer</a:t>
              </a:r>
            </a:p>
            <a:p>
              <a:pPr marL="0" indent="0">
                <a:buNone/>
              </a:pPr>
              <a:r>
                <a:rPr lang="en-US" sz="1400" noProof="1">
                  <a:solidFill>
                    <a:schemeClr val="bg1"/>
                  </a:solidFill>
                </a:rPr>
                <a:t>Early Stopping</a:t>
              </a:r>
            </a:p>
          </p:txBody>
        </p:sp>
        <p:sp>
          <p:nvSpPr>
            <p:cNvPr id="16" name="Text Placeholder 80">
              <a:extLst>
                <a:ext uri="{FF2B5EF4-FFF2-40B4-BE49-F238E27FC236}">
                  <a16:creationId xmlns:a16="http://schemas.microsoft.com/office/drawing/2014/main" id="{2967B6E6-8BEF-4CB1-8225-6569B5BC6BEC}"/>
                </a:ext>
              </a:extLst>
            </p:cNvPr>
            <p:cNvSpPr txBox="1">
              <a:spLocks/>
            </p:cNvSpPr>
            <p:nvPr/>
          </p:nvSpPr>
          <p:spPr>
            <a:xfrm>
              <a:off x="635303" y="5188432"/>
              <a:ext cx="2391394" cy="272762"/>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rPr>
                <a:t>To tackle Over-Fitting</a:t>
              </a:r>
            </a:p>
          </p:txBody>
        </p:sp>
        <p:pic>
          <p:nvPicPr>
            <p:cNvPr id="17" name="Graphic 16" descr="Placeholder Icon&#10;Satellite">
              <a:extLst>
                <a:ext uri="{FF2B5EF4-FFF2-40B4-BE49-F238E27FC236}">
                  <a16:creationId xmlns:a16="http://schemas.microsoft.com/office/drawing/2014/main" id="{07C77A0A-D269-44E9-A32D-6A9CEC704D77}"/>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635303" y="4653927"/>
              <a:ext cx="516155" cy="516155"/>
            </a:xfrm>
            <a:prstGeom prst="rect">
              <a:avLst/>
            </a:prstGeom>
          </p:spPr>
        </p:pic>
      </p:grpSp>
      <p:grpSp>
        <p:nvGrpSpPr>
          <p:cNvPr id="6" name="Group 5" title="Fund Category (Grouped)">
            <a:extLst>
              <a:ext uri="{FF2B5EF4-FFF2-40B4-BE49-F238E27FC236}">
                <a16:creationId xmlns:a16="http://schemas.microsoft.com/office/drawing/2014/main" id="{059A3F79-6A32-438A-BEFD-DD7037DBEFCC}"/>
              </a:ext>
            </a:extLst>
          </p:cNvPr>
          <p:cNvGrpSpPr/>
          <p:nvPr/>
        </p:nvGrpSpPr>
        <p:grpSpPr>
          <a:xfrm>
            <a:off x="8183841" y="4448189"/>
            <a:ext cx="3182498" cy="1962347"/>
            <a:chOff x="8881417" y="2258575"/>
            <a:chExt cx="2778261" cy="1962347"/>
          </a:xfrm>
        </p:grpSpPr>
        <p:sp>
          <p:nvSpPr>
            <p:cNvPr id="7" name="Text Placeholder 80">
              <a:extLst>
                <a:ext uri="{FF2B5EF4-FFF2-40B4-BE49-F238E27FC236}">
                  <a16:creationId xmlns:a16="http://schemas.microsoft.com/office/drawing/2014/main" id="{7B15D9A6-030E-40B4-B9A4-32A3302EF94F}"/>
                </a:ext>
              </a:extLst>
            </p:cNvPr>
            <p:cNvSpPr txBox="1">
              <a:spLocks/>
            </p:cNvSpPr>
            <p:nvPr/>
          </p:nvSpPr>
          <p:spPr>
            <a:xfrm>
              <a:off x="8987805" y="3316332"/>
              <a:ext cx="2671873" cy="904590"/>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noProof="1">
                  <a:solidFill>
                    <a:schemeClr val="bg1"/>
                  </a:solidFill>
                </a:rPr>
                <a:t>Resized image dimension(150*150*3)</a:t>
              </a:r>
            </a:p>
            <a:p>
              <a:pPr marL="0" indent="0">
                <a:buNone/>
              </a:pPr>
              <a:r>
                <a:rPr lang="en-US" sz="1400" noProof="1">
                  <a:solidFill>
                    <a:schemeClr val="bg1"/>
                  </a:solidFill>
                </a:rPr>
                <a:t>Rescaling of images </a:t>
              </a:r>
            </a:p>
            <a:p>
              <a:pPr marL="0" indent="0">
                <a:buNone/>
              </a:pPr>
              <a:endParaRPr lang="en-US" sz="1400" noProof="1">
                <a:solidFill>
                  <a:schemeClr val="bg1"/>
                </a:solidFill>
              </a:endParaRPr>
            </a:p>
          </p:txBody>
        </p:sp>
        <p:sp>
          <p:nvSpPr>
            <p:cNvPr id="8" name="Text Placeholder 80">
              <a:extLst>
                <a:ext uri="{FF2B5EF4-FFF2-40B4-BE49-F238E27FC236}">
                  <a16:creationId xmlns:a16="http://schemas.microsoft.com/office/drawing/2014/main" id="{78127210-F620-4F8A-89B7-C0962F01ABC5}"/>
                </a:ext>
              </a:extLst>
            </p:cNvPr>
            <p:cNvSpPr txBox="1">
              <a:spLocks/>
            </p:cNvSpPr>
            <p:nvPr/>
          </p:nvSpPr>
          <p:spPr>
            <a:xfrm>
              <a:off x="8967861" y="2909603"/>
              <a:ext cx="2391393" cy="272762"/>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rPr>
                <a:t>Other details</a:t>
              </a:r>
            </a:p>
          </p:txBody>
        </p:sp>
        <p:pic>
          <p:nvPicPr>
            <p:cNvPr id="9" name="Graphic 8" descr="Placeholder Icon&#10;Bullseye">
              <a:extLst>
                <a:ext uri="{FF2B5EF4-FFF2-40B4-BE49-F238E27FC236}">
                  <a16:creationId xmlns:a16="http://schemas.microsoft.com/office/drawing/2014/main" id="{EB5DF1D7-3FD9-42D6-BEE4-A0BE87154BC2}"/>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8881417" y="2258575"/>
              <a:ext cx="567771" cy="567771"/>
            </a:xfrm>
            <a:prstGeom prst="rect">
              <a:avLst/>
            </a:prstGeom>
          </p:spPr>
        </p:pic>
      </p:grpSp>
      <p:sp>
        <p:nvSpPr>
          <p:cNvPr id="36" name="Oval 35">
            <a:extLst>
              <a:ext uri="{FF2B5EF4-FFF2-40B4-BE49-F238E27FC236}">
                <a16:creationId xmlns:a16="http://schemas.microsoft.com/office/drawing/2014/main" id="{55CD0478-9252-47FB-9703-B19F43291869}"/>
              </a:ext>
              <a:ext uri="{C183D7F6-B498-43B3-948B-1728B52AA6E4}">
                <adec:decorative xmlns:adec="http://schemas.microsoft.com/office/drawing/2017/decorative" val="1"/>
              </a:ext>
            </a:extLst>
          </p:cNvPr>
          <p:cNvSpPr/>
          <p:nvPr/>
        </p:nvSpPr>
        <p:spPr>
          <a:xfrm>
            <a:off x="4756673" y="2252973"/>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aphicFrame>
        <p:nvGraphicFramePr>
          <p:cNvPr id="5" name="Chart 4" title="Funding Chart">
            <a:extLst>
              <a:ext uri="{FF2B5EF4-FFF2-40B4-BE49-F238E27FC236}">
                <a16:creationId xmlns:a16="http://schemas.microsoft.com/office/drawing/2014/main" id="{6B5B5567-9EC0-4D32-9FDA-A396C361FC5A}"/>
              </a:ext>
            </a:extLst>
          </p:cNvPr>
          <p:cNvGraphicFramePr/>
          <p:nvPr>
            <p:extLst>
              <p:ext uri="{D42A27DB-BD31-4B8C-83A1-F6EECF244321}">
                <p14:modId xmlns:p14="http://schemas.microsoft.com/office/powerpoint/2010/main" val="2470090925"/>
              </p:ext>
            </p:extLst>
          </p:nvPr>
        </p:nvGraphicFramePr>
        <p:xfrm>
          <a:off x="4708857" y="2244534"/>
          <a:ext cx="2774286" cy="2737622"/>
        </p:xfrm>
        <a:graphic>
          <a:graphicData uri="http://schemas.openxmlformats.org/drawingml/2006/chart">
            <c:chart xmlns:c="http://schemas.openxmlformats.org/drawingml/2006/chart" xmlns:r="http://schemas.openxmlformats.org/officeDocument/2006/relationships" r:id="rId11"/>
          </a:graphicData>
        </a:graphic>
      </p:graphicFrame>
      <p:grpSp>
        <p:nvGrpSpPr>
          <p:cNvPr id="39" name="Group 38">
            <a:extLst>
              <a:ext uri="{FF2B5EF4-FFF2-40B4-BE49-F238E27FC236}">
                <a16:creationId xmlns:a16="http://schemas.microsoft.com/office/drawing/2014/main" id="{9DAC4825-9A54-42A2-962A-529509E88C7A}"/>
              </a:ext>
              <a:ext uri="{C183D7F6-B498-43B3-948B-1728B52AA6E4}">
                <adec:decorative xmlns:adec="http://schemas.microsoft.com/office/drawing/2017/decorative" val="1"/>
              </a:ext>
            </a:extLst>
          </p:cNvPr>
          <p:cNvGrpSpPr/>
          <p:nvPr/>
        </p:nvGrpSpPr>
        <p:grpSpPr>
          <a:xfrm>
            <a:off x="7082870" y="1827903"/>
            <a:ext cx="959302" cy="369173"/>
            <a:chOff x="7082870" y="1827903"/>
            <a:chExt cx="959302" cy="369173"/>
          </a:xfrm>
        </p:grpSpPr>
        <p:grpSp>
          <p:nvGrpSpPr>
            <p:cNvPr id="22" name="Group 21" descr="Callout arrows&#10;">
              <a:extLst>
                <a:ext uri="{FF2B5EF4-FFF2-40B4-BE49-F238E27FC236}">
                  <a16:creationId xmlns:a16="http://schemas.microsoft.com/office/drawing/2014/main" id="{286F7A2F-659A-4006-8D19-8ED4E02D58D6}"/>
                </a:ext>
              </a:extLst>
            </p:cNvPr>
            <p:cNvGrpSpPr/>
            <p:nvPr/>
          </p:nvGrpSpPr>
          <p:grpSpPr>
            <a:xfrm>
              <a:off x="7206959" y="1827903"/>
              <a:ext cx="835213" cy="340983"/>
              <a:chOff x="10085433" y="2368574"/>
              <a:chExt cx="1470538" cy="648934"/>
            </a:xfrm>
          </p:grpSpPr>
          <p:cxnSp>
            <p:nvCxnSpPr>
              <p:cNvPr id="23" name="Straight Connector 22">
                <a:extLst>
                  <a:ext uri="{FF2B5EF4-FFF2-40B4-BE49-F238E27FC236}">
                    <a16:creationId xmlns:a16="http://schemas.microsoft.com/office/drawing/2014/main" id="{D84E44BF-58C4-4DA8-B6B1-C9E9A39EB246}"/>
                  </a:ext>
                </a:extLst>
              </p:cNvPr>
              <p:cNvCxnSpPr>
                <a:cxnSpLocks/>
              </p:cNvCxnSpPr>
              <p:nvPr/>
            </p:nvCxnSpPr>
            <p:spPr>
              <a:xfrm flipH="1">
                <a:off x="10235525" y="2412045"/>
                <a:ext cx="132044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3AFC16D-113E-464A-BC6B-A0684D4FEE9D}"/>
                  </a:ext>
                </a:extLst>
              </p:cNvPr>
              <p:cNvCxnSpPr>
                <a:cxnSpLocks/>
              </p:cNvCxnSpPr>
              <p:nvPr/>
            </p:nvCxnSpPr>
            <p:spPr>
              <a:xfrm rot="18000000" flipH="1">
                <a:off x="9760966" y="2693041"/>
                <a:ext cx="64893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7" name="Oval 36">
              <a:extLst>
                <a:ext uri="{FF2B5EF4-FFF2-40B4-BE49-F238E27FC236}">
                  <a16:creationId xmlns:a16="http://schemas.microsoft.com/office/drawing/2014/main" id="{952D9B15-BAD5-4589-9448-485063A71209}"/>
                </a:ext>
              </a:extLst>
            </p:cNvPr>
            <p:cNvSpPr/>
            <p:nvPr/>
          </p:nvSpPr>
          <p:spPr>
            <a:xfrm>
              <a:off x="7082870" y="2119391"/>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Group 39">
            <a:extLst>
              <a:ext uri="{FF2B5EF4-FFF2-40B4-BE49-F238E27FC236}">
                <a16:creationId xmlns:a16="http://schemas.microsoft.com/office/drawing/2014/main" id="{71EA6190-6EC5-43F9-B1F3-CFD84A0B1B28}"/>
              </a:ext>
              <a:ext uri="{C183D7F6-B498-43B3-948B-1728B52AA6E4}">
                <adec:decorative xmlns:adec="http://schemas.microsoft.com/office/drawing/2017/decorative" val="1"/>
              </a:ext>
            </a:extLst>
          </p:cNvPr>
          <p:cNvGrpSpPr/>
          <p:nvPr/>
        </p:nvGrpSpPr>
        <p:grpSpPr>
          <a:xfrm flipV="1">
            <a:off x="7082870" y="5066749"/>
            <a:ext cx="959302" cy="369173"/>
            <a:chOff x="7082870" y="1827903"/>
            <a:chExt cx="959302" cy="369173"/>
          </a:xfrm>
        </p:grpSpPr>
        <p:grpSp>
          <p:nvGrpSpPr>
            <p:cNvPr id="41" name="Group 40" descr="Callout arrows&#10;">
              <a:extLst>
                <a:ext uri="{FF2B5EF4-FFF2-40B4-BE49-F238E27FC236}">
                  <a16:creationId xmlns:a16="http://schemas.microsoft.com/office/drawing/2014/main" id="{66F2F9DE-5AA0-4D39-A6ED-143F9CE93555}"/>
                </a:ext>
              </a:extLst>
            </p:cNvPr>
            <p:cNvGrpSpPr/>
            <p:nvPr/>
          </p:nvGrpSpPr>
          <p:grpSpPr>
            <a:xfrm>
              <a:off x="7206959" y="1827903"/>
              <a:ext cx="835213" cy="340983"/>
              <a:chOff x="10085433" y="2368574"/>
              <a:chExt cx="1470538" cy="648934"/>
            </a:xfrm>
          </p:grpSpPr>
          <p:cxnSp>
            <p:nvCxnSpPr>
              <p:cNvPr id="43" name="Straight Connector 42">
                <a:extLst>
                  <a:ext uri="{FF2B5EF4-FFF2-40B4-BE49-F238E27FC236}">
                    <a16:creationId xmlns:a16="http://schemas.microsoft.com/office/drawing/2014/main" id="{960185B8-C077-4BA0-8860-920CFE0747C9}"/>
                  </a:ext>
                </a:extLst>
              </p:cNvPr>
              <p:cNvCxnSpPr>
                <a:cxnSpLocks/>
              </p:cNvCxnSpPr>
              <p:nvPr/>
            </p:nvCxnSpPr>
            <p:spPr>
              <a:xfrm flipH="1">
                <a:off x="10235525" y="2412045"/>
                <a:ext cx="132044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AF601F2-F361-47E6-AE42-E3EF48D83FB7}"/>
                  </a:ext>
                </a:extLst>
              </p:cNvPr>
              <p:cNvCxnSpPr>
                <a:cxnSpLocks/>
              </p:cNvCxnSpPr>
              <p:nvPr/>
            </p:nvCxnSpPr>
            <p:spPr>
              <a:xfrm rot="18000000" flipH="1">
                <a:off x="9760966" y="2693041"/>
                <a:ext cx="64893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2" name="Oval 41">
              <a:extLst>
                <a:ext uri="{FF2B5EF4-FFF2-40B4-BE49-F238E27FC236}">
                  <a16:creationId xmlns:a16="http://schemas.microsoft.com/office/drawing/2014/main" id="{356B49CC-05C2-4BBD-B39E-15C55FE78A80}"/>
                </a:ext>
              </a:extLst>
            </p:cNvPr>
            <p:cNvSpPr/>
            <p:nvPr/>
          </p:nvSpPr>
          <p:spPr>
            <a:xfrm>
              <a:off x="7082870" y="2119391"/>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5" name="Group 44">
            <a:extLst>
              <a:ext uri="{FF2B5EF4-FFF2-40B4-BE49-F238E27FC236}">
                <a16:creationId xmlns:a16="http://schemas.microsoft.com/office/drawing/2014/main" id="{86C9F581-3561-4AF1-B390-F754274458A3}"/>
              </a:ext>
              <a:ext uri="{C183D7F6-B498-43B3-948B-1728B52AA6E4}">
                <adec:decorative xmlns:adec="http://schemas.microsoft.com/office/drawing/2017/decorative" val="1"/>
              </a:ext>
            </a:extLst>
          </p:cNvPr>
          <p:cNvGrpSpPr/>
          <p:nvPr/>
        </p:nvGrpSpPr>
        <p:grpSpPr>
          <a:xfrm flipH="1">
            <a:off x="4178480" y="1827903"/>
            <a:ext cx="959302" cy="369173"/>
            <a:chOff x="7082870" y="1827903"/>
            <a:chExt cx="959302" cy="369173"/>
          </a:xfrm>
        </p:grpSpPr>
        <p:grpSp>
          <p:nvGrpSpPr>
            <p:cNvPr id="46" name="Group 45" descr="Callout arrows&#10;">
              <a:extLst>
                <a:ext uri="{FF2B5EF4-FFF2-40B4-BE49-F238E27FC236}">
                  <a16:creationId xmlns:a16="http://schemas.microsoft.com/office/drawing/2014/main" id="{492B50D1-B419-43E7-A92D-38271989B5C0}"/>
                </a:ext>
              </a:extLst>
            </p:cNvPr>
            <p:cNvGrpSpPr/>
            <p:nvPr/>
          </p:nvGrpSpPr>
          <p:grpSpPr>
            <a:xfrm>
              <a:off x="7206959" y="1827903"/>
              <a:ext cx="835213" cy="340983"/>
              <a:chOff x="10085433" y="2368574"/>
              <a:chExt cx="1470538" cy="648934"/>
            </a:xfrm>
          </p:grpSpPr>
          <p:cxnSp>
            <p:nvCxnSpPr>
              <p:cNvPr id="48" name="Straight Connector 47">
                <a:extLst>
                  <a:ext uri="{FF2B5EF4-FFF2-40B4-BE49-F238E27FC236}">
                    <a16:creationId xmlns:a16="http://schemas.microsoft.com/office/drawing/2014/main" id="{166DF3B1-4CA4-46BB-993E-ADBC3C43BF64}"/>
                  </a:ext>
                </a:extLst>
              </p:cNvPr>
              <p:cNvCxnSpPr>
                <a:cxnSpLocks/>
              </p:cNvCxnSpPr>
              <p:nvPr/>
            </p:nvCxnSpPr>
            <p:spPr>
              <a:xfrm flipH="1">
                <a:off x="10235525" y="2412045"/>
                <a:ext cx="132044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C70BFDC-AC34-4AD2-9960-C2A33D486C39}"/>
                  </a:ext>
                </a:extLst>
              </p:cNvPr>
              <p:cNvCxnSpPr>
                <a:cxnSpLocks/>
              </p:cNvCxnSpPr>
              <p:nvPr/>
            </p:nvCxnSpPr>
            <p:spPr>
              <a:xfrm rot="18000000" flipH="1">
                <a:off x="9760966" y="2693041"/>
                <a:ext cx="64893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7" name="Oval 46">
              <a:extLst>
                <a:ext uri="{FF2B5EF4-FFF2-40B4-BE49-F238E27FC236}">
                  <a16:creationId xmlns:a16="http://schemas.microsoft.com/office/drawing/2014/main" id="{6C04D7A7-0079-418A-AC4E-6DFCC53AFA9E}"/>
                </a:ext>
              </a:extLst>
            </p:cNvPr>
            <p:cNvSpPr/>
            <p:nvPr/>
          </p:nvSpPr>
          <p:spPr>
            <a:xfrm>
              <a:off x="7082870" y="2119391"/>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0" name="Group 49">
            <a:extLst>
              <a:ext uri="{FF2B5EF4-FFF2-40B4-BE49-F238E27FC236}">
                <a16:creationId xmlns:a16="http://schemas.microsoft.com/office/drawing/2014/main" id="{955A3937-3310-466D-B857-84EEB74A8DA4}"/>
              </a:ext>
              <a:ext uri="{C183D7F6-B498-43B3-948B-1728B52AA6E4}">
                <adec:decorative xmlns:adec="http://schemas.microsoft.com/office/drawing/2017/decorative" val="1"/>
              </a:ext>
            </a:extLst>
          </p:cNvPr>
          <p:cNvGrpSpPr/>
          <p:nvPr/>
        </p:nvGrpSpPr>
        <p:grpSpPr>
          <a:xfrm flipH="1" flipV="1">
            <a:off x="4178480" y="5066749"/>
            <a:ext cx="959302" cy="369173"/>
            <a:chOff x="7082870" y="1827903"/>
            <a:chExt cx="959302" cy="369173"/>
          </a:xfrm>
        </p:grpSpPr>
        <p:grpSp>
          <p:nvGrpSpPr>
            <p:cNvPr id="51" name="Group 50" descr="Callout arrows&#10;">
              <a:extLst>
                <a:ext uri="{FF2B5EF4-FFF2-40B4-BE49-F238E27FC236}">
                  <a16:creationId xmlns:a16="http://schemas.microsoft.com/office/drawing/2014/main" id="{220B0A39-BA1C-4DFE-9E39-CCBDD1A596C4}"/>
                </a:ext>
              </a:extLst>
            </p:cNvPr>
            <p:cNvGrpSpPr/>
            <p:nvPr/>
          </p:nvGrpSpPr>
          <p:grpSpPr>
            <a:xfrm>
              <a:off x="7206959" y="1827903"/>
              <a:ext cx="835213" cy="340983"/>
              <a:chOff x="10085433" y="2368574"/>
              <a:chExt cx="1470538" cy="648934"/>
            </a:xfrm>
          </p:grpSpPr>
          <p:cxnSp>
            <p:nvCxnSpPr>
              <p:cNvPr id="53" name="Straight Connector 52">
                <a:extLst>
                  <a:ext uri="{FF2B5EF4-FFF2-40B4-BE49-F238E27FC236}">
                    <a16:creationId xmlns:a16="http://schemas.microsoft.com/office/drawing/2014/main" id="{B85D25C6-382E-4A5F-8399-A22D1C63889B}"/>
                  </a:ext>
                </a:extLst>
              </p:cNvPr>
              <p:cNvCxnSpPr>
                <a:cxnSpLocks/>
              </p:cNvCxnSpPr>
              <p:nvPr/>
            </p:nvCxnSpPr>
            <p:spPr>
              <a:xfrm flipH="1">
                <a:off x="10235525" y="2412045"/>
                <a:ext cx="132044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860122E-3990-48D0-86B2-3056DC0DADE5}"/>
                  </a:ext>
                </a:extLst>
              </p:cNvPr>
              <p:cNvCxnSpPr>
                <a:cxnSpLocks/>
              </p:cNvCxnSpPr>
              <p:nvPr/>
            </p:nvCxnSpPr>
            <p:spPr>
              <a:xfrm rot="18000000" flipH="1">
                <a:off x="9760966" y="2693041"/>
                <a:ext cx="64893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2" name="Oval 51">
              <a:extLst>
                <a:ext uri="{FF2B5EF4-FFF2-40B4-BE49-F238E27FC236}">
                  <a16:creationId xmlns:a16="http://schemas.microsoft.com/office/drawing/2014/main" id="{3CDB5B86-E839-4BE9-B171-006C5C5A04C6}"/>
                </a:ext>
              </a:extLst>
            </p:cNvPr>
            <p:cNvSpPr/>
            <p:nvPr/>
          </p:nvSpPr>
          <p:spPr>
            <a:xfrm>
              <a:off x="7082870" y="2119391"/>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Slide Number Placeholder 2">
            <a:extLst>
              <a:ext uri="{FF2B5EF4-FFF2-40B4-BE49-F238E27FC236}">
                <a16:creationId xmlns:a16="http://schemas.microsoft.com/office/drawing/2014/main" id="{44E70AE6-D9C2-4E1B-A376-A7A7DEE1E8A3}"/>
              </a:ext>
            </a:extLst>
          </p:cNvPr>
          <p:cNvSpPr>
            <a:spLocks noGrp="1"/>
          </p:cNvSpPr>
          <p:nvPr>
            <p:ph type="sldNum" sz="quarter" idx="11"/>
          </p:nvPr>
        </p:nvSpPr>
        <p:spPr/>
        <p:txBody>
          <a:bodyPr/>
          <a:lstStyle/>
          <a:p>
            <a:r>
              <a:rPr lang="en-US" dirty="0"/>
              <a:t>page </a:t>
            </a:r>
            <a:fld id="{19B51A1E-902D-48AF-9020-955120F399B6}" type="slidenum">
              <a:rPr lang="en-US" smtClean="0"/>
              <a:pPr/>
              <a:t>4</a:t>
            </a:fld>
            <a:endParaRPr lang="en-US" dirty="0"/>
          </a:p>
        </p:txBody>
      </p:sp>
      <p:sp>
        <p:nvSpPr>
          <p:cNvPr id="4" name="TextBox 3">
            <a:extLst>
              <a:ext uri="{FF2B5EF4-FFF2-40B4-BE49-F238E27FC236}">
                <a16:creationId xmlns:a16="http://schemas.microsoft.com/office/drawing/2014/main" id="{D549C796-FAEC-4202-9243-1D54442409F3}"/>
              </a:ext>
            </a:extLst>
          </p:cNvPr>
          <p:cNvSpPr txBox="1"/>
          <p:nvPr/>
        </p:nvSpPr>
        <p:spPr>
          <a:xfrm>
            <a:off x="8183841" y="1064871"/>
            <a:ext cx="516155" cy="516155"/>
          </a:xfrm>
          <a:prstGeom prst="rect">
            <a:avLst/>
          </a:prstGeom>
          <a:solidFill>
            <a:schemeClr val="tx1">
              <a:lumMod val="95000"/>
              <a:lumOff val="5000"/>
            </a:schemeClr>
          </a:solidFill>
        </p:spPr>
        <p:txBody>
          <a:bodyPr wrap="square" rtlCol="0">
            <a:spAutoFit/>
          </a:bodyPr>
          <a:lstStyle/>
          <a:p>
            <a:endParaRPr lang="en-US" dirty="0"/>
          </a:p>
        </p:txBody>
      </p:sp>
      <p:sp>
        <p:nvSpPr>
          <p:cNvPr id="25" name="TextBox 24">
            <a:extLst>
              <a:ext uri="{FF2B5EF4-FFF2-40B4-BE49-F238E27FC236}">
                <a16:creationId xmlns:a16="http://schemas.microsoft.com/office/drawing/2014/main" id="{DB0C2646-F0B5-43BF-B84F-DE5907D3E63B}"/>
              </a:ext>
            </a:extLst>
          </p:cNvPr>
          <p:cNvSpPr txBox="1"/>
          <p:nvPr/>
        </p:nvSpPr>
        <p:spPr>
          <a:xfrm>
            <a:off x="8183841" y="1025022"/>
            <a:ext cx="288827" cy="369332"/>
          </a:xfrm>
          <a:prstGeom prst="rect">
            <a:avLst/>
          </a:prstGeom>
          <a:solidFill>
            <a:schemeClr val="tx1">
              <a:lumMod val="95000"/>
              <a:lumOff val="5000"/>
            </a:schemeClr>
          </a:solidFill>
        </p:spPr>
        <p:txBody>
          <a:bodyPr wrap="square" rtlCol="0">
            <a:spAutoFit/>
          </a:bodyPr>
          <a:lstStyle/>
          <a:p>
            <a:endParaRPr lang="en-US" dirty="0"/>
          </a:p>
        </p:txBody>
      </p:sp>
      <p:sp>
        <p:nvSpPr>
          <p:cNvPr id="26" name="TextBox 25">
            <a:extLst>
              <a:ext uri="{FF2B5EF4-FFF2-40B4-BE49-F238E27FC236}">
                <a16:creationId xmlns:a16="http://schemas.microsoft.com/office/drawing/2014/main" id="{3FBDBE51-1E1C-4D12-BE89-D6790A55B40A}"/>
              </a:ext>
            </a:extLst>
          </p:cNvPr>
          <p:cNvSpPr txBox="1"/>
          <p:nvPr/>
        </p:nvSpPr>
        <p:spPr>
          <a:xfrm>
            <a:off x="10575235" y="150471"/>
            <a:ext cx="1574970" cy="874551"/>
          </a:xfrm>
          <a:prstGeom prst="rect">
            <a:avLst/>
          </a:prstGeom>
          <a:solidFill>
            <a:schemeClr val="tx1">
              <a:lumMod val="95000"/>
              <a:lumOff val="5000"/>
            </a:schemeClr>
          </a:solidFill>
        </p:spPr>
        <p:txBody>
          <a:bodyPr wrap="square" rtlCol="0">
            <a:spAutoFit/>
          </a:bodyPr>
          <a:lstStyle/>
          <a:p>
            <a:endParaRPr lang="en-US" dirty="0"/>
          </a:p>
        </p:txBody>
      </p:sp>
      <p:sp>
        <p:nvSpPr>
          <p:cNvPr id="27" name="TextBox 26">
            <a:extLst>
              <a:ext uri="{FF2B5EF4-FFF2-40B4-BE49-F238E27FC236}">
                <a16:creationId xmlns:a16="http://schemas.microsoft.com/office/drawing/2014/main" id="{64C58784-71CE-468E-A6E1-D5620059F771}"/>
              </a:ext>
            </a:extLst>
          </p:cNvPr>
          <p:cNvSpPr txBox="1"/>
          <p:nvPr/>
        </p:nvSpPr>
        <p:spPr>
          <a:xfrm>
            <a:off x="8183841" y="4305782"/>
            <a:ext cx="751815" cy="793435"/>
          </a:xfrm>
          <a:prstGeom prst="rect">
            <a:avLst/>
          </a:prstGeom>
          <a:solidFill>
            <a:schemeClr val="tx1">
              <a:lumMod val="95000"/>
              <a:lumOff val="5000"/>
            </a:schemeClr>
          </a:solidFill>
        </p:spPr>
        <p:txBody>
          <a:bodyPr wrap="square" rtlCol="0">
            <a:spAutoFit/>
          </a:bodyPr>
          <a:lstStyle/>
          <a:p>
            <a:endParaRPr lang="en-US" dirty="0"/>
          </a:p>
        </p:txBody>
      </p:sp>
      <p:sp>
        <p:nvSpPr>
          <p:cNvPr id="30" name="TextBox 29">
            <a:extLst>
              <a:ext uri="{FF2B5EF4-FFF2-40B4-BE49-F238E27FC236}">
                <a16:creationId xmlns:a16="http://schemas.microsoft.com/office/drawing/2014/main" id="{832AFA76-4AEC-4472-B180-227EBE20B860}"/>
              </a:ext>
            </a:extLst>
          </p:cNvPr>
          <p:cNvSpPr txBox="1"/>
          <p:nvPr/>
        </p:nvSpPr>
        <p:spPr>
          <a:xfrm>
            <a:off x="3275635" y="1025022"/>
            <a:ext cx="593506" cy="613730"/>
          </a:xfrm>
          <a:prstGeom prst="rect">
            <a:avLst/>
          </a:prstGeom>
          <a:solidFill>
            <a:schemeClr val="tx1">
              <a:lumMod val="95000"/>
              <a:lumOff val="5000"/>
            </a:schemeClr>
          </a:solidFill>
        </p:spPr>
        <p:txBody>
          <a:bodyPr wrap="square" rtlCol="0">
            <a:spAutoFit/>
          </a:bodyPr>
          <a:lstStyle/>
          <a:p>
            <a:endParaRPr lang="en-US" dirty="0"/>
          </a:p>
        </p:txBody>
      </p:sp>
      <p:pic>
        <p:nvPicPr>
          <p:cNvPr id="32" name="Picture 31" descr="A picture containing clipart&#10;&#10;Description automatically generated">
            <a:extLst>
              <a:ext uri="{FF2B5EF4-FFF2-40B4-BE49-F238E27FC236}">
                <a16:creationId xmlns:a16="http://schemas.microsoft.com/office/drawing/2014/main" id="{F26215A2-77AF-4D79-98A6-F50B3D56694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463690" y="1126380"/>
            <a:ext cx="423231" cy="466639"/>
          </a:xfrm>
          <a:prstGeom prst="rect">
            <a:avLst/>
          </a:prstGeom>
        </p:spPr>
      </p:pic>
      <p:pic>
        <p:nvPicPr>
          <p:cNvPr id="34" name="Picture 33" descr="A picture containing clipart&#10;&#10;Description automatically generated">
            <a:extLst>
              <a:ext uri="{FF2B5EF4-FFF2-40B4-BE49-F238E27FC236}">
                <a16:creationId xmlns:a16="http://schemas.microsoft.com/office/drawing/2014/main" id="{433540F7-430E-43F0-B5D1-E721AFBD6CC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056400" y="1049779"/>
            <a:ext cx="423232" cy="466639"/>
          </a:xfrm>
          <a:prstGeom prst="rect">
            <a:avLst/>
          </a:prstGeom>
        </p:spPr>
      </p:pic>
      <p:pic>
        <p:nvPicPr>
          <p:cNvPr id="38" name="Picture 37" descr="A picture containing clipart&#10;&#10;Description automatically generated">
            <a:extLst>
              <a:ext uri="{FF2B5EF4-FFF2-40B4-BE49-F238E27FC236}">
                <a16:creationId xmlns:a16="http://schemas.microsoft.com/office/drawing/2014/main" id="{B744EB84-C2CF-4F93-AD0C-36B706EF688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251663" y="4661282"/>
            <a:ext cx="404759" cy="446272"/>
          </a:xfrm>
          <a:prstGeom prst="rect">
            <a:avLst/>
          </a:prstGeom>
        </p:spPr>
      </p:pic>
      <p:sp>
        <p:nvSpPr>
          <p:cNvPr id="55" name="TextBox 54">
            <a:extLst>
              <a:ext uri="{FF2B5EF4-FFF2-40B4-BE49-F238E27FC236}">
                <a16:creationId xmlns:a16="http://schemas.microsoft.com/office/drawing/2014/main" id="{BD568DA7-AAB1-4D56-A93C-BFB3BE20FC6C}"/>
              </a:ext>
            </a:extLst>
          </p:cNvPr>
          <p:cNvSpPr txBox="1"/>
          <p:nvPr/>
        </p:nvSpPr>
        <p:spPr>
          <a:xfrm>
            <a:off x="4433259" y="465004"/>
            <a:ext cx="2858947" cy="584775"/>
          </a:xfrm>
          <a:prstGeom prst="rect">
            <a:avLst/>
          </a:prstGeom>
          <a:noFill/>
        </p:spPr>
        <p:txBody>
          <a:bodyPr wrap="square" rtlCol="0">
            <a:spAutoFit/>
          </a:bodyPr>
          <a:lstStyle/>
          <a:p>
            <a:r>
              <a:rPr lang="en-US" sz="3200" b="1" u="sng" dirty="0">
                <a:solidFill>
                  <a:schemeClr val="bg1"/>
                </a:solidFill>
              </a:rPr>
              <a:t>Proposed Work</a:t>
            </a:r>
          </a:p>
        </p:txBody>
      </p:sp>
    </p:spTree>
    <p:extLst>
      <p:ext uri="{BB962C8B-B14F-4D97-AF65-F5344CB8AC3E}">
        <p14:creationId xmlns:p14="http://schemas.microsoft.com/office/powerpoint/2010/main" val="1393773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Placeholder 32" descr="Fibre optic wires">
            <a:extLst>
              <a:ext uri="{FF2B5EF4-FFF2-40B4-BE49-F238E27FC236}">
                <a16:creationId xmlns:a16="http://schemas.microsoft.com/office/drawing/2014/main" id="{B21FC1DB-B2B2-4AAC-9181-840F2A673C0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733691" y="17048"/>
            <a:ext cx="4993814" cy="6760369"/>
          </a:xfrm>
        </p:spPr>
      </p:pic>
      <p:sp>
        <p:nvSpPr>
          <p:cNvPr id="3" name="Title 2">
            <a:extLst>
              <a:ext uri="{FF2B5EF4-FFF2-40B4-BE49-F238E27FC236}">
                <a16:creationId xmlns:a16="http://schemas.microsoft.com/office/drawing/2014/main" id="{87C2AC9A-0FD0-4DA8-99B4-C440A1D15DA4}"/>
              </a:ext>
            </a:extLst>
          </p:cNvPr>
          <p:cNvSpPr>
            <a:spLocks noGrp="1"/>
          </p:cNvSpPr>
          <p:nvPr>
            <p:ph type="ctrTitle"/>
          </p:nvPr>
        </p:nvSpPr>
        <p:spPr>
          <a:xfrm>
            <a:off x="104500" y="1215004"/>
            <a:ext cx="5393143" cy="3610768"/>
          </a:xfrm>
        </p:spPr>
        <p:txBody>
          <a:bodyPr/>
          <a:lstStyle/>
          <a:p>
            <a:r>
              <a:rPr lang="en-US" sz="3600" dirty="0"/>
              <a:t>Structure</a:t>
            </a:r>
          </a:p>
        </p:txBody>
      </p:sp>
      <p:sp>
        <p:nvSpPr>
          <p:cNvPr id="4" name="Subtitle 3">
            <a:extLst>
              <a:ext uri="{FF2B5EF4-FFF2-40B4-BE49-F238E27FC236}">
                <a16:creationId xmlns:a16="http://schemas.microsoft.com/office/drawing/2014/main" id="{F28FED25-4DDC-4D72-A54E-3E227B420317}"/>
              </a:ext>
            </a:extLst>
          </p:cNvPr>
          <p:cNvSpPr>
            <a:spLocks noGrp="1"/>
          </p:cNvSpPr>
          <p:nvPr>
            <p:ph type="subTitle" idx="1"/>
          </p:nvPr>
        </p:nvSpPr>
        <p:spPr>
          <a:xfrm>
            <a:off x="956570" y="3765108"/>
            <a:ext cx="4283297" cy="762024"/>
          </a:xfrm>
        </p:spPr>
        <p:txBody>
          <a:bodyPr/>
          <a:lstStyle/>
          <a:p>
            <a:r>
              <a:rPr lang="en-US" noProof="1"/>
              <a:t>Of the models</a:t>
            </a:r>
          </a:p>
        </p:txBody>
      </p:sp>
      <p:pic>
        <p:nvPicPr>
          <p:cNvPr id="29" name="Picture Placeholder 28" descr="Lecturer">
            <a:extLst>
              <a:ext uri="{FF2B5EF4-FFF2-40B4-BE49-F238E27FC236}">
                <a16:creationId xmlns:a16="http://schemas.microsoft.com/office/drawing/2014/main" id="{344FCB42-636B-4918-8866-D50ACA206D8C}"/>
              </a:ext>
            </a:extLst>
          </p:cNvPr>
          <p:cNvPicPr>
            <a:picLocks noGrp="1" noChangeAspect="1"/>
          </p:cNvPicPr>
          <p:nvPr>
            <p:ph type="pic" sz="quarter" idx="47"/>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p:pic>
      <p:sp>
        <p:nvSpPr>
          <p:cNvPr id="8" name="Text Placeholder 7">
            <a:extLst>
              <a:ext uri="{FF2B5EF4-FFF2-40B4-BE49-F238E27FC236}">
                <a16:creationId xmlns:a16="http://schemas.microsoft.com/office/drawing/2014/main" id="{8CB0B4A0-79F2-4CB5-BBB6-FEEBD8465250}"/>
              </a:ext>
            </a:extLst>
          </p:cNvPr>
          <p:cNvSpPr>
            <a:spLocks noGrp="1"/>
          </p:cNvSpPr>
          <p:nvPr>
            <p:ph type="body" sz="quarter" idx="33"/>
          </p:nvPr>
        </p:nvSpPr>
        <p:spPr/>
        <p:txBody>
          <a:bodyPr/>
          <a:lstStyle/>
          <a:p>
            <a:r>
              <a:rPr lang="en-US" dirty="0"/>
              <a:t>Authorize</a:t>
            </a:r>
          </a:p>
        </p:txBody>
      </p:sp>
      <p:sp>
        <p:nvSpPr>
          <p:cNvPr id="9" name="Text Placeholder 8">
            <a:extLst>
              <a:ext uri="{FF2B5EF4-FFF2-40B4-BE49-F238E27FC236}">
                <a16:creationId xmlns:a16="http://schemas.microsoft.com/office/drawing/2014/main" id="{66810F29-B4A6-4A97-903D-F931D52ACA7F}"/>
              </a:ext>
            </a:extLst>
          </p:cNvPr>
          <p:cNvSpPr>
            <a:spLocks noGrp="1"/>
          </p:cNvSpPr>
          <p:nvPr>
            <p:ph type="body" sz="quarter" idx="34"/>
          </p:nvPr>
        </p:nvSpPr>
        <p:spPr/>
        <p:txBody>
          <a:bodyPr/>
          <a:lstStyle/>
          <a:p>
            <a:r>
              <a:rPr lang="en-US" dirty="0"/>
              <a:t>Lorem </a:t>
            </a:r>
            <a:r>
              <a:rPr lang="en-US" noProof="1"/>
              <a:t>ipsum dolor sit amet, consectetur adipiscing elit. </a:t>
            </a:r>
          </a:p>
          <a:p>
            <a:endParaRPr lang="en-US" dirty="0"/>
          </a:p>
        </p:txBody>
      </p:sp>
      <p:pic>
        <p:nvPicPr>
          <p:cNvPr id="31" name="Picture Placeholder 30" descr="Coins">
            <a:extLst>
              <a:ext uri="{FF2B5EF4-FFF2-40B4-BE49-F238E27FC236}">
                <a16:creationId xmlns:a16="http://schemas.microsoft.com/office/drawing/2014/main" id="{A1AA205C-54CC-4A28-9B43-520D5A97DD74}"/>
              </a:ext>
            </a:extLst>
          </p:cNvPr>
          <p:cNvPicPr>
            <a:picLocks noGrp="1" noChangeAspect="1"/>
          </p:cNvPicPr>
          <p:nvPr>
            <p:ph type="pic" sz="quarter" idx="48"/>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a:fillRect/>
          </a:stretch>
        </p:blipFill>
        <p:spPr/>
      </p:pic>
      <p:sp>
        <p:nvSpPr>
          <p:cNvPr id="10" name="Text Placeholder 9">
            <a:extLst>
              <a:ext uri="{FF2B5EF4-FFF2-40B4-BE49-F238E27FC236}">
                <a16:creationId xmlns:a16="http://schemas.microsoft.com/office/drawing/2014/main" id="{68053976-DF5A-4CE2-94FB-5F70C9064260}"/>
              </a:ext>
            </a:extLst>
          </p:cNvPr>
          <p:cNvSpPr>
            <a:spLocks noGrp="1"/>
          </p:cNvSpPr>
          <p:nvPr>
            <p:ph type="body" sz="quarter" idx="35"/>
          </p:nvPr>
        </p:nvSpPr>
        <p:spPr/>
        <p:txBody>
          <a:bodyPr/>
          <a:lstStyle/>
          <a:p>
            <a:r>
              <a:rPr lang="en-US" dirty="0"/>
              <a:t>Monetize</a:t>
            </a:r>
          </a:p>
        </p:txBody>
      </p:sp>
      <p:sp>
        <p:nvSpPr>
          <p:cNvPr id="11" name="Text Placeholder 10">
            <a:extLst>
              <a:ext uri="{FF2B5EF4-FFF2-40B4-BE49-F238E27FC236}">
                <a16:creationId xmlns:a16="http://schemas.microsoft.com/office/drawing/2014/main" id="{89256EF6-3CDE-4ADE-8753-BF5040E3C65B}"/>
              </a:ext>
            </a:extLst>
          </p:cNvPr>
          <p:cNvSpPr>
            <a:spLocks noGrp="1"/>
          </p:cNvSpPr>
          <p:nvPr>
            <p:ph type="body" sz="quarter" idx="36"/>
          </p:nvPr>
        </p:nvSpPr>
        <p:spPr/>
        <p:txBody>
          <a:bodyPr/>
          <a:lstStyle/>
          <a:p>
            <a:r>
              <a:rPr lang="en-US" dirty="0"/>
              <a:t>Lorem </a:t>
            </a:r>
            <a:r>
              <a:rPr lang="en-US" noProof="1"/>
              <a:t>ipsum dolor sit amet, consectetur adipiscing elit. </a:t>
            </a:r>
          </a:p>
          <a:p>
            <a:endParaRPr lang="en-US" dirty="0"/>
          </a:p>
        </p:txBody>
      </p:sp>
      <p:sp>
        <p:nvSpPr>
          <p:cNvPr id="5" name="Slide Number Placeholder 4">
            <a:extLst>
              <a:ext uri="{FF2B5EF4-FFF2-40B4-BE49-F238E27FC236}">
                <a16:creationId xmlns:a16="http://schemas.microsoft.com/office/drawing/2014/main" id="{350FC2AC-377D-452C-9D03-2F9F7AC5B560}"/>
              </a:ext>
            </a:extLst>
          </p:cNvPr>
          <p:cNvSpPr>
            <a:spLocks noGrp="1"/>
          </p:cNvSpPr>
          <p:nvPr>
            <p:ph type="sldNum" sz="quarter" idx="50"/>
          </p:nvPr>
        </p:nvSpPr>
        <p:spPr/>
        <p:txBody>
          <a:bodyPr/>
          <a:lstStyle/>
          <a:p>
            <a:r>
              <a:rPr lang="en-US" dirty="0"/>
              <a:t>page </a:t>
            </a:r>
            <a:fld id="{19B51A1E-902D-48AF-9020-955120F399B6}" type="slidenum">
              <a:rPr lang="en-US" smtClean="0"/>
              <a:pPr/>
              <a:t>5</a:t>
            </a:fld>
            <a:endParaRPr lang="en-US" dirty="0"/>
          </a:p>
        </p:txBody>
      </p:sp>
      <p:pic>
        <p:nvPicPr>
          <p:cNvPr id="12" name="Picture 11" descr="A close up of a device&#10;&#10;Description automatically generated">
            <a:extLst>
              <a:ext uri="{FF2B5EF4-FFF2-40B4-BE49-F238E27FC236}">
                <a16:creationId xmlns:a16="http://schemas.microsoft.com/office/drawing/2014/main" id="{257D87D0-F0F4-4E9B-96CB-825608C69FF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800" y="17048"/>
            <a:ext cx="2801073" cy="6840952"/>
          </a:xfrm>
          <a:prstGeom prst="rect">
            <a:avLst/>
          </a:prstGeom>
        </p:spPr>
      </p:pic>
      <p:pic>
        <p:nvPicPr>
          <p:cNvPr id="14" name="Picture 13" descr="A close up of a map&#10;&#10;Description automatically generated">
            <a:extLst>
              <a:ext uri="{FF2B5EF4-FFF2-40B4-BE49-F238E27FC236}">
                <a16:creationId xmlns:a16="http://schemas.microsoft.com/office/drawing/2014/main" id="{087D7E9E-92D2-4813-9EC3-48300D4B581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63251" y="-4473"/>
            <a:ext cx="6728749" cy="6781890"/>
          </a:xfrm>
          <a:prstGeom prst="rect">
            <a:avLst/>
          </a:prstGeom>
          <a:solidFill>
            <a:schemeClr val="tx1"/>
          </a:solidFill>
        </p:spPr>
      </p:pic>
    </p:spTree>
    <p:extLst>
      <p:ext uri="{BB962C8B-B14F-4D97-AF65-F5344CB8AC3E}">
        <p14:creationId xmlns:p14="http://schemas.microsoft.com/office/powerpoint/2010/main" val="3378458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D4394E-B587-4CD9-96D1-650A82CA0197}"/>
              </a:ext>
            </a:extLst>
          </p:cNvPr>
          <p:cNvSpPr>
            <a:spLocks noGrp="1"/>
          </p:cNvSpPr>
          <p:nvPr>
            <p:ph type="ctrTitle"/>
          </p:nvPr>
        </p:nvSpPr>
        <p:spPr>
          <a:xfrm>
            <a:off x="180273" y="0"/>
            <a:ext cx="3488904" cy="2263796"/>
          </a:xfrm>
        </p:spPr>
        <p:txBody>
          <a:bodyPr/>
          <a:lstStyle/>
          <a:p>
            <a:r>
              <a:rPr lang="en-US" dirty="0"/>
              <a:t>Visualizing</a:t>
            </a:r>
          </a:p>
        </p:txBody>
      </p:sp>
      <p:sp>
        <p:nvSpPr>
          <p:cNvPr id="4" name="Subtitle 3">
            <a:extLst>
              <a:ext uri="{FF2B5EF4-FFF2-40B4-BE49-F238E27FC236}">
                <a16:creationId xmlns:a16="http://schemas.microsoft.com/office/drawing/2014/main" id="{C154CB10-3BB7-4C3D-9275-80A6E79BD7C8}"/>
              </a:ext>
            </a:extLst>
          </p:cNvPr>
          <p:cNvSpPr>
            <a:spLocks noGrp="1"/>
          </p:cNvSpPr>
          <p:nvPr>
            <p:ph type="subTitle" idx="1"/>
          </p:nvPr>
        </p:nvSpPr>
        <p:spPr>
          <a:xfrm>
            <a:off x="180273" y="1311448"/>
            <a:ext cx="3315282" cy="762024"/>
          </a:xfrm>
        </p:spPr>
        <p:txBody>
          <a:bodyPr/>
          <a:lstStyle/>
          <a:p>
            <a:r>
              <a:rPr lang="en-US" noProof="1"/>
              <a:t>The intermediate layers of </a:t>
            </a:r>
          </a:p>
          <a:p>
            <a:r>
              <a:rPr lang="en-US" noProof="1"/>
              <a:t>our  Convolution n/w</a:t>
            </a:r>
          </a:p>
          <a:p>
            <a:endParaRPr lang="en-US" noProof="1"/>
          </a:p>
        </p:txBody>
      </p:sp>
      <p:sp>
        <p:nvSpPr>
          <p:cNvPr id="5" name="Slide Number Placeholder 4">
            <a:extLst>
              <a:ext uri="{FF2B5EF4-FFF2-40B4-BE49-F238E27FC236}">
                <a16:creationId xmlns:a16="http://schemas.microsoft.com/office/drawing/2014/main" id="{620431BB-7E59-4D2E-B4E7-CA454CF90122}"/>
              </a:ext>
            </a:extLst>
          </p:cNvPr>
          <p:cNvSpPr>
            <a:spLocks noGrp="1"/>
          </p:cNvSpPr>
          <p:nvPr>
            <p:ph type="sldNum" sz="quarter" idx="50"/>
          </p:nvPr>
        </p:nvSpPr>
        <p:spPr/>
        <p:txBody>
          <a:bodyPr/>
          <a:lstStyle/>
          <a:p>
            <a:r>
              <a:rPr lang="en-US" dirty="0"/>
              <a:t>page </a:t>
            </a:r>
            <a:fld id="{19B51A1E-902D-48AF-9020-955120F399B6}" type="slidenum">
              <a:rPr lang="en-US" smtClean="0"/>
              <a:pPr/>
              <a:t>6</a:t>
            </a:fld>
            <a:endParaRPr lang="en-US" dirty="0"/>
          </a:p>
        </p:txBody>
      </p:sp>
      <p:pic>
        <p:nvPicPr>
          <p:cNvPr id="2050" name="Picture 2">
            <a:extLst>
              <a:ext uri="{FF2B5EF4-FFF2-40B4-BE49-F238E27FC236}">
                <a16:creationId xmlns:a16="http://schemas.microsoft.com/office/drawing/2014/main" id="{85029BE2-B61B-415D-900D-16426C7149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273" y="2169267"/>
            <a:ext cx="11010900" cy="1095375"/>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3C6B9AE1-F215-4AC9-9CD9-F5D6CD5243E0}"/>
              </a:ext>
            </a:extLst>
          </p:cNvPr>
          <p:cNvSpPr txBox="1"/>
          <p:nvPr/>
        </p:nvSpPr>
        <p:spPr>
          <a:xfrm>
            <a:off x="6771190" y="3518704"/>
            <a:ext cx="2384385" cy="1836459"/>
          </a:xfrm>
          <a:prstGeom prst="rect">
            <a:avLst/>
          </a:prstGeom>
          <a:solidFill>
            <a:schemeClr val="tx1">
              <a:lumMod val="95000"/>
              <a:lumOff val="5000"/>
            </a:schemeClr>
          </a:solidFill>
        </p:spPr>
        <p:txBody>
          <a:bodyPr wrap="square" rtlCol="0">
            <a:spAutoFit/>
          </a:bodyPr>
          <a:lstStyle/>
          <a:p>
            <a:endParaRPr lang="en-US" dirty="0"/>
          </a:p>
        </p:txBody>
      </p:sp>
      <p:sp>
        <p:nvSpPr>
          <p:cNvPr id="44" name="TextBox 43">
            <a:extLst>
              <a:ext uri="{FF2B5EF4-FFF2-40B4-BE49-F238E27FC236}">
                <a16:creationId xmlns:a16="http://schemas.microsoft.com/office/drawing/2014/main" id="{3953BB6D-95D8-4B1D-8148-DC57763D8427}"/>
              </a:ext>
            </a:extLst>
          </p:cNvPr>
          <p:cNvSpPr txBox="1"/>
          <p:nvPr/>
        </p:nvSpPr>
        <p:spPr>
          <a:xfrm>
            <a:off x="8044405" y="915701"/>
            <a:ext cx="478420" cy="544010"/>
          </a:xfrm>
          <a:prstGeom prst="rect">
            <a:avLst/>
          </a:prstGeom>
          <a:solidFill>
            <a:schemeClr val="tx1"/>
          </a:solidFill>
        </p:spPr>
        <p:txBody>
          <a:bodyPr wrap="square" rtlCol="0">
            <a:spAutoFit/>
          </a:bodyPr>
          <a:lstStyle/>
          <a:p>
            <a:endParaRPr lang="en-US" dirty="0"/>
          </a:p>
        </p:txBody>
      </p:sp>
      <p:sp>
        <p:nvSpPr>
          <p:cNvPr id="45" name="TextBox 44">
            <a:extLst>
              <a:ext uri="{FF2B5EF4-FFF2-40B4-BE49-F238E27FC236}">
                <a16:creationId xmlns:a16="http://schemas.microsoft.com/office/drawing/2014/main" id="{EBFF94AC-2DEA-4522-9613-7DBCFECE7026}"/>
              </a:ext>
            </a:extLst>
          </p:cNvPr>
          <p:cNvSpPr txBox="1"/>
          <p:nvPr/>
        </p:nvSpPr>
        <p:spPr>
          <a:xfrm>
            <a:off x="10475089" y="81023"/>
            <a:ext cx="1536638" cy="856526"/>
          </a:xfrm>
          <a:prstGeom prst="rect">
            <a:avLst/>
          </a:prstGeom>
          <a:solidFill>
            <a:schemeClr val="tx1"/>
          </a:solidFill>
        </p:spPr>
        <p:txBody>
          <a:bodyPr wrap="square" rtlCol="0">
            <a:spAutoFit/>
          </a:bodyPr>
          <a:lstStyle/>
          <a:p>
            <a:endParaRPr lang="en-US" dirty="0"/>
          </a:p>
        </p:txBody>
      </p:sp>
      <p:sp>
        <p:nvSpPr>
          <p:cNvPr id="46" name="TextBox 45">
            <a:extLst>
              <a:ext uri="{FF2B5EF4-FFF2-40B4-BE49-F238E27FC236}">
                <a16:creationId xmlns:a16="http://schemas.microsoft.com/office/drawing/2014/main" id="{C504170F-A68F-44C4-81BF-D701D0EB1A7F}"/>
              </a:ext>
            </a:extLst>
          </p:cNvPr>
          <p:cNvSpPr txBox="1"/>
          <p:nvPr/>
        </p:nvSpPr>
        <p:spPr>
          <a:xfrm>
            <a:off x="9572263" y="3518704"/>
            <a:ext cx="601884" cy="497711"/>
          </a:xfrm>
          <a:prstGeom prst="rect">
            <a:avLst/>
          </a:prstGeom>
          <a:solidFill>
            <a:schemeClr val="tx1">
              <a:lumMod val="95000"/>
              <a:lumOff val="5000"/>
            </a:schemeClr>
          </a:solidFill>
        </p:spPr>
        <p:txBody>
          <a:bodyPr wrap="square" rtlCol="0">
            <a:spAutoFit/>
          </a:bodyPr>
          <a:lstStyle/>
          <a:p>
            <a:endParaRPr lang="en-US" dirty="0"/>
          </a:p>
        </p:txBody>
      </p:sp>
      <p:pic>
        <p:nvPicPr>
          <p:cNvPr id="2052" name="Picture 4">
            <a:extLst>
              <a:ext uri="{FF2B5EF4-FFF2-40B4-BE49-F238E27FC236}">
                <a16:creationId xmlns:a16="http://schemas.microsoft.com/office/drawing/2014/main" id="{50DC3999-38CE-4A84-98B4-DCF83906E4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658" y="3044370"/>
            <a:ext cx="10953750" cy="10953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E9E2D679-6BFA-4BDA-B507-5F272FB4B1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658" y="3825257"/>
            <a:ext cx="10953750" cy="109537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7DAF88BA-827E-4B79-9531-A9F89DE064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296" y="4676118"/>
            <a:ext cx="10953750" cy="7715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9A24D65C-387A-4C85-AAD5-341FD59C69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800" y="5298893"/>
            <a:ext cx="1095375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911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BD665AD-01A1-4FFC-8305-0A6070EA57A8}"/>
              </a:ext>
            </a:extLst>
          </p:cNvPr>
          <p:cNvSpPr>
            <a:spLocks noGrp="1"/>
          </p:cNvSpPr>
          <p:nvPr>
            <p:ph type="title"/>
          </p:nvPr>
        </p:nvSpPr>
        <p:spPr>
          <a:xfrm>
            <a:off x="2889363" y="977726"/>
            <a:ext cx="9973553" cy="432000"/>
          </a:xfrm>
        </p:spPr>
        <p:txBody>
          <a:bodyPr/>
          <a:lstStyle/>
          <a:p>
            <a:r>
              <a:rPr lang="en-US" u="sng" dirty="0"/>
              <a:t>Model  Performance Evaluation</a:t>
            </a:r>
          </a:p>
        </p:txBody>
      </p:sp>
      <p:pic>
        <p:nvPicPr>
          <p:cNvPr id="70" name="Picture Placeholder 24" descr="Bullseye">
            <a:extLst>
              <a:ext uri="{FF2B5EF4-FFF2-40B4-BE49-F238E27FC236}">
                <a16:creationId xmlns:a16="http://schemas.microsoft.com/office/drawing/2014/main" id="{120A52C2-7C0E-004B-8329-E4E37C6AE12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t="5791" b="5791"/>
          <a:stretch>
            <a:fillRect/>
          </a:stretch>
        </p:blipFill>
        <p:spPr>
          <a:xfrm>
            <a:off x="710907" y="2259202"/>
            <a:ext cx="576765" cy="509964"/>
          </a:xfrm>
          <a:prstGeom prst="rect">
            <a:avLst/>
          </a:prstGeom>
        </p:spPr>
      </p:pic>
      <p:sp>
        <p:nvSpPr>
          <p:cNvPr id="2" name="Text Placeholder 1">
            <a:extLst>
              <a:ext uri="{FF2B5EF4-FFF2-40B4-BE49-F238E27FC236}">
                <a16:creationId xmlns:a16="http://schemas.microsoft.com/office/drawing/2014/main" id="{43E44A62-8E09-4084-9A7E-FFC8FD968392}"/>
              </a:ext>
            </a:extLst>
          </p:cNvPr>
          <p:cNvSpPr>
            <a:spLocks noGrp="1"/>
          </p:cNvSpPr>
          <p:nvPr>
            <p:ph type="body" idx="1"/>
          </p:nvPr>
        </p:nvSpPr>
        <p:spPr/>
        <p:txBody>
          <a:bodyPr/>
          <a:lstStyle/>
          <a:p>
            <a:r>
              <a:rPr lang="en-US" dirty="0"/>
              <a:t>80%</a:t>
            </a:r>
          </a:p>
        </p:txBody>
      </p:sp>
      <p:sp>
        <p:nvSpPr>
          <p:cNvPr id="3" name="Content Placeholder 2">
            <a:extLst>
              <a:ext uri="{FF2B5EF4-FFF2-40B4-BE49-F238E27FC236}">
                <a16:creationId xmlns:a16="http://schemas.microsoft.com/office/drawing/2014/main" id="{3BD119B4-7FE5-43DD-81FB-DA75B8EA4CF1}"/>
              </a:ext>
            </a:extLst>
          </p:cNvPr>
          <p:cNvSpPr>
            <a:spLocks noGrp="1"/>
          </p:cNvSpPr>
          <p:nvPr>
            <p:ph sz="half" idx="2"/>
          </p:nvPr>
        </p:nvSpPr>
        <p:spPr/>
        <p:txBody>
          <a:bodyPr/>
          <a:lstStyle/>
          <a:p>
            <a:r>
              <a:rPr lang="en-US" noProof="1"/>
              <a:t>Is the maximum test accuracy obtained by our model. </a:t>
            </a:r>
          </a:p>
          <a:p>
            <a:r>
              <a:rPr lang="en-US" noProof="1"/>
              <a:t>While the training accuracy was around 89% .</a:t>
            </a:r>
          </a:p>
          <a:p>
            <a:r>
              <a:rPr lang="en-US" noProof="1"/>
              <a:t>5-fold cross validation was applies to test f the accuracy of the model is consistent with test sets having different bunch of images</a:t>
            </a:r>
          </a:p>
          <a:p>
            <a:endParaRPr lang="en-US" noProof="1"/>
          </a:p>
          <a:p>
            <a:endParaRPr lang="en-US" dirty="0"/>
          </a:p>
        </p:txBody>
      </p:sp>
      <p:pic>
        <p:nvPicPr>
          <p:cNvPr id="71" name="Picture Placeholder 26" descr="Lecturer">
            <a:extLst>
              <a:ext uri="{FF2B5EF4-FFF2-40B4-BE49-F238E27FC236}">
                <a16:creationId xmlns:a16="http://schemas.microsoft.com/office/drawing/2014/main" id="{183C32CC-2A28-074C-AEE5-C5B38EA34870}"/>
              </a:ext>
            </a:extLst>
          </p:cNvPr>
          <p:cNvPicPr>
            <a:picLocks noChangeAspect="1"/>
          </p:cNvPicPr>
          <p:nvPr/>
        </p:nvPicPr>
        <p:blipFill rotWithShape="1">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t="-13136" b="-12288"/>
          <a:stretch/>
        </p:blipFill>
        <p:spPr>
          <a:xfrm>
            <a:off x="6005054" y="2152485"/>
            <a:ext cx="576765" cy="723399"/>
          </a:xfrm>
          <a:prstGeom prst="rect">
            <a:avLst/>
          </a:prstGeom>
        </p:spPr>
      </p:pic>
      <p:sp>
        <p:nvSpPr>
          <p:cNvPr id="6" name="Text Placeholder 5">
            <a:extLst>
              <a:ext uri="{FF2B5EF4-FFF2-40B4-BE49-F238E27FC236}">
                <a16:creationId xmlns:a16="http://schemas.microsoft.com/office/drawing/2014/main" id="{4EC3A6E4-FBBE-4F2E-8B22-4CACF85BE55C}"/>
              </a:ext>
            </a:extLst>
          </p:cNvPr>
          <p:cNvSpPr>
            <a:spLocks noGrp="1"/>
          </p:cNvSpPr>
          <p:nvPr>
            <p:ph type="body" sz="quarter" idx="13"/>
          </p:nvPr>
        </p:nvSpPr>
        <p:spPr/>
        <p:txBody>
          <a:bodyPr/>
          <a:lstStyle/>
          <a:p>
            <a:r>
              <a:rPr lang="en-US" dirty="0"/>
              <a:t>84%</a:t>
            </a:r>
          </a:p>
        </p:txBody>
      </p:sp>
      <p:sp>
        <p:nvSpPr>
          <p:cNvPr id="5" name="Text Placeholder 4">
            <a:extLst>
              <a:ext uri="{FF2B5EF4-FFF2-40B4-BE49-F238E27FC236}">
                <a16:creationId xmlns:a16="http://schemas.microsoft.com/office/drawing/2014/main" id="{C1071564-A5F6-4B9F-B28F-E281F154CBF8}"/>
              </a:ext>
            </a:extLst>
          </p:cNvPr>
          <p:cNvSpPr>
            <a:spLocks noGrp="1"/>
          </p:cNvSpPr>
          <p:nvPr>
            <p:ph type="body" sz="quarter" idx="12"/>
          </p:nvPr>
        </p:nvSpPr>
        <p:spPr/>
        <p:txBody>
          <a:bodyPr/>
          <a:lstStyle/>
          <a:p>
            <a:r>
              <a:rPr lang="en-US" noProof="1"/>
              <a:t>Is the maximum accuracy obtained by the model with pre-trained weights on the test set</a:t>
            </a:r>
          </a:p>
          <a:p>
            <a:r>
              <a:rPr lang="en-US" noProof="1"/>
              <a:t>While 93% accuracy was obtained on the training set using the weights from inception.</a:t>
            </a:r>
          </a:p>
        </p:txBody>
      </p:sp>
      <p:sp>
        <p:nvSpPr>
          <p:cNvPr id="4" name="Slide Number Placeholder 3">
            <a:extLst>
              <a:ext uri="{FF2B5EF4-FFF2-40B4-BE49-F238E27FC236}">
                <a16:creationId xmlns:a16="http://schemas.microsoft.com/office/drawing/2014/main" id="{5EBCFEDF-9990-41FD-BD04-8F48FA99ADB2}"/>
              </a:ext>
            </a:extLst>
          </p:cNvPr>
          <p:cNvSpPr>
            <a:spLocks noGrp="1"/>
          </p:cNvSpPr>
          <p:nvPr>
            <p:ph type="sldNum" sz="quarter" idx="19"/>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orbel" panose="020B0503020204020204"/>
                <a:ea typeface="+mn-ea"/>
                <a:cs typeface="+mn-cs"/>
              </a:rPr>
              <a:t>page </a:t>
            </a:r>
            <a:fld id="{19B51A1E-902D-48AF-9020-955120F399B6}" type="slidenum">
              <a:rPr kumimoji="0" lang="en-US" sz="900" b="0" i="0" u="none" strike="noStrike" kern="1200" cap="none" spc="0" normalizeH="0" baseline="0" noProof="0" smtClean="0">
                <a:ln>
                  <a:noFill/>
                </a:ln>
                <a:solidFill>
                  <a:prstClr val="white"/>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9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sp>
        <p:nvSpPr>
          <p:cNvPr id="9" name="TextBox 8">
            <a:extLst>
              <a:ext uri="{FF2B5EF4-FFF2-40B4-BE49-F238E27FC236}">
                <a16:creationId xmlns:a16="http://schemas.microsoft.com/office/drawing/2014/main" id="{9D2C833C-1F13-4B1E-BBB6-34CD47F32C4C}"/>
              </a:ext>
            </a:extLst>
          </p:cNvPr>
          <p:cNvSpPr txBox="1"/>
          <p:nvPr/>
        </p:nvSpPr>
        <p:spPr>
          <a:xfrm>
            <a:off x="10602410" y="81023"/>
            <a:ext cx="1547795" cy="798653"/>
          </a:xfrm>
          <a:prstGeom prst="rect">
            <a:avLst/>
          </a:prstGeom>
          <a:solidFill>
            <a:schemeClr val="tx1">
              <a:lumMod val="95000"/>
              <a:lumOff val="5000"/>
            </a:schemeClr>
          </a:solidFill>
        </p:spPr>
        <p:txBody>
          <a:bodyPr wrap="square" rtlCol="0">
            <a:spAutoFit/>
          </a:bodyPr>
          <a:lstStyle/>
          <a:p>
            <a:endParaRPr lang="en-US" dirty="0"/>
          </a:p>
        </p:txBody>
      </p:sp>
    </p:spTree>
    <p:extLst>
      <p:ext uri="{BB962C8B-B14F-4D97-AF65-F5344CB8AC3E}">
        <p14:creationId xmlns:p14="http://schemas.microsoft.com/office/powerpoint/2010/main" val="2299411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2AC071-0624-430C-AEB0-AD3EBFC1CD1D}"/>
              </a:ext>
            </a:extLst>
          </p:cNvPr>
          <p:cNvSpPr>
            <a:spLocks noGrp="1"/>
          </p:cNvSpPr>
          <p:nvPr>
            <p:ph type="ctrTitle"/>
          </p:nvPr>
        </p:nvSpPr>
        <p:spPr>
          <a:xfrm>
            <a:off x="433178" y="1288050"/>
            <a:ext cx="4993813" cy="5472319"/>
          </a:xfrm>
        </p:spPr>
        <p:txBody>
          <a:bodyPr/>
          <a:lstStyle/>
          <a:p>
            <a:r>
              <a:rPr lang="en-US" sz="3600"/>
              <a:t>Accuracy</a:t>
            </a:r>
            <a:br>
              <a:rPr lang="en-US" sz="3600"/>
            </a:br>
            <a:r>
              <a:rPr lang="en-US" sz="3600"/>
              <a:t>Metrics of models</a:t>
            </a:r>
            <a:endParaRPr lang="en-US" sz="3600" dirty="0"/>
          </a:p>
        </p:txBody>
      </p:sp>
      <p:sp>
        <p:nvSpPr>
          <p:cNvPr id="5" name="Content Placeholder 4">
            <a:extLst>
              <a:ext uri="{FF2B5EF4-FFF2-40B4-BE49-F238E27FC236}">
                <a16:creationId xmlns:a16="http://schemas.microsoft.com/office/drawing/2014/main" id="{5F606456-BEB8-424C-8C7C-E9B311D7C337}"/>
              </a:ext>
            </a:extLst>
          </p:cNvPr>
          <p:cNvSpPr>
            <a:spLocks noGrp="1"/>
          </p:cNvSpPr>
          <p:nvPr>
            <p:ph idx="52"/>
          </p:nvPr>
        </p:nvSpPr>
        <p:spPr>
          <a:xfrm>
            <a:off x="890787" y="3639469"/>
            <a:ext cx="4283297" cy="1800000"/>
          </a:xfrm>
        </p:spPr>
        <p:txBody>
          <a:bodyPr/>
          <a:lstStyle/>
          <a:p>
            <a:r>
              <a:rPr lang="en-US"/>
              <a:t>The top graph indicates our model</a:t>
            </a:r>
          </a:p>
          <a:p>
            <a:r>
              <a:rPr lang="en-US" noProof="1"/>
              <a:t>The bottom graph is for model with the pre-trained weights.</a:t>
            </a:r>
          </a:p>
          <a:p>
            <a:r>
              <a:rPr lang="en-US" noProof="1"/>
              <a:t>Orange line in both graph is acc. For training set while the blue line is for the test set.</a:t>
            </a:r>
          </a:p>
          <a:p>
            <a:endParaRPr lang="en-US" dirty="0"/>
          </a:p>
        </p:txBody>
      </p:sp>
      <p:sp>
        <p:nvSpPr>
          <p:cNvPr id="4" name="Slide Number Placeholder 3">
            <a:extLst>
              <a:ext uri="{FF2B5EF4-FFF2-40B4-BE49-F238E27FC236}">
                <a16:creationId xmlns:a16="http://schemas.microsoft.com/office/drawing/2014/main" id="{D3CC57C3-9D13-4E2B-8E1F-6AF5D1A5BE69}"/>
              </a:ext>
            </a:extLst>
          </p:cNvPr>
          <p:cNvSpPr>
            <a:spLocks noGrp="1"/>
          </p:cNvSpPr>
          <p:nvPr>
            <p:ph type="sldNum" sz="quarter" idx="50"/>
          </p:nvPr>
        </p:nvSpPr>
        <p:spPr>
          <a:xfrm>
            <a:off x="11601450" y="6687111"/>
            <a:ext cx="548755" cy="153841"/>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orbel" panose="020B0503020204020204"/>
                <a:ea typeface="+mn-ea"/>
                <a:cs typeface="+mn-cs"/>
              </a:rPr>
              <a:t>page </a:t>
            </a:r>
            <a:fld id="{19B51A1E-902D-48AF-9020-955120F399B6}" type="slidenum">
              <a:rPr kumimoji="0" lang="en-US" sz="900" b="0" i="0" u="none" strike="noStrike" kern="1200" cap="none" spc="0" normalizeH="0" baseline="0" noProof="0" smtClean="0">
                <a:ln>
                  <a:noFill/>
                </a:ln>
                <a:solidFill>
                  <a:prstClr val="white"/>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9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pic>
        <p:nvPicPr>
          <p:cNvPr id="7" name="Picture Placeholder 6">
            <a:extLst>
              <a:ext uri="{FF2B5EF4-FFF2-40B4-BE49-F238E27FC236}">
                <a16:creationId xmlns:a16="http://schemas.microsoft.com/office/drawing/2014/main" id="{C55FB535-060B-4575-8958-A4AF8D1C5518}"/>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7055" r="7055"/>
          <a:stretch>
            <a:fillRect/>
          </a:stretch>
        </p:blipFill>
        <p:spPr>
          <a:xfrm>
            <a:off x="6488112" y="1288050"/>
            <a:ext cx="5662094" cy="2140950"/>
          </a:xfrm>
        </p:spPr>
      </p:pic>
      <p:pic>
        <p:nvPicPr>
          <p:cNvPr id="10" name="Picture 9" descr="A close up of a map&#10;&#10;Description automatically generated">
            <a:extLst>
              <a:ext uri="{FF2B5EF4-FFF2-40B4-BE49-F238E27FC236}">
                <a16:creationId xmlns:a16="http://schemas.microsoft.com/office/drawing/2014/main" id="{81069E03-6AA1-4B7C-8A23-13B24E6D7A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8112" y="3426852"/>
            <a:ext cx="5662093" cy="2225233"/>
          </a:xfrm>
          <a:prstGeom prst="rect">
            <a:avLst/>
          </a:prstGeom>
        </p:spPr>
      </p:pic>
      <p:sp>
        <p:nvSpPr>
          <p:cNvPr id="11" name="TextBox 10">
            <a:extLst>
              <a:ext uri="{FF2B5EF4-FFF2-40B4-BE49-F238E27FC236}">
                <a16:creationId xmlns:a16="http://schemas.microsoft.com/office/drawing/2014/main" id="{E5004F12-1DF5-4881-9A31-097B6D120A02}"/>
              </a:ext>
            </a:extLst>
          </p:cNvPr>
          <p:cNvSpPr txBox="1"/>
          <p:nvPr/>
        </p:nvSpPr>
        <p:spPr>
          <a:xfrm>
            <a:off x="10567686" y="81023"/>
            <a:ext cx="1458410" cy="625033"/>
          </a:xfrm>
          <a:prstGeom prst="rect">
            <a:avLst/>
          </a:prstGeom>
          <a:solidFill>
            <a:schemeClr val="tx1">
              <a:lumMod val="95000"/>
              <a:lumOff val="5000"/>
            </a:schemeClr>
          </a:solidFill>
        </p:spPr>
        <p:txBody>
          <a:bodyPr wrap="square" rtlCol="0">
            <a:spAutoFit/>
          </a:bodyPr>
          <a:lstStyle/>
          <a:p>
            <a:endParaRPr lang="en-US" dirty="0"/>
          </a:p>
        </p:txBody>
      </p:sp>
    </p:spTree>
    <p:extLst>
      <p:ext uri="{BB962C8B-B14F-4D97-AF65-F5344CB8AC3E}">
        <p14:creationId xmlns:p14="http://schemas.microsoft.com/office/powerpoint/2010/main" val="1344647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p:txBody>
          <a:bodyPr/>
          <a:lstStyle/>
          <a:p>
            <a:r>
              <a:rPr lang="en-US" dirty="0"/>
              <a:t>Best Fit Model </a:t>
            </a:r>
          </a:p>
        </p:txBody>
      </p:sp>
      <p:sp>
        <p:nvSpPr>
          <p:cNvPr id="30" name="Text Placeholder 29">
            <a:extLst>
              <a:ext uri="{FF2B5EF4-FFF2-40B4-BE49-F238E27FC236}">
                <a16:creationId xmlns:a16="http://schemas.microsoft.com/office/drawing/2014/main" id="{B42237DE-8579-4920-9331-C835DA7AE69A}"/>
              </a:ext>
            </a:extLst>
          </p:cNvPr>
          <p:cNvSpPr>
            <a:spLocks noGrp="1"/>
          </p:cNvSpPr>
          <p:nvPr>
            <p:ph type="body" sz="quarter" idx="30"/>
          </p:nvPr>
        </p:nvSpPr>
        <p:spPr/>
        <p:txBody>
          <a:bodyPr/>
          <a:lstStyle/>
          <a:p>
            <a:endParaRPr lang="en-US" dirty="0"/>
          </a:p>
          <a:p>
            <a:r>
              <a:rPr lang="en-US" sz="4000" dirty="0"/>
              <a:t>-5113931741</a:t>
            </a:r>
          </a:p>
        </p:txBody>
      </p:sp>
      <p:sp>
        <p:nvSpPr>
          <p:cNvPr id="27" name="Text Placeholder 26">
            <a:extLst>
              <a:ext uri="{FF2B5EF4-FFF2-40B4-BE49-F238E27FC236}">
                <a16:creationId xmlns:a16="http://schemas.microsoft.com/office/drawing/2014/main" id="{3C7B196D-A4EB-4450-8C2E-D4F26C77F843}"/>
              </a:ext>
            </a:extLst>
          </p:cNvPr>
          <p:cNvSpPr>
            <a:spLocks noGrp="1"/>
          </p:cNvSpPr>
          <p:nvPr>
            <p:ph type="body" sz="quarter" idx="27"/>
          </p:nvPr>
        </p:nvSpPr>
        <p:spPr>
          <a:xfrm>
            <a:off x="431800" y="1597306"/>
            <a:ext cx="4348065" cy="4343909"/>
          </a:xfrm>
        </p:spPr>
        <p:txBody>
          <a:bodyPr/>
          <a:lstStyle/>
          <a:p>
            <a:endParaRPr lang="en-US" dirty="0"/>
          </a:p>
          <a:p>
            <a:endParaRPr lang="en-US" dirty="0"/>
          </a:p>
          <a:p>
            <a:r>
              <a:rPr lang="en-US" dirty="0"/>
              <a:t>Is the BIC  value for our model</a:t>
            </a:r>
          </a:p>
        </p:txBody>
      </p:sp>
      <p:sp>
        <p:nvSpPr>
          <p:cNvPr id="31" name="Text Placeholder 30">
            <a:extLst>
              <a:ext uri="{FF2B5EF4-FFF2-40B4-BE49-F238E27FC236}">
                <a16:creationId xmlns:a16="http://schemas.microsoft.com/office/drawing/2014/main" id="{FB4B73B3-17D0-4AD4-A250-23C177FEC520}"/>
              </a:ext>
            </a:extLst>
          </p:cNvPr>
          <p:cNvSpPr>
            <a:spLocks noGrp="1"/>
          </p:cNvSpPr>
          <p:nvPr>
            <p:ph type="body" sz="quarter" idx="31"/>
          </p:nvPr>
        </p:nvSpPr>
        <p:spPr/>
        <p:txBody>
          <a:bodyPr/>
          <a:lstStyle/>
          <a:p>
            <a:r>
              <a:rPr lang="en-US" sz="4000" dirty="0"/>
              <a:t>-4958587903</a:t>
            </a:r>
          </a:p>
        </p:txBody>
      </p:sp>
      <p:sp>
        <p:nvSpPr>
          <p:cNvPr id="28" name="Text Placeholder 27">
            <a:extLst>
              <a:ext uri="{FF2B5EF4-FFF2-40B4-BE49-F238E27FC236}">
                <a16:creationId xmlns:a16="http://schemas.microsoft.com/office/drawing/2014/main" id="{16852965-5187-4677-B878-4167E7B69252}"/>
              </a:ext>
            </a:extLst>
          </p:cNvPr>
          <p:cNvSpPr>
            <a:spLocks noGrp="1"/>
          </p:cNvSpPr>
          <p:nvPr>
            <p:ph type="body" sz="quarter" idx="28"/>
          </p:nvPr>
        </p:nvSpPr>
        <p:spPr>
          <a:xfrm>
            <a:off x="4123559" y="1898248"/>
            <a:ext cx="3804522" cy="3771195"/>
          </a:xfrm>
        </p:spPr>
        <p:txBody>
          <a:bodyPr/>
          <a:lstStyle/>
          <a:p>
            <a:endParaRPr lang="en-US" dirty="0"/>
          </a:p>
          <a:p>
            <a:endParaRPr lang="en-US" dirty="0"/>
          </a:p>
          <a:p>
            <a:endParaRPr lang="en-US" dirty="0"/>
          </a:p>
          <a:p>
            <a:r>
              <a:rPr lang="en-US" dirty="0"/>
              <a:t>Is the BIC value for the model with the pre-Trained weights</a:t>
            </a:r>
          </a:p>
        </p:txBody>
      </p:sp>
      <p:sp>
        <p:nvSpPr>
          <p:cNvPr id="2" name="Text Placeholder 1">
            <a:extLst>
              <a:ext uri="{FF2B5EF4-FFF2-40B4-BE49-F238E27FC236}">
                <a16:creationId xmlns:a16="http://schemas.microsoft.com/office/drawing/2014/main" id="{8A326F89-BEF6-4EB6-94DD-7B443FAADD13}"/>
              </a:ext>
            </a:extLst>
          </p:cNvPr>
          <p:cNvSpPr>
            <a:spLocks noGrp="1"/>
          </p:cNvSpPr>
          <p:nvPr>
            <p:ph type="body" sz="quarter" idx="32"/>
          </p:nvPr>
        </p:nvSpPr>
        <p:spPr>
          <a:xfrm>
            <a:off x="7763617" y="2091388"/>
            <a:ext cx="2597043" cy="1440000"/>
          </a:xfrm>
        </p:spPr>
        <p:txBody>
          <a:bodyPr/>
          <a:lstStyle/>
          <a:p>
            <a:r>
              <a:rPr lang="en-US" dirty="0"/>
              <a:t>So</a:t>
            </a:r>
          </a:p>
        </p:txBody>
      </p:sp>
      <p:sp>
        <p:nvSpPr>
          <p:cNvPr id="29" name="Text Placeholder 28">
            <a:extLst>
              <a:ext uri="{FF2B5EF4-FFF2-40B4-BE49-F238E27FC236}">
                <a16:creationId xmlns:a16="http://schemas.microsoft.com/office/drawing/2014/main" id="{A362839C-0A6B-4785-ACD4-42645537AFF4}"/>
              </a:ext>
            </a:extLst>
          </p:cNvPr>
          <p:cNvSpPr>
            <a:spLocks noGrp="1"/>
          </p:cNvSpPr>
          <p:nvPr>
            <p:ph type="body" sz="quarter" idx="29"/>
          </p:nvPr>
        </p:nvSpPr>
        <p:spPr>
          <a:xfrm>
            <a:off x="7454997" y="2207063"/>
            <a:ext cx="3120238" cy="3120238"/>
          </a:xfrm>
        </p:spPr>
        <p:txBody>
          <a:bodyPr/>
          <a:lstStyle/>
          <a:p>
            <a:endParaRPr lang="en-US" dirty="0"/>
          </a:p>
          <a:p>
            <a:endParaRPr lang="en-US" dirty="0"/>
          </a:p>
          <a:p>
            <a:r>
              <a:rPr lang="en-US" dirty="0"/>
              <a:t>Although our model has less accuracy, But based on the BIC values we can clearly infer that our model is the best fit</a:t>
            </a:r>
          </a:p>
        </p:txBody>
      </p:sp>
      <p:sp>
        <p:nvSpPr>
          <p:cNvPr id="7" name="Slide Number Placeholder 6">
            <a:extLst>
              <a:ext uri="{FF2B5EF4-FFF2-40B4-BE49-F238E27FC236}">
                <a16:creationId xmlns:a16="http://schemas.microsoft.com/office/drawing/2014/main" id="{D52C7452-8DFB-4E08-B517-7802CB6719F4}"/>
              </a:ext>
            </a:extLst>
          </p:cNvPr>
          <p:cNvSpPr>
            <a:spLocks noGrp="1"/>
          </p:cNvSpPr>
          <p:nvPr>
            <p:ph type="sldNum" sz="quarter" idx="3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orbel" panose="020B0503020204020204"/>
                <a:ea typeface="+mn-ea"/>
                <a:cs typeface="+mn-cs"/>
              </a:rPr>
              <a:t>page </a:t>
            </a:r>
            <a:fld id="{19B51A1E-902D-48AF-9020-955120F399B6}" type="slidenum">
              <a:rPr kumimoji="0" lang="en-US" sz="900" b="0" i="0" u="none" strike="noStrike" kern="1200" cap="none" spc="0" normalizeH="0" baseline="0" noProof="0" smtClean="0">
                <a:ln>
                  <a:noFill/>
                </a:ln>
                <a:solidFill>
                  <a:prstClr val="white"/>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9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sp>
        <p:nvSpPr>
          <p:cNvPr id="16" name="Text Placeholder 15">
            <a:extLst>
              <a:ext uri="{FF2B5EF4-FFF2-40B4-BE49-F238E27FC236}">
                <a16:creationId xmlns:a16="http://schemas.microsoft.com/office/drawing/2014/main" id="{FE7F0437-9CBB-4654-B669-8C46FD012F3E}"/>
              </a:ext>
            </a:extLst>
          </p:cNvPr>
          <p:cNvSpPr>
            <a:spLocks noGrp="1"/>
          </p:cNvSpPr>
          <p:nvPr>
            <p:ph type="body" sz="quarter" idx="13"/>
          </p:nvPr>
        </p:nvSpPr>
        <p:spPr/>
        <p:txBody>
          <a:bodyPr/>
          <a:lstStyle/>
          <a:p>
            <a:r>
              <a:rPr lang="en-US" dirty="0"/>
              <a:t>Based on the BIC scores of the models</a:t>
            </a:r>
          </a:p>
        </p:txBody>
      </p:sp>
      <p:sp>
        <p:nvSpPr>
          <p:cNvPr id="17" name="TextBox 16">
            <a:extLst>
              <a:ext uri="{FF2B5EF4-FFF2-40B4-BE49-F238E27FC236}">
                <a16:creationId xmlns:a16="http://schemas.microsoft.com/office/drawing/2014/main" id="{23469AF0-9ED3-4C65-A875-23E4946A3B40}"/>
              </a:ext>
            </a:extLst>
          </p:cNvPr>
          <p:cNvSpPr txBox="1"/>
          <p:nvPr/>
        </p:nvSpPr>
        <p:spPr>
          <a:xfrm>
            <a:off x="10575235" y="104172"/>
            <a:ext cx="1574970" cy="903828"/>
          </a:xfrm>
          <a:prstGeom prst="rect">
            <a:avLst/>
          </a:prstGeom>
          <a:solidFill>
            <a:schemeClr val="tx1">
              <a:lumMod val="95000"/>
              <a:lumOff val="5000"/>
            </a:schemeClr>
          </a:solidFill>
        </p:spPr>
        <p:txBody>
          <a:bodyPr wrap="square" rtlCol="0">
            <a:spAutoFit/>
          </a:bodyPr>
          <a:lstStyle/>
          <a:p>
            <a:endParaRPr lang="en-US" dirty="0"/>
          </a:p>
        </p:txBody>
      </p:sp>
    </p:spTree>
    <p:extLst>
      <p:ext uri="{BB962C8B-B14F-4D97-AF65-F5344CB8AC3E}">
        <p14:creationId xmlns:p14="http://schemas.microsoft.com/office/powerpoint/2010/main" val="4252466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ontoso Theme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
          <a:solidFill>
            <a:schemeClr val="bg1"/>
          </a:solidFill>
        </a:ln>
        <a:effectLst>
          <a:glow rad="165100">
            <a:schemeClr val="bg1">
              <a:alpha val="9000"/>
            </a:schemeClr>
          </a:glo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tem pitch deck.potx" id="{007A4A51-4FFC-4105-B3D8-61FC23843082}" vid="{F1F7DFAD-69C8-483C-AAF4-70218CA2668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426</Words>
  <Application>Microsoft Office PowerPoint</Application>
  <PresentationFormat>Widescreen</PresentationFormat>
  <Paragraphs>95</Paragraphs>
  <Slides>10</Slides>
  <Notes>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Calibri Light</vt:lpstr>
      <vt:lpstr>Corbel</vt:lpstr>
      <vt:lpstr>Times New Roman</vt:lpstr>
      <vt:lpstr>Office Theme</vt:lpstr>
      <vt:lpstr>1_Office Theme</vt:lpstr>
      <vt:lpstr>Yelp Image Classification</vt:lpstr>
      <vt:lpstr>OBJECTIVE  1. Classify images into different categories  2. Evaluate the model based on the performance metrics which is        Accuracy in our case  3. Show the inner working of our model by visualizing middle layer  4. Find the best fit model based on the BIC Scores   5. Study the tradeoff between model complexity and model performance    </vt:lpstr>
      <vt:lpstr>PowerPoint Presentation</vt:lpstr>
      <vt:lpstr>PowerPoint Presentation</vt:lpstr>
      <vt:lpstr>Structure</vt:lpstr>
      <vt:lpstr>Visualizing</vt:lpstr>
      <vt:lpstr>Model  Performance Evaluation</vt:lpstr>
      <vt:lpstr>Accuracy Metrics of models</vt:lpstr>
      <vt:lpstr>Best Fit Model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Yelp Image Classification</dc:title>
  <dc:creator>Nishith Burman</dc:creator>
  <cp:lastModifiedBy>Nishith Burman</cp:lastModifiedBy>
  <cp:revision>20</cp:revision>
  <dcterms:created xsi:type="dcterms:W3CDTF">2019-12-05T16:04:19Z</dcterms:created>
  <dcterms:modified xsi:type="dcterms:W3CDTF">2019-12-05T19:40:22Z</dcterms:modified>
</cp:coreProperties>
</file>