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9" r:id="rId2"/>
    <p:sldId id="257" r:id="rId3"/>
    <p:sldId id="270" r:id="rId4"/>
    <p:sldId id="275" r:id="rId5"/>
    <p:sldId id="285" r:id="rId6"/>
    <p:sldId id="286" r:id="rId7"/>
    <p:sldId id="287" r:id="rId8"/>
    <p:sldId id="281" r:id="rId9"/>
    <p:sldId id="267" r:id="rId10"/>
    <p:sldId id="288" r:id="rId11"/>
    <p:sldId id="300" r:id="rId12"/>
    <p:sldId id="284" r:id="rId13"/>
    <p:sldId id="262" r:id="rId14"/>
    <p:sldId id="289" r:id="rId15"/>
    <p:sldId id="298" r:id="rId16"/>
    <p:sldId id="290" r:id="rId17"/>
    <p:sldId id="291" r:id="rId18"/>
    <p:sldId id="292" r:id="rId19"/>
    <p:sldId id="293" r:id="rId20"/>
    <p:sldId id="294" r:id="rId21"/>
    <p:sldId id="297" r:id="rId22"/>
    <p:sldId id="295" r:id="rId23"/>
    <p:sldId id="302" r:id="rId24"/>
    <p:sldId id="26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3" autoAdjust="0"/>
    <p:restoredTop sz="95278" autoAdjust="0"/>
  </p:normalViewPr>
  <p:slideViewPr>
    <p:cSldViewPr snapToGrid="0">
      <p:cViewPr varScale="1">
        <p:scale>
          <a:sx n="105" d="100"/>
          <a:sy n="105" d="100"/>
        </p:scale>
        <p:origin x="8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1E2305-A4F6-4A14-8B8B-A3B792E1E82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C383944-B73D-4AD0-9E20-731F81BCBBC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94989B-94C5-4FC0-980F-ED25F2213DE5}" type="parTrans" cxnId="{B283B9A4-6601-49B8-86D7-707E6EE67E33}">
      <dgm:prSet/>
      <dgm:spPr/>
      <dgm:t>
        <a:bodyPr/>
        <a:lstStyle/>
        <a:p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BAB4C33-2549-40F9-A331-69D0A102EA74}" type="sibTrans" cxnId="{B283B9A4-6601-49B8-86D7-707E6EE67E33}">
      <dgm:prSet/>
      <dgm:spPr/>
      <dgm:t>
        <a:bodyPr/>
        <a:lstStyle/>
        <a:p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DBC9C9E-85DE-4DE3-8699-BEDE73149FD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Motivation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F1A158-6A4E-471B-9BED-C25A65389C25}" type="parTrans" cxnId="{5DD43F83-A3A1-4E5F-B609-73A2DBEF5A58}">
      <dgm:prSet/>
      <dgm:spPr/>
      <dgm:t>
        <a:bodyPr/>
        <a:lstStyle/>
        <a:p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9396FF-FD99-4B9B-B43B-2FD2B887BFA1}" type="sibTrans" cxnId="{5DD43F83-A3A1-4E5F-B609-73A2DBEF5A58}">
      <dgm:prSet/>
      <dgm:spPr/>
      <dgm:t>
        <a:bodyPr/>
        <a:lstStyle/>
        <a:p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1264A9A-F720-47CF-AB97-EBCA0D25CEF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Literature Survey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B282EE5-4188-4C57-B171-879386908610}" type="parTrans" cxnId="{8AA7C997-E08B-4CE9-B8D8-620E0C17EEBB}">
      <dgm:prSet/>
      <dgm:spPr/>
      <dgm:t>
        <a:bodyPr/>
        <a:lstStyle/>
        <a:p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34CCB2-E282-429D-B017-452C71098307}" type="sibTrans" cxnId="{8AA7C997-E08B-4CE9-B8D8-620E0C17EEBB}">
      <dgm:prSet/>
      <dgm:spPr/>
      <dgm:t>
        <a:bodyPr/>
        <a:lstStyle/>
        <a:p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CD3DD7-219E-4F61-A1D2-6AFF51DC0C3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Tools Used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5872EC-DF1F-45F1-AB40-89986469B4BD}" type="parTrans" cxnId="{A587520E-AE64-47A9-B1DD-68E13176B53D}">
      <dgm:prSet/>
      <dgm:spPr/>
      <dgm:t>
        <a:bodyPr/>
        <a:lstStyle/>
        <a:p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CE45C85-2B00-4829-8C46-EE31BDFB547E}" type="sibTrans" cxnId="{A587520E-AE64-47A9-B1DD-68E13176B53D}">
      <dgm:prSet/>
      <dgm:spPr/>
      <dgm:t>
        <a:bodyPr/>
        <a:lstStyle/>
        <a:p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42A9E6-0DF3-48AB-8CCB-D61A819E146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  <a:endParaRPr lang="en-US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DEA2961-7398-402E-8D92-27DEB7D772C8}" type="parTrans" cxnId="{D2960FE1-6724-4631-9ABD-5F283E059396}">
      <dgm:prSet/>
      <dgm:spPr/>
      <dgm:t>
        <a:bodyPr/>
        <a:lstStyle/>
        <a:p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8B79A8-28B7-4D5D-AD8D-3CEAEA9BF439}" type="sibTrans" cxnId="{D2960FE1-6724-4631-9ABD-5F283E059396}">
      <dgm:prSet/>
      <dgm:spPr/>
      <dgm:t>
        <a:bodyPr/>
        <a:lstStyle/>
        <a:p>
          <a:endParaRPr lang="en-US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9110B3-E346-472C-8AE1-40C152A472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Methodology</a:t>
          </a:r>
        </a:p>
      </dgm:t>
    </dgm:pt>
    <dgm:pt modelId="{62416E54-BF40-4A1F-A72A-463A26506CDB}" type="parTrans" cxnId="{F67D506F-7440-4116-8CF2-21C2074A7F60}">
      <dgm:prSet/>
      <dgm:spPr/>
      <dgm:t>
        <a:bodyPr/>
        <a:lstStyle/>
        <a:p>
          <a:endParaRPr lang="en-IN"/>
        </a:p>
      </dgm:t>
    </dgm:pt>
    <dgm:pt modelId="{9E891546-62A7-4F9F-9BE4-BD5ECF03FF36}" type="sibTrans" cxnId="{F67D506F-7440-4116-8CF2-21C2074A7F60}">
      <dgm:prSet/>
      <dgm:spPr/>
      <dgm:t>
        <a:bodyPr/>
        <a:lstStyle/>
        <a:p>
          <a:endParaRPr lang="en-IN"/>
        </a:p>
      </dgm:t>
    </dgm:pt>
    <dgm:pt modelId="{1AC7050A-29CA-417C-8B73-F3FC0051E2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References</a:t>
          </a:r>
        </a:p>
      </dgm:t>
    </dgm:pt>
    <dgm:pt modelId="{0972C1CD-42A1-4213-B4B5-C59168D24301}" type="parTrans" cxnId="{092D06FD-B690-4844-80B2-4CE771D69140}">
      <dgm:prSet/>
      <dgm:spPr/>
      <dgm:t>
        <a:bodyPr/>
        <a:lstStyle/>
        <a:p>
          <a:endParaRPr lang="en-IN"/>
        </a:p>
      </dgm:t>
    </dgm:pt>
    <dgm:pt modelId="{532E0B9C-AA75-4794-B485-FBB08B37FB57}" type="sibTrans" cxnId="{092D06FD-B690-4844-80B2-4CE771D69140}">
      <dgm:prSet/>
      <dgm:spPr/>
      <dgm:t>
        <a:bodyPr/>
        <a:lstStyle/>
        <a:p>
          <a:endParaRPr lang="en-IN"/>
        </a:p>
      </dgm:t>
    </dgm:pt>
    <dgm:pt modelId="{4038308C-3F28-441C-8316-404C4372C546}" type="pres">
      <dgm:prSet presAssocID="{F41E2305-A4F6-4A14-8B8B-A3B792E1E82D}" presName="root" presStyleCnt="0">
        <dgm:presLayoutVars>
          <dgm:dir/>
          <dgm:resizeHandles val="exact"/>
        </dgm:presLayoutVars>
      </dgm:prSet>
      <dgm:spPr/>
    </dgm:pt>
    <dgm:pt modelId="{88C4BFA9-D172-4903-B35C-5BCF23CE9D65}" type="pres">
      <dgm:prSet presAssocID="{2C383944-B73D-4AD0-9E20-731F81BCBBC7}" presName="compNode" presStyleCnt="0"/>
      <dgm:spPr/>
    </dgm:pt>
    <dgm:pt modelId="{31039945-F968-4499-AD43-9AA6581B12D4}" type="pres">
      <dgm:prSet presAssocID="{2C383944-B73D-4AD0-9E20-731F81BCBBC7}" presName="bgRect" presStyleLbl="bgShp" presStyleIdx="0" presStyleCnt="7"/>
      <dgm:spPr/>
    </dgm:pt>
    <dgm:pt modelId="{002E1937-5C2E-48FB-AE53-B4AA8E7F96EB}" type="pres">
      <dgm:prSet presAssocID="{2C383944-B73D-4AD0-9E20-731F81BCBBC7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D50C332-48E6-488C-80B9-3892A67B2632}" type="pres">
      <dgm:prSet presAssocID="{2C383944-B73D-4AD0-9E20-731F81BCBBC7}" presName="spaceRect" presStyleCnt="0"/>
      <dgm:spPr/>
    </dgm:pt>
    <dgm:pt modelId="{5BB7638A-5EE4-412F-BF32-50CB6E3CDDAB}" type="pres">
      <dgm:prSet presAssocID="{2C383944-B73D-4AD0-9E20-731F81BCBBC7}" presName="parTx" presStyleLbl="revTx" presStyleIdx="0" presStyleCnt="7">
        <dgm:presLayoutVars>
          <dgm:chMax val="0"/>
          <dgm:chPref val="0"/>
        </dgm:presLayoutVars>
      </dgm:prSet>
      <dgm:spPr/>
    </dgm:pt>
    <dgm:pt modelId="{3634AC06-2CDC-4571-9489-71F2489977D6}" type="pres">
      <dgm:prSet presAssocID="{4BAB4C33-2549-40F9-A331-69D0A102EA74}" presName="sibTrans" presStyleCnt="0"/>
      <dgm:spPr/>
    </dgm:pt>
    <dgm:pt modelId="{56D871B2-9751-49A3-A95D-2AD4B175E1F1}" type="pres">
      <dgm:prSet presAssocID="{6DBC9C9E-85DE-4DE3-8699-BEDE73149FDB}" presName="compNode" presStyleCnt="0"/>
      <dgm:spPr/>
    </dgm:pt>
    <dgm:pt modelId="{48EE07AD-9917-443F-A308-54B86CABA4DD}" type="pres">
      <dgm:prSet presAssocID="{6DBC9C9E-85DE-4DE3-8699-BEDE73149FDB}" presName="bgRect" presStyleLbl="bgShp" presStyleIdx="1" presStyleCnt="7"/>
      <dgm:spPr/>
    </dgm:pt>
    <dgm:pt modelId="{8DF8E6EE-74F4-4AD9-AAAD-F96A90BE3995}" type="pres">
      <dgm:prSet presAssocID="{6DBC9C9E-85DE-4DE3-8699-BEDE73149FDB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DDA4673E-48F4-4AA0-B4E8-9D18E629FCF3}" type="pres">
      <dgm:prSet presAssocID="{6DBC9C9E-85DE-4DE3-8699-BEDE73149FDB}" presName="spaceRect" presStyleCnt="0"/>
      <dgm:spPr/>
    </dgm:pt>
    <dgm:pt modelId="{4EBE49D9-8106-478E-857A-61EAEEC79E96}" type="pres">
      <dgm:prSet presAssocID="{6DBC9C9E-85DE-4DE3-8699-BEDE73149FDB}" presName="parTx" presStyleLbl="revTx" presStyleIdx="1" presStyleCnt="7">
        <dgm:presLayoutVars>
          <dgm:chMax val="0"/>
          <dgm:chPref val="0"/>
        </dgm:presLayoutVars>
      </dgm:prSet>
      <dgm:spPr/>
    </dgm:pt>
    <dgm:pt modelId="{8F2CDF28-6A6C-421D-AB83-FCA7386B03C0}" type="pres">
      <dgm:prSet presAssocID="{659396FF-FD99-4B9B-B43B-2FD2B887BFA1}" presName="sibTrans" presStyleCnt="0"/>
      <dgm:spPr/>
    </dgm:pt>
    <dgm:pt modelId="{EA8E05A4-A163-4C78-8C66-4ACBB6ABEC90}" type="pres">
      <dgm:prSet presAssocID="{D1264A9A-F720-47CF-AB97-EBCA0D25CEF7}" presName="compNode" presStyleCnt="0"/>
      <dgm:spPr/>
    </dgm:pt>
    <dgm:pt modelId="{4EBB4C9D-1360-4428-BD8D-2BB0F6524D27}" type="pres">
      <dgm:prSet presAssocID="{D1264A9A-F720-47CF-AB97-EBCA0D25CEF7}" presName="bgRect" presStyleLbl="bgShp" presStyleIdx="2" presStyleCnt="7"/>
      <dgm:spPr/>
    </dgm:pt>
    <dgm:pt modelId="{92B883F9-793D-45E6-8517-67D263679EB1}" type="pres">
      <dgm:prSet presAssocID="{D1264A9A-F720-47CF-AB97-EBCA0D25CEF7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4C4E4AB-633C-4476-8D8F-59797542BEB6}" type="pres">
      <dgm:prSet presAssocID="{D1264A9A-F720-47CF-AB97-EBCA0D25CEF7}" presName="spaceRect" presStyleCnt="0"/>
      <dgm:spPr/>
    </dgm:pt>
    <dgm:pt modelId="{D3433ADA-DEAC-437C-B284-1B5AF592FE3A}" type="pres">
      <dgm:prSet presAssocID="{D1264A9A-F720-47CF-AB97-EBCA0D25CEF7}" presName="parTx" presStyleLbl="revTx" presStyleIdx="2" presStyleCnt="7">
        <dgm:presLayoutVars>
          <dgm:chMax val="0"/>
          <dgm:chPref val="0"/>
        </dgm:presLayoutVars>
      </dgm:prSet>
      <dgm:spPr/>
    </dgm:pt>
    <dgm:pt modelId="{B967293B-9B72-4EA7-A85E-EB0BC23CB598}" type="pres">
      <dgm:prSet presAssocID="{AB34CCB2-E282-429D-B017-452C71098307}" presName="sibTrans" presStyleCnt="0"/>
      <dgm:spPr/>
    </dgm:pt>
    <dgm:pt modelId="{527EBAD6-7B05-4C1A-8D87-7DFD317129FB}" type="pres">
      <dgm:prSet presAssocID="{56CD3DD7-219E-4F61-A1D2-6AFF51DC0C3B}" presName="compNode" presStyleCnt="0"/>
      <dgm:spPr/>
    </dgm:pt>
    <dgm:pt modelId="{6F56CC2B-5308-4286-B608-20959E376F63}" type="pres">
      <dgm:prSet presAssocID="{56CD3DD7-219E-4F61-A1D2-6AFF51DC0C3B}" presName="bgRect" presStyleLbl="bgShp" presStyleIdx="3" presStyleCnt="7"/>
      <dgm:spPr/>
    </dgm:pt>
    <dgm:pt modelId="{D5F98C86-4D3D-49B5-8AF1-BEEA562A15C2}" type="pres">
      <dgm:prSet presAssocID="{56CD3DD7-219E-4F61-A1D2-6AFF51DC0C3B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1D6E006-96CE-4F38-B22D-6123DD693AB1}" type="pres">
      <dgm:prSet presAssocID="{56CD3DD7-219E-4F61-A1D2-6AFF51DC0C3B}" presName="spaceRect" presStyleCnt="0"/>
      <dgm:spPr/>
    </dgm:pt>
    <dgm:pt modelId="{73A2C0BB-1991-40F4-BE8E-68553371D915}" type="pres">
      <dgm:prSet presAssocID="{56CD3DD7-219E-4F61-A1D2-6AFF51DC0C3B}" presName="parTx" presStyleLbl="revTx" presStyleIdx="3" presStyleCnt="7">
        <dgm:presLayoutVars>
          <dgm:chMax val="0"/>
          <dgm:chPref val="0"/>
        </dgm:presLayoutVars>
      </dgm:prSet>
      <dgm:spPr/>
    </dgm:pt>
    <dgm:pt modelId="{87653BDC-1868-442D-B837-F21DC1DA435A}" type="pres">
      <dgm:prSet presAssocID="{1CE45C85-2B00-4829-8C46-EE31BDFB547E}" presName="sibTrans" presStyleCnt="0"/>
      <dgm:spPr/>
    </dgm:pt>
    <dgm:pt modelId="{C4978B2C-2A24-425F-A96A-74E282CB7514}" type="pres">
      <dgm:prSet presAssocID="{2A9110B3-E346-472C-8AE1-40C152A47206}" presName="compNode" presStyleCnt="0"/>
      <dgm:spPr/>
    </dgm:pt>
    <dgm:pt modelId="{4484809D-A565-45A0-9F56-84569E142417}" type="pres">
      <dgm:prSet presAssocID="{2A9110B3-E346-472C-8AE1-40C152A47206}" presName="bgRect" presStyleLbl="bgShp" presStyleIdx="4" presStyleCnt="7"/>
      <dgm:spPr/>
    </dgm:pt>
    <dgm:pt modelId="{43DD1BBC-D283-40B3-A356-99312C1F496C}" type="pres">
      <dgm:prSet presAssocID="{2A9110B3-E346-472C-8AE1-40C152A47206}" presName="iconRect" presStyleLbl="node1" presStyleIdx="4" presStyleCnt="7"/>
      <dgm:spPr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8CB5FE75-7A28-4833-AFEF-4936A216B837}" type="pres">
      <dgm:prSet presAssocID="{2A9110B3-E346-472C-8AE1-40C152A47206}" presName="spaceRect" presStyleCnt="0"/>
      <dgm:spPr/>
    </dgm:pt>
    <dgm:pt modelId="{A635C52E-41E5-44C1-9B1D-76DE21CAFC7B}" type="pres">
      <dgm:prSet presAssocID="{2A9110B3-E346-472C-8AE1-40C152A47206}" presName="parTx" presStyleLbl="revTx" presStyleIdx="4" presStyleCnt="7">
        <dgm:presLayoutVars>
          <dgm:chMax val="0"/>
          <dgm:chPref val="0"/>
        </dgm:presLayoutVars>
      </dgm:prSet>
      <dgm:spPr/>
    </dgm:pt>
    <dgm:pt modelId="{8677EAC5-B29C-4915-9D64-229AA09A6114}" type="pres">
      <dgm:prSet presAssocID="{9E891546-62A7-4F9F-9BE4-BD5ECF03FF36}" presName="sibTrans" presStyleCnt="0"/>
      <dgm:spPr/>
    </dgm:pt>
    <dgm:pt modelId="{A9A16855-03FE-4920-ABD8-AE24DA7AC171}" type="pres">
      <dgm:prSet presAssocID="{EC42A9E6-0DF3-48AB-8CCB-D61A819E1468}" presName="compNode" presStyleCnt="0"/>
      <dgm:spPr/>
    </dgm:pt>
    <dgm:pt modelId="{2B9648F1-27F4-48B6-A7A0-F277FD5A84F5}" type="pres">
      <dgm:prSet presAssocID="{EC42A9E6-0DF3-48AB-8CCB-D61A819E1468}" presName="bgRect" presStyleLbl="bgShp" presStyleIdx="5" presStyleCnt="7"/>
      <dgm:spPr/>
    </dgm:pt>
    <dgm:pt modelId="{D3904475-FCFC-4EA4-957F-7A05A8F28D1A}" type="pres">
      <dgm:prSet presAssocID="{EC42A9E6-0DF3-48AB-8CCB-D61A819E1468}" presName="iconRect" presStyleLbl="node1" presStyleIdx="5" presStyleCnt="7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4D867BCC-F7FC-4FF8-B412-B06E1583686D}" type="pres">
      <dgm:prSet presAssocID="{EC42A9E6-0DF3-48AB-8CCB-D61A819E1468}" presName="spaceRect" presStyleCnt="0"/>
      <dgm:spPr/>
    </dgm:pt>
    <dgm:pt modelId="{35029595-F2C4-4977-BA40-C3406026DE1E}" type="pres">
      <dgm:prSet presAssocID="{EC42A9E6-0DF3-48AB-8CCB-D61A819E1468}" presName="parTx" presStyleLbl="revTx" presStyleIdx="5" presStyleCnt="7">
        <dgm:presLayoutVars>
          <dgm:chMax val="0"/>
          <dgm:chPref val="0"/>
        </dgm:presLayoutVars>
      </dgm:prSet>
      <dgm:spPr/>
    </dgm:pt>
    <dgm:pt modelId="{28E24095-6D5A-471A-AB68-BD7EB0A4FD35}" type="pres">
      <dgm:prSet presAssocID="{BB8B79A8-28B7-4D5D-AD8D-3CEAEA9BF439}" presName="sibTrans" presStyleCnt="0"/>
      <dgm:spPr/>
    </dgm:pt>
    <dgm:pt modelId="{B5B2D909-A75A-45CF-A0D5-DF8BBCDD413E}" type="pres">
      <dgm:prSet presAssocID="{1AC7050A-29CA-417C-8B73-F3FC0051E2D8}" presName="compNode" presStyleCnt="0"/>
      <dgm:spPr/>
    </dgm:pt>
    <dgm:pt modelId="{301560B8-4950-40A8-B72D-3AF826547AC1}" type="pres">
      <dgm:prSet presAssocID="{1AC7050A-29CA-417C-8B73-F3FC0051E2D8}" presName="bgRect" presStyleLbl="bgShp" presStyleIdx="6" presStyleCnt="7"/>
      <dgm:spPr/>
    </dgm:pt>
    <dgm:pt modelId="{FB89316A-5EB4-4524-85AA-BD825779D43E}" type="pres">
      <dgm:prSet presAssocID="{1AC7050A-29CA-417C-8B73-F3FC0051E2D8}" presName="iconRect" presStyleLbl="node1" presStyleIdx="6" presStyleCnt="7"/>
      <dgm:spPr>
        <a:blipFill rotWithShape="1"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243A7E8-144E-4AF1-BF16-C9FD24FA4626}" type="pres">
      <dgm:prSet presAssocID="{1AC7050A-29CA-417C-8B73-F3FC0051E2D8}" presName="spaceRect" presStyleCnt="0"/>
      <dgm:spPr/>
    </dgm:pt>
    <dgm:pt modelId="{7B88EAFF-75F1-4130-8448-64EF1D64D4C5}" type="pres">
      <dgm:prSet presAssocID="{1AC7050A-29CA-417C-8B73-F3FC0051E2D8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A587520E-AE64-47A9-B1DD-68E13176B53D}" srcId="{F41E2305-A4F6-4A14-8B8B-A3B792E1E82D}" destId="{56CD3DD7-219E-4F61-A1D2-6AFF51DC0C3B}" srcOrd="3" destOrd="0" parTransId="{1B5872EC-DF1F-45F1-AB40-89986469B4BD}" sibTransId="{1CE45C85-2B00-4829-8C46-EE31BDFB547E}"/>
    <dgm:cxn modelId="{CA3FB733-20FA-404A-B4F0-3AB862F2C9B3}" type="presOf" srcId="{6DBC9C9E-85DE-4DE3-8699-BEDE73149FDB}" destId="{4EBE49D9-8106-478E-857A-61EAEEC79E96}" srcOrd="0" destOrd="0" presId="urn:microsoft.com/office/officeart/2018/2/layout/IconVerticalSolidList"/>
    <dgm:cxn modelId="{04E8364B-4C08-4EAA-9F7A-D2605A91B760}" type="presOf" srcId="{1AC7050A-29CA-417C-8B73-F3FC0051E2D8}" destId="{7B88EAFF-75F1-4130-8448-64EF1D64D4C5}" srcOrd="0" destOrd="0" presId="urn:microsoft.com/office/officeart/2018/2/layout/IconVerticalSolidList"/>
    <dgm:cxn modelId="{F67D506F-7440-4116-8CF2-21C2074A7F60}" srcId="{F41E2305-A4F6-4A14-8B8B-A3B792E1E82D}" destId="{2A9110B3-E346-472C-8AE1-40C152A47206}" srcOrd="4" destOrd="0" parTransId="{62416E54-BF40-4A1F-A72A-463A26506CDB}" sibTransId="{9E891546-62A7-4F9F-9BE4-BD5ECF03FF36}"/>
    <dgm:cxn modelId="{05D3B971-96EE-4DD0-92F0-AC8B670A7048}" type="presOf" srcId="{EC42A9E6-0DF3-48AB-8CCB-D61A819E1468}" destId="{35029595-F2C4-4977-BA40-C3406026DE1E}" srcOrd="0" destOrd="0" presId="urn:microsoft.com/office/officeart/2018/2/layout/IconVerticalSolidList"/>
    <dgm:cxn modelId="{A26D947B-0551-4FB7-9293-94183530E4BD}" type="presOf" srcId="{F41E2305-A4F6-4A14-8B8B-A3B792E1E82D}" destId="{4038308C-3F28-441C-8316-404C4372C546}" srcOrd="0" destOrd="0" presId="urn:microsoft.com/office/officeart/2018/2/layout/IconVerticalSolidList"/>
    <dgm:cxn modelId="{5DD43F83-A3A1-4E5F-B609-73A2DBEF5A58}" srcId="{F41E2305-A4F6-4A14-8B8B-A3B792E1E82D}" destId="{6DBC9C9E-85DE-4DE3-8699-BEDE73149FDB}" srcOrd="1" destOrd="0" parTransId="{4FF1A158-6A4E-471B-9BED-C25A65389C25}" sibTransId="{659396FF-FD99-4B9B-B43B-2FD2B887BFA1}"/>
    <dgm:cxn modelId="{ECB8D287-EA57-46BC-8F8B-CFCC24761D2D}" type="presOf" srcId="{56CD3DD7-219E-4F61-A1D2-6AFF51DC0C3B}" destId="{73A2C0BB-1991-40F4-BE8E-68553371D915}" srcOrd="0" destOrd="0" presId="urn:microsoft.com/office/officeart/2018/2/layout/IconVerticalSolidList"/>
    <dgm:cxn modelId="{8AA7C997-E08B-4CE9-B8D8-620E0C17EEBB}" srcId="{F41E2305-A4F6-4A14-8B8B-A3B792E1E82D}" destId="{D1264A9A-F720-47CF-AB97-EBCA0D25CEF7}" srcOrd="2" destOrd="0" parTransId="{2B282EE5-4188-4C57-B171-879386908610}" sibTransId="{AB34CCB2-E282-429D-B017-452C71098307}"/>
    <dgm:cxn modelId="{9852E69D-B4CB-465C-9D2D-DE56E9D9634C}" type="presOf" srcId="{2A9110B3-E346-472C-8AE1-40C152A47206}" destId="{A635C52E-41E5-44C1-9B1D-76DE21CAFC7B}" srcOrd="0" destOrd="0" presId="urn:microsoft.com/office/officeart/2018/2/layout/IconVerticalSolidList"/>
    <dgm:cxn modelId="{B283B9A4-6601-49B8-86D7-707E6EE67E33}" srcId="{F41E2305-A4F6-4A14-8B8B-A3B792E1E82D}" destId="{2C383944-B73D-4AD0-9E20-731F81BCBBC7}" srcOrd="0" destOrd="0" parTransId="{9194989B-94C5-4FC0-980F-ED25F2213DE5}" sibTransId="{4BAB4C33-2549-40F9-A331-69D0A102EA74}"/>
    <dgm:cxn modelId="{4E6644C8-0ADC-4F56-821A-82F56DA734DF}" type="presOf" srcId="{D1264A9A-F720-47CF-AB97-EBCA0D25CEF7}" destId="{D3433ADA-DEAC-437C-B284-1B5AF592FE3A}" srcOrd="0" destOrd="0" presId="urn:microsoft.com/office/officeart/2018/2/layout/IconVerticalSolidList"/>
    <dgm:cxn modelId="{14A850C8-BB6F-41BC-8064-0BE790D68E28}" type="presOf" srcId="{2C383944-B73D-4AD0-9E20-731F81BCBBC7}" destId="{5BB7638A-5EE4-412F-BF32-50CB6E3CDDAB}" srcOrd="0" destOrd="0" presId="urn:microsoft.com/office/officeart/2018/2/layout/IconVerticalSolidList"/>
    <dgm:cxn modelId="{D2960FE1-6724-4631-9ABD-5F283E059396}" srcId="{F41E2305-A4F6-4A14-8B8B-A3B792E1E82D}" destId="{EC42A9E6-0DF3-48AB-8CCB-D61A819E1468}" srcOrd="5" destOrd="0" parTransId="{EDEA2961-7398-402E-8D92-27DEB7D772C8}" sibTransId="{BB8B79A8-28B7-4D5D-AD8D-3CEAEA9BF439}"/>
    <dgm:cxn modelId="{092D06FD-B690-4844-80B2-4CE771D69140}" srcId="{F41E2305-A4F6-4A14-8B8B-A3B792E1E82D}" destId="{1AC7050A-29CA-417C-8B73-F3FC0051E2D8}" srcOrd="6" destOrd="0" parTransId="{0972C1CD-42A1-4213-B4B5-C59168D24301}" sibTransId="{532E0B9C-AA75-4794-B485-FBB08B37FB57}"/>
    <dgm:cxn modelId="{63199369-C22C-447F-832B-CC62E3079B3D}" type="presParOf" srcId="{4038308C-3F28-441C-8316-404C4372C546}" destId="{88C4BFA9-D172-4903-B35C-5BCF23CE9D65}" srcOrd="0" destOrd="0" presId="urn:microsoft.com/office/officeart/2018/2/layout/IconVerticalSolidList"/>
    <dgm:cxn modelId="{BD746AA5-01FC-4DAC-B993-6CE008A1DD53}" type="presParOf" srcId="{88C4BFA9-D172-4903-B35C-5BCF23CE9D65}" destId="{31039945-F968-4499-AD43-9AA6581B12D4}" srcOrd="0" destOrd="0" presId="urn:microsoft.com/office/officeart/2018/2/layout/IconVerticalSolidList"/>
    <dgm:cxn modelId="{EDE731C5-25BE-427D-9C6B-B216B90235A6}" type="presParOf" srcId="{88C4BFA9-D172-4903-B35C-5BCF23CE9D65}" destId="{002E1937-5C2E-48FB-AE53-B4AA8E7F96EB}" srcOrd="1" destOrd="0" presId="urn:microsoft.com/office/officeart/2018/2/layout/IconVerticalSolidList"/>
    <dgm:cxn modelId="{2ADA87B9-340B-4000-8195-627164953D1A}" type="presParOf" srcId="{88C4BFA9-D172-4903-B35C-5BCF23CE9D65}" destId="{AD50C332-48E6-488C-80B9-3892A67B2632}" srcOrd="2" destOrd="0" presId="urn:microsoft.com/office/officeart/2018/2/layout/IconVerticalSolidList"/>
    <dgm:cxn modelId="{313F1558-2FDE-4450-9503-319277ABA17C}" type="presParOf" srcId="{88C4BFA9-D172-4903-B35C-5BCF23CE9D65}" destId="{5BB7638A-5EE4-412F-BF32-50CB6E3CDDAB}" srcOrd="3" destOrd="0" presId="urn:microsoft.com/office/officeart/2018/2/layout/IconVerticalSolidList"/>
    <dgm:cxn modelId="{9795C147-C6E7-462C-BC46-3EE306DCAB1E}" type="presParOf" srcId="{4038308C-3F28-441C-8316-404C4372C546}" destId="{3634AC06-2CDC-4571-9489-71F2489977D6}" srcOrd="1" destOrd="0" presId="urn:microsoft.com/office/officeart/2018/2/layout/IconVerticalSolidList"/>
    <dgm:cxn modelId="{0C49B4AA-DDB7-4E6A-BC7C-E90D56A1ADE0}" type="presParOf" srcId="{4038308C-3F28-441C-8316-404C4372C546}" destId="{56D871B2-9751-49A3-A95D-2AD4B175E1F1}" srcOrd="2" destOrd="0" presId="urn:microsoft.com/office/officeart/2018/2/layout/IconVerticalSolidList"/>
    <dgm:cxn modelId="{37538DF0-3F78-4D38-8707-ADEA3538AC88}" type="presParOf" srcId="{56D871B2-9751-49A3-A95D-2AD4B175E1F1}" destId="{48EE07AD-9917-443F-A308-54B86CABA4DD}" srcOrd="0" destOrd="0" presId="urn:microsoft.com/office/officeart/2018/2/layout/IconVerticalSolidList"/>
    <dgm:cxn modelId="{07718E27-9FA1-4D3C-B10F-9038D9E10AEA}" type="presParOf" srcId="{56D871B2-9751-49A3-A95D-2AD4B175E1F1}" destId="{8DF8E6EE-74F4-4AD9-AAAD-F96A90BE3995}" srcOrd="1" destOrd="0" presId="urn:microsoft.com/office/officeart/2018/2/layout/IconVerticalSolidList"/>
    <dgm:cxn modelId="{51B7ABFC-8BF2-43D2-81BB-C18BD634524E}" type="presParOf" srcId="{56D871B2-9751-49A3-A95D-2AD4B175E1F1}" destId="{DDA4673E-48F4-4AA0-B4E8-9D18E629FCF3}" srcOrd="2" destOrd="0" presId="urn:microsoft.com/office/officeart/2018/2/layout/IconVerticalSolidList"/>
    <dgm:cxn modelId="{2116F2B1-84C0-473C-A3B9-D6631DE416BE}" type="presParOf" srcId="{56D871B2-9751-49A3-A95D-2AD4B175E1F1}" destId="{4EBE49D9-8106-478E-857A-61EAEEC79E96}" srcOrd="3" destOrd="0" presId="urn:microsoft.com/office/officeart/2018/2/layout/IconVerticalSolidList"/>
    <dgm:cxn modelId="{D0C74C61-F61B-4911-A865-C6CA71D90D42}" type="presParOf" srcId="{4038308C-3F28-441C-8316-404C4372C546}" destId="{8F2CDF28-6A6C-421D-AB83-FCA7386B03C0}" srcOrd="3" destOrd="0" presId="urn:microsoft.com/office/officeart/2018/2/layout/IconVerticalSolidList"/>
    <dgm:cxn modelId="{41560A91-A1F6-4F56-AFAD-BA8BED994CDD}" type="presParOf" srcId="{4038308C-3F28-441C-8316-404C4372C546}" destId="{EA8E05A4-A163-4C78-8C66-4ACBB6ABEC90}" srcOrd="4" destOrd="0" presId="urn:microsoft.com/office/officeart/2018/2/layout/IconVerticalSolidList"/>
    <dgm:cxn modelId="{51337644-5A5E-4C78-A997-7529117551C8}" type="presParOf" srcId="{EA8E05A4-A163-4C78-8C66-4ACBB6ABEC90}" destId="{4EBB4C9D-1360-4428-BD8D-2BB0F6524D27}" srcOrd="0" destOrd="0" presId="urn:microsoft.com/office/officeart/2018/2/layout/IconVerticalSolidList"/>
    <dgm:cxn modelId="{3CC8174A-113D-42C0-96BC-B57DC0E59400}" type="presParOf" srcId="{EA8E05A4-A163-4C78-8C66-4ACBB6ABEC90}" destId="{92B883F9-793D-45E6-8517-67D263679EB1}" srcOrd="1" destOrd="0" presId="urn:microsoft.com/office/officeart/2018/2/layout/IconVerticalSolidList"/>
    <dgm:cxn modelId="{234CD8F8-09BA-4C48-857D-80448005C49F}" type="presParOf" srcId="{EA8E05A4-A163-4C78-8C66-4ACBB6ABEC90}" destId="{04C4E4AB-633C-4476-8D8F-59797542BEB6}" srcOrd="2" destOrd="0" presId="urn:microsoft.com/office/officeart/2018/2/layout/IconVerticalSolidList"/>
    <dgm:cxn modelId="{C227B8F2-74A3-4177-A88D-5A91AF37B5FB}" type="presParOf" srcId="{EA8E05A4-A163-4C78-8C66-4ACBB6ABEC90}" destId="{D3433ADA-DEAC-437C-B284-1B5AF592FE3A}" srcOrd="3" destOrd="0" presId="urn:microsoft.com/office/officeart/2018/2/layout/IconVerticalSolidList"/>
    <dgm:cxn modelId="{AF7C2A7D-C0C2-4CB3-BAF5-FA89C4EE7F4A}" type="presParOf" srcId="{4038308C-3F28-441C-8316-404C4372C546}" destId="{B967293B-9B72-4EA7-A85E-EB0BC23CB598}" srcOrd="5" destOrd="0" presId="urn:microsoft.com/office/officeart/2018/2/layout/IconVerticalSolidList"/>
    <dgm:cxn modelId="{CECCCDD6-9098-4DFA-98A8-088E80EE79B0}" type="presParOf" srcId="{4038308C-3F28-441C-8316-404C4372C546}" destId="{527EBAD6-7B05-4C1A-8D87-7DFD317129FB}" srcOrd="6" destOrd="0" presId="urn:microsoft.com/office/officeart/2018/2/layout/IconVerticalSolidList"/>
    <dgm:cxn modelId="{A31A7EF8-1801-4F5D-842B-41EC0E07516C}" type="presParOf" srcId="{527EBAD6-7B05-4C1A-8D87-7DFD317129FB}" destId="{6F56CC2B-5308-4286-B608-20959E376F63}" srcOrd="0" destOrd="0" presId="urn:microsoft.com/office/officeart/2018/2/layout/IconVerticalSolidList"/>
    <dgm:cxn modelId="{012C7ABE-00DD-43C0-9363-BD39B1485AE6}" type="presParOf" srcId="{527EBAD6-7B05-4C1A-8D87-7DFD317129FB}" destId="{D5F98C86-4D3D-49B5-8AF1-BEEA562A15C2}" srcOrd="1" destOrd="0" presId="urn:microsoft.com/office/officeart/2018/2/layout/IconVerticalSolidList"/>
    <dgm:cxn modelId="{FBF49524-EA79-4EA8-9D3B-89FC196A535A}" type="presParOf" srcId="{527EBAD6-7B05-4C1A-8D87-7DFD317129FB}" destId="{11D6E006-96CE-4F38-B22D-6123DD693AB1}" srcOrd="2" destOrd="0" presId="urn:microsoft.com/office/officeart/2018/2/layout/IconVerticalSolidList"/>
    <dgm:cxn modelId="{049801FF-2245-42C8-AA63-04DDEA86F6A7}" type="presParOf" srcId="{527EBAD6-7B05-4C1A-8D87-7DFD317129FB}" destId="{73A2C0BB-1991-40F4-BE8E-68553371D915}" srcOrd="3" destOrd="0" presId="urn:microsoft.com/office/officeart/2018/2/layout/IconVerticalSolidList"/>
    <dgm:cxn modelId="{E73ADA38-0C9E-4699-8D8C-589679995D7B}" type="presParOf" srcId="{4038308C-3F28-441C-8316-404C4372C546}" destId="{87653BDC-1868-442D-B837-F21DC1DA435A}" srcOrd="7" destOrd="0" presId="urn:microsoft.com/office/officeart/2018/2/layout/IconVerticalSolidList"/>
    <dgm:cxn modelId="{0CAF6598-F6F5-4BAE-A4CC-5C783C02D918}" type="presParOf" srcId="{4038308C-3F28-441C-8316-404C4372C546}" destId="{C4978B2C-2A24-425F-A96A-74E282CB7514}" srcOrd="8" destOrd="0" presId="urn:microsoft.com/office/officeart/2018/2/layout/IconVerticalSolidList"/>
    <dgm:cxn modelId="{43FEB10E-F3A5-44D1-8D5F-FA61A5E1351E}" type="presParOf" srcId="{C4978B2C-2A24-425F-A96A-74E282CB7514}" destId="{4484809D-A565-45A0-9F56-84569E142417}" srcOrd="0" destOrd="0" presId="urn:microsoft.com/office/officeart/2018/2/layout/IconVerticalSolidList"/>
    <dgm:cxn modelId="{1DC7B186-B277-4C93-B8A8-6A7A585744C5}" type="presParOf" srcId="{C4978B2C-2A24-425F-A96A-74E282CB7514}" destId="{43DD1BBC-D283-40B3-A356-99312C1F496C}" srcOrd="1" destOrd="0" presId="urn:microsoft.com/office/officeart/2018/2/layout/IconVerticalSolidList"/>
    <dgm:cxn modelId="{D962444D-B45A-402C-8ECB-AA4EB2784AEB}" type="presParOf" srcId="{C4978B2C-2A24-425F-A96A-74E282CB7514}" destId="{8CB5FE75-7A28-4833-AFEF-4936A216B837}" srcOrd="2" destOrd="0" presId="urn:microsoft.com/office/officeart/2018/2/layout/IconVerticalSolidList"/>
    <dgm:cxn modelId="{D40C2F93-C6C5-4565-9E5F-613CE2150252}" type="presParOf" srcId="{C4978B2C-2A24-425F-A96A-74E282CB7514}" destId="{A635C52E-41E5-44C1-9B1D-76DE21CAFC7B}" srcOrd="3" destOrd="0" presId="urn:microsoft.com/office/officeart/2018/2/layout/IconVerticalSolidList"/>
    <dgm:cxn modelId="{229858F6-4F56-470B-83B5-8BBD2A883451}" type="presParOf" srcId="{4038308C-3F28-441C-8316-404C4372C546}" destId="{8677EAC5-B29C-4915-9D64-229AA09A6114}" srcOrd="9" destOrd="0" presId="urn:microsoft.com/office/officeart/2018/2/layout/IconVerticalSolidList"/>
    <dgm:cxn modelId="{3B2F5270-531C-4423-B9C5-F6CF788EF45C}" type="presParOf" srcId="{4038308C-3F28-441C-8316-404C4372C546}" destId="{A9A16855-03FE-4920-ABD8-AE24DA7AC171}" srcOrd="10" destOrd="0" presId="urn:microsoft.com/office/officeart/2018/2/layout/IconVerticalSolidList"/>
    <dgm:cxn modelId="{BE3FD55B-2758-421A-BCC5-9082C6D0467C}" type="presParOf" srcId="{A9A16855-03FE-4920-ABD8-AE24DA7AC171}" destId="{2B9648F1-27F4-48B6-A7A0-F277FD5A84F5}" srcOrd="0" destOrd="0" presId="urn:microsoft.com/office/officeart/2018/2/layout/IconVerticalSolidList"/>
    <dgm:cxn modelId="{4BE614F2-DBD8-4815-B74C-20B07D5289B9}" type="presParOf" srcId="{A9A16855-03FE-4920-ABD8-AE24DA7AC171}" destId="{D3904475-FCFC-4EA4-957F-7A05A8F28D1A}" srcOrd="1" destOrd="0" presId="urn:microsoft.com/office/officeart/2018/2/layout/IconVerticalSolidList"/>
    <dgm:cxn modelId="{6BF1244A-6FF3-46F2-B68A-B3EAA7098F9B}" type="presParOf" srcId="{A9A16855-03FE-4920-ABD8-AE24DA7AC171}" destId="{4D867BCC-F7FC-4FF8-B412-B06E1583686D}" srcOrd="2" destOrd="0" presId="urn:microsoft.com/office/officeart/2018/2/layout/IconVerticalSolidList"/>
    <dgm:cxn modelId="{EFD95E75-0EFF-400C-B21F-FE61126267FF}" type="presParOf" srcId="{A9A16855-03FE-4920-ABD8-AE24DA7AC171}" destId="{35029595-F2C4-4977-BA40-C3406026DE1E}" srcOrd="3" destOrd="0" presId="urn:microsoft.com/office/officeart/2018/2/layout/IconVerticalSolidList"/>
    <dgm:cxn modelId="{628B8F83-04D0-4FD9-B0E2-8EAB46B2E371}" type="presParOf" srcId="{4038308C-3F28-441C-8316-404C4372C546}" destId="{28E24095-6D5A-471A-AB68-BD7EB0A4FD35}" srcOrd="11" destOrd="0" presId="urn:microsoft.com/office/officeart/2018/2/layout/IconVerticalSolidList"/>
    <dgm:cxn modelId="{58074DA3-8BE8-4A98-ABEF-0DC26667F6DA}" type="presParOf" srcId="{4038308C-3F28-441C-8316-404C4372C546}" destId="{B5B2D909-A75A-45CF-A0D5-DF8BBCDD413E}" srcOrd="12" destOrd="0" presId="urn:microsoft.com/office/officeart/2018/2/layout/IconVerticalSolidList"/>
    <dgm:cxn modelId="{10B00177-8296-423A-A180-D1A866AB7C2B}" type="presParOf" srcId="{B5B2D909-A75A-45CF-A0D5-DF8BBCDD413E}" destId="{301560B8-4950-40A8-B72D-3AF826547AC1}" srcOrd="0" destOrd="0" presId="urn:microsoft.com/office/officeart/2018/2/layout/IconVerticalSolidList"/>
    <dgm:cxn modelId="{4CF5E62E-1C98-4870-83A4-672F267FC167}" type="presParOf" srcId="{B5B2D909-A75A-45CF-A0D5-DF8BBCDD413E}" destId="{FB89316A-5EB4-4524-85AA-BD825779D43E}" srcOrd="1" destOrd="0" presId="urn:microsoft.com/office/officeart/2018/2/layout/IconVerticalSolidList"/>
    <dgm:cxn modelId="{2CEAC812-1FB5-4D7C-908D-B45299CA8C7E}" type="presParOf" srcId="{B5B2D909-A75A-45CF-A0D5-DF8BBCDD413E}" destId="{D243A7E8-144E-4AF1-BF16-C9FD24FA4626}" srcOrd="2" destOrd="0" presId="urn:microsoft.com/office/officeart/2018/2/layout/IconVerticalSolidList"/>
    <dgm:cxn modelId="{C0CC3FE2-7F0B-4081-AE2C-B30449B38497}" type="presParOf" srcId="{B5B2D909-A75A-45CF-A0D5-DF8BBCDD413E}" destId="{7B88EAFF-75F1-4130-8448-64EF1D64D4C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70D61B-83D7-4911-B952-567CEC6B243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IN"/>
        </a:p>
      </dgm:t>
    </dgm:pt>
    <dgm:pt modelId="{97FF0BAC-95B8-42C0-9DD0-73D27F83318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1" dirty="0"/>
            <a:t>User credentials</a:t>
          </a:r>
        </a:p>
        <a:p>
          <a:pPr>
            <a:lnSpc>
              <a:spcPct val="100000"/>
            </a:lnSpc>
            <a:defRPr cap="all"/>
          </a:pPr>
          <a:r>
            <a:rPr lang="en-IN" dirty="0"/>
            <a:t>1.Login password</a:t>
          </a:r>
        </a:p>
        <a:p>
          <a:pPr>
            <a:lnSpc>
              <a:spcPct val="100000"/>
            </a:lnSpc>
            <a:defRPr cap="all"/>
          </a:pPr>
          <a:r>
            <a:rPr lang="en-IN" dirty="0"/>
            <a:t>2.Face Data Collection</a:t>
          </a:r>
          <a:endParaRPr lang="en-IN" b="0" i="0" dirty="0"/>
        </a:p>
      </dgm:t>
    </dgm:pt>
    <dgm:pt modelId="{E1EAD8E7-2697-41BE-AEF9-58945B5EA405}" type="parTrans" cxnId="{17F0F13A-93F6-404F-AF54-46B448F633F0}">
      <dgm:prSet/>
      <dgm:spPr/>
      <dgm:t>
        <a:bodyPr/>
        <a:lstStyle/>
        <a:p>
          <a:pPr algn="l"/>
          <a:endParaRPr lang="en-IN"/>
        </a:p>
      </dgm:t>
    </dgm:pt>
    <dgm:pt modelId="{6ADC4279-529D-4583-934A-C3B295A4223F}" type="sibTrans" cxnId="{17F0F13A-93F6-404F-AF54-46B448F633F0}">
      <dgm:prSet/>
      <dgm:spPr/>
      <dgm:t>
        <a:bodyPr/>
        <a:lstStyle/>
        <a:p>
          <a:endParaRPr lang="en-IN"/>
        </a:p>
      </dgm:t>
    </dgm:pt>
    <dgm:pt modelId="{CB1E0974-AFC2-425C-8CA7-4B84AE38DFE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1" i="0" dirty="0"/>
            <a:t>Define GeoFencing</a:t>
          </a:r>
        </a:p>
      </dgm:t>
    </dgm:pt>
    <dgm:pt modelId="{8E192D02-56BF-4CAB-8164-5983572C2E76}" type="parTrans" cxnId="{2717F8B5-CBE2-48FD-8716-AEA5A7845EDC}">
      <dgm:prSet/>
      <dgm:spPr/>
      <dgm:t>
        <a:bodyPr/>
        <a:lstStyle/>
        <a:p>
          <a:pPr algn="l"/>
          <a:endParaRPr lang="en-IN"/>
        </a:p>
      </dgm:t>
    </dgm:pt>
    <dgm:pt modelId="{C405B19E-9EC8-427F-8121-37EB692A5BBF}" type="sibTrans" cxnId="{2717F8B5-CBE2-48FD-8716-AEA5A7845EDC}">
      <dgm:prSet/>
      <dgm:spPr/>
      <dgm:t>
        <a:bodyPr/>
        <a:lstStyle/>
        <a:p>
          <a:endParaRPr lang="en-IN"/>
        </a:p>
      </dgm:t>
    </dgm:pt>
    <dgm:pt modelId="{3E139AED-8834-4C31-86A7-09940E5D23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1" i="0" dirty="0"/>
            <a:t>Application Testing</a:t>
          </a:r>
        </a:p>
      </dgm:t>
    </dgm:pt>
    <dgm:pt modelId="{CE8BF316-6939-4705-B653-87761086BAC9}" type="parTrans" cxnId="{6B6AF080-8957-4A1F-A148-693019A68CFF}">
      <dgm:prSet/>
      <dgm:spPr/>
      <dgm:t>
        <a:bodyPr/>
        <a:lstStyle/>
        <a:p>
          <a:pPr algn="l"/>
          <a:endParaRPr lang="en-IN"/>
        </a:p>
      </dgm:t>
    </dgm:pt>
    <dgm:pt modelId="{EFBDE496-6212-4756-A797-857CE9CBB45B}" type="sibTrans" cxnId="{6B6AF080-8957-4A1F-A148-693019A68CFF}">
      <dgm:prSet/>
      <dgm:spPr/>
      <dgm:t>
        <a:bodyPr/>
        <a:lstStyle/>
        <a:p>
          <a:endParaRPr lang="en-IN"/>
        </a:p>
      </dgm:t>
    </dgm:pt>
    <dgm:pt modelId="{C0B07D6C-B872-436F-9C2C-B5EF99F0878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1" i="0" dirty="0"/>
            <a:t>Model Creation</a:t>
          </a:r>
        </a:p>
      </dgm:t>
    </dgm:pt>
    <dgm:pt modelId="{94A04BB9-E7CD-45F1-AE64-A35B4406DDF3}" type="sibTrans" cxnId="{534716D3-B8BF-40E6-8BD1-EB71997C7BEE}">
      <dgm:prSet/>
      <dgm:spPr/>
      <dgm:t>
        <a:bodyPr/>
        <a:lstStyle/>
        <a:p>
          <a:endParaRPr lang="en-IN"/>
        </a:p>
      </dgm:t>
    </dgm:pt>
    <dgm:pt modelId="{4953B571-39EB-45FF-87BA-D42F774762F1}" type="parTrans" cxnId="{534716D3-B8BF-40E6-8BD1-EB71997C7BEE}">
      <dgm:prSet/>
      <dgm:spPr/>
      <dgm:t>
        <a:bodyPr/>
        <a:lstStyle/>
        <a:p>
          <a:pPr algn="l"/>
          <a:endParaRPr lang="en-IN"/>
        </a:p>
      </dgm:t>
    </dgm:pt>
    <dgm:pt modelId="{042232A8-DCD6-40DD-9EC0-315D0EAFA3D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 b="1" i="0" dirty="0"/>
            <a:t>UI Design</a:t>
          </a:r>
        </a:p>
      </dgm:t>
    </dgm:pt>
    <dgm:pt modelId="{37929424-96E7-46CF-B4F5-4E1CA0ED7FD5}" type="sibTrans" cxnId="{77BBC618-D767-472A-AF2D-D27CE2E63A9B}">
      <dgm:prSet/>
      <dgm:spPr/>
      <dgm:t>
        <a:bodyPr/>
        <a:lstStyle/>
        <a:p>
          <a:endParaRPr lang="en-IN"/>
        </a:p>
      </dgm:t>
    </dgm:pt>
    <dgm:pt modelId="{03C16535-3246-4169-9269-D4C5D0E067B4}" type="parTrans" cxnId="{77BBC618-D767-472A-AF2D-D27CE2E63A9B}">
      <dgm:prSet/>
      <dgm:spPr/>
      <dgm:t>
        <a:bodyPr/>
        <a:lstStyle/>
        <a:p>
          <a:pPr algn="l"/>
          <a:endParaRPr lang="en-IN"/>
        </a:p>
      </dgm:t>
    </dgm:pt>
    <dgm:pt modelId="{B4D25D4F-F0CF-4A34-9752-B3987AB6763E}" type="pres">
      <dgm:prSet presAssocID="{F370D61B-83D7-4911-B952-567CEC6B243E}" presName="root" presStyleCnt="0">
        <dgm:presLayoutVars>
          <dgm:dir/>
          <dgm:resizeHandles val="exact"/>
        </dgm:presLayoutVars>
      </dgm:prSet>
      <dgm:spPr/>
    </dgm:pt>
    <dgm:pt modelId="{D572BA45-C298-4D78-8525-8B58E8DF662B}" type="pres">
      <dgm:prSet presAssocID="{97FF0BAC-95B8-42C0-9DD0-73D27F833181}" presName="compNode" presStyleCnt="0"/>
      <dgm:spPr/>
    </dgm:pt>
    <dgm:pt modelId="{8DE2FC48-1D5E-4AB7-B115-B2A1ED5708EF}" type="pres">
      <dgm:prSet presAssocID="{97FF0BAC-95B8-42C0-9DD0-73D27F833181}" presName="iconBgRect" presStyleLbl="bgShp" presStyleIdx="0" presStyleCnt="5"/>
      <dgm:spPr/>
    </dgm:pt>
    <dgm:pt modelId="{7322ABEB-4E86-4612-A38A-AF76B81A3451}" type="pres">
      <dgm:prSet presAssocID="{97FF0BAC-95B8-42C0-9DD0-73D27F83318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F8ACD631-6213-449C-9517-CF92246FD08F}" type="pres">
      <dgm:prSet presAssocID="{97FF0BAC-95B8-42C0-9DD0-73D27F833181}" presName="spaceRect" presStyleCnt="0"/>
      <dgm:spPr/>
    </dgm:pt>
    <dgm:pt modelId="{9A8E7F53-27FF-42E8-A893-CDF0C359EF83}" type="pres">
      <dgm:prSet presAssocID="{97FF0BAC-95B8-42C0-9DD0-73D27F833181}" presName="textRect" presStyleLbl="revTx" presStyleIdx="0" presStyleCnt="5">
        <dgm:presLayoutVars>
          <dgm:chMax val="1"/>
          <dgm:chPref val="1"/>
        </dgm:presLayoutVars>
      </dgm:prSet>
      <dgm:spPr/>
    </dgm:pt>
    <dgm:pt modelId="{9B4DA9C0-C065-4337-999C-26D221E5457B}" type="pres">
      <dgm:prSet presAssocID="{6ADC4279-529D-4583-934A-C3B295A4223F}" presName="sibTrans" presStyleCnt="0"/>
      <dgm:spPr/>
    </dgm:pt>
    <dgm:pt modelId="{5F6BE1CC-F8F1-41A6-9CA3-858161FFB8C4}" type="pres">
      <dgm:prSet presAssocID="{CB1E0974-AFC2-425C-8CA7-4B84AE38DFE7}" presName="compNode" presStyleCnt="0"/>
      <dgm:spPr/>
    </dgm:pt>
    <dgm:pt modelId="{A219F747-4A65-4696-AA94-48F3C327520B}" type="pres">
      <dgm:prSet presAssocID="{CB1E0974-AFC2-425C-8CA7-4B84AE38DFE7}" presName="iconBgRect" presStyleLbl="bgShp" presStyleIdx="1" presStyleCnt="5"/>
      <dgm:spPr/>
    </dgm:pt>
    <dgm:pt modelId="{81F3C366-C8A9-4675-A930-25CF7E228985}" type="pres">
      <dgm:prSet presAssocID="{CB1E0974-AFC2-425C-8CA7-4B84AE38DFE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82492EDD-38EE-4B40-91D9-27B0347A5CE5}" type="pres">
      <dgm:prSet presAssocID="{CB1E0974-AFC2-425C-8CA7-4B84AE38DFE7}" presName="spaceRect" presStyleCnt="0"/>
      <dgm:spPr/>
    </dgm:pt>
    <dgm:pt modelId="{B2C31957-C4A8-4C60-A30A-8F1593132497}" type="pres">
      <dgm:prSet presAssocID="{CB1E0974-AFC2-425C-8CA7-4B84AE38DFE7}" presName="textRect" presStyleLbl="revTx" presStyleIdx="1" presStyleCnt="5">
        <dgm:presLayoutVars>
          <dgm:chMax val="1"/>
          <dgm:chPref val="1"/>
        </dgm:presLayoutVars>
      </dgm:prSet>
      <dgm:spPr/>
    </dgm:pt>
    <dgm:pt modelId="{276E9C4A-EF1A-4BF3-B219-BB1B3301B44F}" type="pres">
      <dgm:prSet presAssocID="{C405B19E-9EC8-427F-8121-37EB692A5BBF}" presName="sibTrans" presStyleCnt="0"/>
      <dgm:spPr/>
    </dgm:pt>
    <dgm:pt modelId="{81A2EE8C-89F1-4EC8-9C1B-51A5BE9D7B9E}" type="pres">
      <dgm:prSet presAssocID="{C0B07D6C-B872-436F-9C2C-B5EF99F08783}" presName="compNode" presStyleCnt="0"/>
      <dgm:spPr/>
    </dgm:pt>
    <dgm:pt modelId="{AA663442-013E-41B9-B1FF-4147C1F8EBEC}" type="pres">
      <dgm:prSet presAssocID="{C0B07D6C-B872-436F-9C2C-B5EF99F08783}" presName="iconBgRect" presStyleLbl="bgShp" presStyleIdx="2" presStyleCnt="5"/>
      <dgm:spPr/>
    </dgm:pt>
    <dgm:pt modelId="{F39C5E57-C079-4619-8806-22A3F2E12822}" type="pres">
      <dgm:prSet presAssocID="{C0B07D6C-B872-436F-9C2C-B5EF99F0878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80EFEFD-7D72-4168-82AA-302DB3FEAC9E}" type="pres">
      <dgm:prSet presAssocID="{C0B07D6C-B872-436F-9C2C-B5EF99F08783}" presName="spaceRect" presStyleCnt="0"/>
      <dgm:spPr/>
    </dgm:pt>
    <dgm:pt modelId="{25B5E995-BC51-4E71-A0C8-AA2513D25ADD}" type="pres">
      <dgm:prSet presAssocID="{C0B07D6C-B872-436F-9C2C-B5EF99F08783}" presName="textRect" presStyleLbl="revTx" presStyleIdx="2" presStyleCnt="5">
        <dgm:presLayoutVars>
          <dgm:chMax val="1"/>
          <dgm:chPref val="1"/>
        </dgm:presLayoutVars>
      </dgm:prSet>
      <dgm:spPr/>
    </dgm:pt>
    <dgm:pt modelId="{85DA160F-5770-4F74-BB6F-B6AE2F91F463}" type="pres">
      <dgm:prSet presAssocID="{94A04BB9-E7CD-45F1-AE64-A35B4406DDF3}" presName="sibTrans" presStyleCnt="0"/>
      <dgm:spPr/>
    </dgm:pt>
    <dgm:pt modelId="{FCD9FE7F-B985-4AAE-A6EE-F4466F322BE7}" type="pres">
      <dgm:prSet presAssocID="{042232A8-DCD6-40DD-9EC0-315D0EAFA3DE}" presName="compNode" presStyleCnt="0"/>
      <dgm:spPr/>
    </dgm:pt>
    <dgm:pt modelId="{F8245D92-A109-4216-862C-93E966C41047}" type="pres">
      <dgm:prSet presAssocID="{042232A8-DCD6-40DD-9EC0-315D0EAFA3DE}" presName="iconBgRect" presStyleLbl="bgShp" presStyleIdx="3" presStyleCnt="5"/>
      <dgm:spPr/>
    </dgm:pt>
    <dgm:pt modelId="{FE08F824-0969-4B7A-8ABE-8C5DB52E1557}" type="pres">
      <dgm:prSet presAssocID="{042232A8-DCD6-40DD-9EC0-315D0EAFA3D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0F7148D-EF85-47E7-9B99-3D23CDD7FEC7}" type="pres">
      <dgm:prSet presAssocID="{042232A8-DCD6-40DD-9EC0-315D0EAFA3DE}" presName="spaceRect" presStyleCnt="0"/>
      <dgm:spPr/>
    </dgm:pt>
    <dgm:pt modelId="{AE2BB5E7-99A3-4B6D-A692-5B655DB64BE7}" type="pres">
      <dgm:prSet presAssocID="{042232A8-DCD6-40DD-9EC0-315D0EAFA3DE}" presName="textRect" presStyleLbl="revTx" presStyleIdx="3" presStyleCnt="5">
        <dgm:presLayoutVars>
          <dgm:chMax val="1"/>
          <dgm:chPref val="1"/>
        </dgm:presLayoutVars>
      </dgm:prSet>
      <dgm:spPr/>
    </dgm:pt>
    <dgm:pt modelId="{CC1D27A9-637A-4358-BD6B-E4D2CEAFEBCA}" type="pres">
      <dgm:prSet presAssocID="{37929424-96E7-46CF-B4F5-4E1CA0ED7FD5}" presName="sibTrans" presStyleCnt="0"/>
      <dgm:spPr/>
    </dgm:pt>
    <dgm:pt modelId="{1B23FEE5-4213-430B-A0CB-99353A7A0D04}" type="pres">
      <dgm:prSet presAssocID="{3E139AED-8834-4C31-86A7-09940E5D23EE}" presName="compNode" presStyleCnt="0"/>
      <dgm:spPr/>
    </dgm:pt>
    <dgm:pt modelId="{88A079D6-C4FB-469A-BE74-B2FD4F43E2EE}" type="pres">
      <dgm:prSet presAssocID="{3E139AED-8834-4C31-86A7-09940E5D23EE}" presName="iconBgRect" presStyleLbl="bgShp" presStyleIdx="4" presStyleCnt="5"/>
      <dgm:spPr/>
    </dgm:pt>
    <dgm:pt modelId="{7081E4AE-05E1-47D2-8265-214682327D2B}" type="pres">
      <dgm:prSet presAssocID="{3E139AED-8834-4C31-86A7-09940E5D23E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D99377C-DB90-43A6-AABB-255C21033508}" type="pres">
      <dgm:prSet presAssocID="{3E139AED-8834-4C31-86A7-09940E5D23EE}" presName="spaceRect" presStyleCnt="0"/>
      <dgm:spPr/>
    </dgm:pt>
    <dgm:pt modelId="{AC2F3638-3EE0-4389-BF0D-C901E01DC74B}" type="pres">
      <dgm:prSet presAssocID="{3E139AED-8834-4C31-86A7-09940E5D23E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093F311-47DF-4867-A4A0-F18EC8489D39}" type="presOf" srcId="{C0B07D6C-B872-436F-9C2C-B5EF99F08783}" destId="{25B5E995-BC51-4E71-A0C8-AA2513D25ADD}" srcOrd="0" destOrd="0" presId="urn:microsoft.com/office/officeart/2018/5/layout/IconCircleLabelList"/>
    <dgm:cxn modelId="{77BBC618-D767-472A-AF2D-D27CE2E63A9B}" srcId="{F370D61B-83D7-4911-B952-567CEC6B243E}" destId="{042232A8-DCD6-40DD-9EC0-315D0EAFA3DE}" srcOrd="3" destOrd="0" parTransId="{03C16535-3246-4169-9269-D4C5D0E067B4}" sibTransId="{37929424-96E7-46CF-B4F5-4E1CA0ED7FD5}"/>
    <dgm:cxn modelId="{17F0F13A-93F6-404F-AF54-46B448F633F0}" srcId="{F370D61B-83D7-4911-B952-567CEC6B243E}" destId="{97FF0BAC-95B8-42C0-9DD0-73D27F833181}" srcOrd="0" destOrd="0" parTransId="{E1EAD8E7-2697-41BE-AEF9-58945B5EA405}" sibTransId="{6ADC4279-529D-4583-934A-C3B295A4223F}"/>
    <dgm:cxn modelId="{4D5C7973-C019-43C5-A0D8-0F315D292627}" type="presOf" srcId="{CB1E0974-AFC2-425C-8CA7-4B84AE38DFE7}" destId="{B2C31957-C4A8-4C60-A30A-8F1593132497}" srcOrd="0" destOrd="0" presId="urn:microsoft.com/office/officeart/2018/5/layout/IconCircleLabelList"/>
    <dgm:cxn modelId="{6B6AF080-8957-4A1F-A148-693019A68CFF}" srcId="{F370D61B-83D7-4911-B952-567CEC6B243E}" destId="{3E139AED-8834-4C31-86A7-09940E5D23EE}" srcOrd="4" destOrd="0" parTransId="{CE8BF316-6939-4705-B653-87761086BAC9}" sibTransId="{EFBDE496-6212-4756-A797-857CE9CBB45B}"/>
    <dgm:cxn modelId="{A58CA581-C88C-4194-AC32-B502830CD9FD}" type="presOf" srcId="{97FF0BAC-95B8-42C0-9DD0-73D27F833181}" destId="{9A8E7F53-27FF-42E8-A893-CDF0C359EF83}" srcOrd="0" destOrd="0" presId="urn:microsoft.com/office/officeart/2018/5/layout/IconCircleLabelList"/>
    <dgm:cxn modelId="{4E30F5A5-927F-466B-A175-D134B74865D8}" type="presOf" srcId="{042232A8-DCD6-40DD-9EC0-315D0EAFA3DE}" destId="{AE2BB5E7-99A3-4B6D-A692-5B655DB64BE7}" srcOrd="0" destOrd="0" presId="urn:microsoft.com/office/officeart/2018/5/layout/IconCircleLabelList"/>
    <dgm:cxn modelId="{2717F8B5-CBE2-48FD-8716-AEA5A7845EDC}" srcId="{F370D61B-83D7-4911-B952-567CEC6B243E}" destId="{CB1E0974-AFC2-425C-8CA7-4B84AE38DFE7}" srcOrd="1" destOrd="0" parTransId="{8E192D02-56BF-4CAB-8164-5983572C2E76}" sibTransId="{C405B19E-9EC8-427F-8121-37EB692A5BBF}"/>
    <dgm:cxn modelId="{534716D3-B8BF-40E6-8BD1-EB71997C7BEE}" srcId="{F370D61B-83D7-4911-B952-567CEC6B243E}" destId="{C0B07D6C-B872-436F-9C2C-B5EF99F08783}" srcOrd="2" destOrd="0" parTransId="{4953B571-39EB-45FF-87BA-D42F774762F1}" sibTransId="{94A04BB9-E7CD-45F1-AE64-A35B4406DDF3}"/>
    <dgm:cxn modelId="{0C0407E0-AD4D-4C01-9077-E7E745BA7E2C}" type="presOf" srcId="{F370D61B-83D7-4911-B952-567CEC6B243E}" destId="{B4D25D4F-F0CF-4A34-9752-B3987AB6763E}" srcOrd="0" destOrd="0" presId="urn:microsoft.com/office/officeart/2018/5/layout/IconCircleLabelList"/>
    <dgm:cxn modelId="{A78FAFF0-7C77-4E8C-B9BF-5BBA69B50A23}" type="presOf" srcId="{3E139AED-8834-4C31-86A7-09940E5D23EE}" destId="{AC2F3638-3EE0-4389-BF0D-C901E01DC74B}" srcOrd="0" destOrd="0" presId="urn:microsoft.com/office/officeart/2018/5/layout/IconCircleLabelList"/>
    <dgm:cxn modelId="{607BE0DB-7EED-47C2-9880-C9E84FDE854B}" type="presParOf" srcId="{B4D25D4F-F0CF-4A34-9752-B3987AB6763E}" destId="{D572BA45-C298-4D78-8525-8B58E8DF662B}" srcOrd="0" destOrd="0" presId="urn:microsoft.com/office/officeart/2018/5/layout/IconCircleLabelList"/>
    <dgm:cxn modelId="{6DAF5ED5-0B74-4048-BA4E-C53C977EBD99}" type="presParOf" srcId="{D572BA45-C298-4D78-8525-8B58E8DF662B}" destId="{8DE2FC48-1D5E-4AB7-B115-B2A1ED5708EF}" srcOrd="0" destOrd="0" presId="urn:microsoft.com/office/officeart/2018/5/layout/IconCircleLabelList"/>
    <dgm:cxn modelId="{974FB972-1863-4EE8-BE7D-EF933DE0957B}" type="presParOf" srcId="{D572BA45-C298-4D78-8525-8B58E8DF662B}" destId="{7322ABEB-4E86-4612-A38A-AF76B81A3451}" srcOrd="1" destOrd="0" presId="urn:microsoft.com/office/officeart/2018/5/layout/IconCircleLabelList"/>
    <dgm:cxn modelId="{DC75F4BF-830B-4220-9BA5-DA72DF149851}" type="presParOf" srcId="{D572BA45-C298-4D78-8525-8B58E8DF662B}" destId="{F8ACD631-6213-449C-9517-CF92246FD08F}" srcOrd="2" destOrd="0" presId="urn:microsoft.com/office/officeart/2018/5/layout/IconCircleLabelList"/>
    <dgm:cxn modelId="{55D141B7-E0DD-481A-9273-77E6775E7276}" type="presParOf" srcId="{D572BA45-C298-4D78-8525-8B58E8DF662B}" destId="{9A8E7F53-27FF-42E8-A893-CDF0C359EF83}" srcOrd="3" destOrd="0" presId="urn:microsoft.com/office/officeart/2018/5/layout/IconCircleLabelList"/>
    <dgm:cxn modelId="{50F1ED69-1A15-45C9-92AD-A8B5D83319E8}" type="presParOf" srcId="{B4D25D4F-F0CF-4A34-9752-B3987AB6763E}" destId="{9B4DA9C0-C065-4337-999C-26D221E5457B}" srcOrd="1" destOrd="0" presId="urn:microsoft.com/office/officeart/2018/5/layout/IconCircleLabelList"/>
    <dgm:cxn modelId="{EE7569F4-62E3-4DFC-965F-71A93A341BC0}" type="presParOf" srcId="{B4D25D4F-F0CF-4A34-9752-B3987AB6763E}" destId="{5F6BE1CC-F8F1-41A6-9CA3-858161FFB8C4}" srcOrd="2" destOrd="0" presId="urn:microsoft.com/office/officeart/2018/5/layout/IconCircleLabelList"/>
    <dgm:cxn modelId="{D70A1AF2-A56E-46BA-888C-969A9A011FE1}" type="presParOf" srcId="{5F6BE1CC-F8F1-41A6-9CA3-858161FFB8C4}" destId="{A219F747-4A65-4696-AA94-48F3C327520B}" srcOrd="0" destOrd="0" presId="urn:microsoft.com/office/officeart/2018/5/layout/IconCircleLabelList"/>
    <dgm:cxn modelId="{CAA80562-DB63-4018-B0C8-D7E5573010A8}" type="presParOf" srcId="{5F6BE1CC-F8F1-41A6-9CA3-858161FFB8C4}" destId="{81F3C366-C8A9-4675-A930-25CF7E228985}" srcOrd="1" destOrd="0" presId="urn:microsoft.com/office/officeart/2018/5/layout/IconCircleLabelList"/>
    <dgm:cxn modelId="{A91A1B01-4813-40F2-A360-EAB3EBA9D0C2}" type="presParOf" srcId="{5F6BE1CC-F8F1-41A6-9CA3-858161FFB8C4}" destId="{82492EDD-38EE-4B40-91D9-27B0347A5CE5}" srcOrd="2" destOrd="0" presId="urn:microsoft.com/office/officeart/2018/5/layout/IconCircleLabelList"/>
    <dgm:cxn modelId="{3318B9BB-00C4-430F-83AF-1846FE253456}" type="presParOf" srcId="{5F6BE1CC-F8F1-41A6-9CA3-858161FFB8C4}" destId="{B2C31957-C4A8-4C60-A30A-8F1593132497}" srcOrd="3" destOrd="0" presId="urn:microsoft.com/office/officeart/2018/5/layout/IconCircleLabelList"/>
    <dgm:cxn modelId="{E00C36FA-4C7E-437D-9A67-79CBE9C86418}" type="presParOf" srcId="{B4D25D4F-F0CF-4A34-9752-B3987AB6763E}" destId="{276E9C4A-EF1A-4BF3-B219-BB1B3301B44F}" srcOrd="3" destOrd="0" presId="urn:microsoft.com/office/officeart/2018/5/layout/IconCircleLabelList"/>
    <dgm:cxn modelId="{0C149466-74B4-4405-A763-A4C6F6184996}" type="presParOf" srcId="{B4D25D4F-F0CF-4A34-9752-B3987AB6763E}" destId="{81A2EE8C-89F1-4EC8-9C1B-51A5BE9D7B9E}" srcOrd="4" destOrd="0" presId="urn:microsoft.com/office/officeart/2018/5/layout/IconCircleLabelList"/>
    <dgm:cxn modelId="{8632D3F2-0175-4D36-BE20-524B7D63182F}" type="presParOf" srcId="{81A2EE8C-89F1-4EC8-9C1B-51A5BE9D7B9E}" destId="{AA663442-013E-41B9-B1FF-4147C1F8EBEC}" srcOrd="0" destOrd="0" presId="urn:microsoft.com/office/officeart/2018/5/layout/IconCircleLabelList"/>
    <dgm:cxn modelId="{39320992-2065-4B10-BC03-473577ABD618}" type="presParOf" srcId="{81A2EE8C-89F1-4EC8-9C1B-51A5BE9D7B9E}" destId="{F39C5E57-C079-4619-8806-22A3F2E12822}" srcOrd="1" destOrd="0" presId="urn:microsoft.com/office/officeart/2018/5/layout/IconCircleLabelList"/>
    <dgm:cxn modelId="{2BD5914D-A388-440D-81F4-5C742A15E618}" type="presParOf" srcId="{81A2EE8C-89F1-4EC8-9C1B-51A5BE9D7B9E}" destId="{E80EFEFD-7D72-4168-82AA-302DB3FEAC9E}" srcOrd="2" destOrd="0" presId="urn:microsoft.com/office/officeart/2018/5/layout/IconCircleLabelList"/>
    <dgm:cxn modelId="{AFC59686-3B92-41A2-B96B-A65CCA0173C1}" type="presParOf" srcId="{81A2EE8C-89F1-4EC8-9C1B-51A5BE9D7B9E}" destId="{25B5E995-BC51-4E71-A0C8-AA2513D25ADD}" srcOrd="3" destOrd="0" presId="urn:microsoft.com/office/officeart/2018/5/layout/IconCircleLabelList"/>
    <dgm:cxn modelId="{5D5828AD-C6B7-4453-8DF2-F86D3C7F7148}" type="presParOf" srcId="{B4D25D4F-F0CF-4A34-9752-B3987AB6763E}" destId="{85DA160F-5770-4F74-BB6F-B6AE2F91F463}" srcOrd="5" destOrd="0" presId="urn:microsoft.com/office/officeart/2018/5/layout/IconCircleLabelList"/>
    <dgm:cxn modelId="{6271D743-ED9D-4239-A727-8EF46F203AE9}" type="presParOf" srcId="{B4D25D4F-F0CF-4A34-9752-B3987AB6763E}" destId="{FCD9FE7F-B985-4AAE-A6EE-F4466F322BE7}" srcOrd="6" destOrd="0" presId="urn:microsoft.com/office/officeart/2018/5/layout/IconCircleLabelList"/>
    <dgm:cxn modelId="{D61489BF-716B-45DE-9190-32EEC3D3A910}" type="presParOf" srcId="{FCD9FE7F-B985-4AAE-A6EE-F4466F322BE7}" destId="{F8245D92-A109-4216-862C-93E966C41047}" srcOrd="0" destOrd="0" presId="urn:microsoft.com/office/officeart/2018/5/layout/IconCircleLabelList"/>
    <dgm:cxn modelId="{ADAAC763-7F1C-4F73-9416-43E396EA321E}" type="presParOf" srcId="{FCD9FE7F-B985-4AAE-A6EE-F4466F322BE7}" destId="{FE08F824-0969-4B7A-8ABE-8C5DB52E1557}" srcOrd="1" destOrd="0" presId="urn:microsoft.com/office/officeart/2018/5/layout/IconCircleLabelList"/>
    <dgm:cxn modelId="{1D1BCD17-D4A5-4C98-B652-284C4E7D84F7}" type="presParOf" srcId="{FCD9FE7F-B985-4AAE-A6EE-F4466F322BE7}" destId="{70F7148D-EF85-47E7-9B99-3D23CDD7FEC7}" srcOrd="2" destOrd="0" presId="urn:microsoft.com/office/officeart/2018/5/layout/IconCircleLabelList"/>
    <dgm:cxn modelId="{AFE24304-891D-4924-B204-32EEF2B0452E}" type="presParOf" srcId="{FCD9FE7F-B985-4AAE-A6EE-F4466F322BE7}" destId="{AE2BB5E7-99A3-4B6D-A692-5B655DB64BE7}" srcOrd="3" destOrd="0" presId="urn:microsoft.com/office/officeart/2018/5/layout/IconCircleLabelList"/>
    <dgm:cxn modelId="{EF461252-7814-4EB7-B732-014D681141E7}" type="presParOf" srcId="{B4D25D4F-F0CF-4A34-9752-B3987AB6763E}" destId="{CC1D27A9-637A-4358-BD6B-E4D2CEAFEBCA}" srcOrd="7" destOrd="0" presId="urn:microsoft.com/office/officeart/2018/5/layout/IconCircleLabelList"/>
    <dgm:cxn modelId="{24E51C85-3DE1-4D30-8FB5-D379E5C472E1}" type="presParOf" srcId="{B4D25D4F-F0CF-4A34-9752-B3987AB6763E}" destId="{1B23FEE5-4213-430B-A0CB-99353A7A0D04}" srcOrd="8" destOrd="0" presId="urn:microsoft.com/office/officeart/2018/5/layout/IconCircleLabelList"/>
    <dgm:cxn modelId="{31D0E988-2A8E-4A3D-AE44-72BB3ABBAC8B}" type="presParOf" srcId="{1B23FEE5-4213-430B-A0CB-99353A7A0D04}" destId="{88A079D6-C4FB-469A-BE74-B2FD4F43E2EE}" srcOrd="0" destOrd="0" presId="urn:microsoft.com/office/officeart/2018/5/layout/IconCircleLabelList"/>
    <dgm:cxn modelId="{39FB1C95-1A0B-40CF-989E-73BD0CA03DE5}" type="presParOf" srcId="{1B23FEE5-4213-430B-A0CB-99353A7A0D04}" destId="{7081E4AE-05E1-47D2-8265-214682327D2B}" srcOrd="1" destOrd="0" presId="urn:microsoft.com/office/officeart/2018/5/layout/IconCircleLabelList"/>
    <dgm:cxn modelId="{6556AFFD-BB22-4EF7-92B5-5C6284C04DF6}" type="presParOf" srcId="{1B23FEE5-4213-430B-A0CB-99353A7A0D04}" destId="{1D99377C-DB90-43A6-AABB-255C21033508}" srcOrd="2" destOrd="0" presId="urn:microsoft.com/office/officeart/2018/5/layout/IconCircleLabelList"/>
    <dgm:cxn modelId="{D0B34689-4E12-4489-A32E-9F17E349264F}" type="presParOf" srcId="{1B23FEE5-4213-430B-A0CB-99353A7A0D04}" destId="{AC2F3638-3EE0-4389-BF0D-C901E01DC74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039945-F968-4499-AD43-9AA6581B12D4}">
      <dsp:nvSpPr>
        <dsp:cNvPr id="0" name=""/>
        <dsp:cNvSpPr/>
      </dsp:nvSpPr>
      <dsp:spPr>
        <a:xfrm>
          <a:off x="0" y="473"/>
          <a:ext cx="6900512" cy="6511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2E1937-5C2E-48FB-AE53-B4AA8E7F96EB}">
      <dsp:nvSpPr>
        <dsp:cNvPr id="0" name=""/>
        <dsp:cNvSpPr/>
      </dsp:nvSpPr>
      <dsp:spPr>
        <a:xfrm>
          <a:off x="196987" y="146992"/>
          <a:ext cx="358159" cy="3581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B7638A-5EE4-412F-BF32-50CB6E3CDDAB}">
      <dsp:nvSpPr>
        <dsp:cNvPr id="0" name=""/>
        <dsp:cNvSpPr/>
      </dsp:nvSpPr>
      <dsp:spPr>
        <a:xfrm>
          <a:off x="752135" y="473"/>
          <a:ext cx="6148376" cy="651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19" tIns="68919" rIns="68919" bIns="6891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  <a:endParaRPr 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52135" y="473"/>
        <a:ext cx="6148376" cy="651199"/>
      </dsp:txXfrm>
    </dsp:sp>
    <dsp:sp modelId="{48EE07AD-9917-443F-A308-54B86CABA4DD}">
      <dsp:nvSpPr>
        <dsp:cNvPr id="0" name=""/>
        <dsp:cNvSpPr/>
      </dsp:nvSpPr>
      <dsp:spPr>
        <a:xfrm>
          <a:off x="0" y="814472"/>
          <a:ext cx="6900512" cy="6511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F8E6EE-74F4-4AD9-AAAD-F96A90BE3995}">
      <dsp:nvSpPr>
        <dsp:cNvPr id="0" name=""/>
        <dsp:cNvSpPr/>
      </dsp:nvSpPr>
      <dsp:spPr>
        <a:xfrm>
          <a:off x="196987" y="960992"/>
          <a:ext cx="358159" cy="3581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BE49D9-8106-478E-857A-61EAEEC79E96}">
      <dsp:nvSpPr>
        <dsp:cNvPr id="0" name=""/>
        <dsp:cNvSpPr/>
      </dsp:nvSpPr>
      <dsp:spPr>
        <a:xfrm>
          <a:off x="752135" y="814472"/>
          <a:ext cx="6148376" cy="651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19" tIns="68919" rIns="68919" bIns="6891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Motivation</a:t>
          </a:r>
          <a:endParaRPr 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52135" y="814472"/>
        <a:ext cx="6148376" cy="651199"/>
      </dsp:txXfrm>
    </dsp:sp>
    <dsp:sp modelId="{4EBB4C9D-1360-4428-BD8D-2BB0F6524D27}">
      <dsp:nvSpPr>
        <dsp:cNvPr id="0" name=""/>
        <dsp:cNvSpPr/>
      </dsp:nvSpPr>
      <dsp:spPr>
        <a:xfrm>
          <a:off x="0" y="1628471"/>
          <a:ext cx="6900512" cy="6511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B883F9-793D-45E6-8517-67D263679EB1}">
      <dsp:nvSpPr>
        <dsp:cNvPr id="0" name=""/>
        <dsp:cNvSpPr/>
      </dsp:nvSpPr>
      <dsp:spPr>
        <a:xfrm>
          <a:off x="196987" y="1774991"/>
          <a:ext cx="358159" cy="3581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433ADA-DEAC-437C-B284-1B5AF592FE3A}">
      <dsp:nvSpPr>
        <dsp:cNvPr id="0" name=""/>
        <dsp:cNvSpPr/>
      </dsp:nvSpPr>
      <dsp:spPr>
        <a:xfrm>
          <a:off x="752135" y="1628471"/>
          <a:ext cx="6148376" cy="651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19" tIns="68919" rIns="68919" bIns="6891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Literature Survey</a:t>
          </a:r>
          <a:endParaRPr 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52135" y="1628471"/>
        <a:ext cx="6148376" cy="651199"/>
      </dsp:txXfrm>
    </dsp:sp>
    <dsp:sp modelId="{6F56CC2B-5308-4286-B608-20959E376F63}">
      <dsp:nvSpPr>
        <dsp:cNvPr id="0" name=""/>
        <dsp:cNvSpPr/>
      </dsp:nvSpPr>
      <dsp:spPr>
        <a:xfrm>
          <a:off x="0" y="2442470"/>
          <a:ext cx="6900512" cy="6511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F98C86-4D3D-49B5-8AF1-BEEA562A15C2}">
      <dsp:nvSpPr>
        <dsp:cNvPr id="0" name=""/>
        <dsp:cNvSpPr/>
      </dsp:nvSpPr>
      <dsp:spPr>
        <a:xfrm>
          <a:off x="196987" y="2588990"/>
          <a:ext cx="358159" cy="3581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2C0BB-1991-40F4-BE8E-68553371D915}">
      <dsp:nvSpPr>
        <dsp:cNvPr id="0" name=""/>
        <dsp:cNvSpPr/>
      </dsp:nvSpPr>
      <dsp:spPr>
        <a:xfrm>
          <a:off x="752135" y="2442470"/>
          <a:ext cx="6148376" cy="651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19" tIns="68919" rIns="68919" bIns="6891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Tools Used</a:t>
          </a:r>
          <a:endParaRPr 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52135" y="2442470"/>
        <a:ext cx="6148376" cy="651199"/>
      </dsp:txXfrm>
    </dsp:sp>
    <dsp:sp modelId="{4484809D-A565-45A0-9F56-84569E142417}">
      <dsp:nvSpPr>
        <dsp:cNvPr id="0" name=""/>
        <dsp:cNvSpPr/>
      </dsp:nvSpPr>
      <dsp:spPr>
        <a:xfrm>
          <a:off x="0" y="3256470"/>
          <a:ext cx="6900512" cy="6511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DD1BBC-D283-40B3-A356-99312C1F496C}">
      <dsp:nvSpPr>
        <dsp:cNvPr id="0" name=""/>
        <dsp:cNvSpPr/>
      </dsp:nvSpPr>
      <dsp:spPr>
        <a:xfrm>
          <a:off x="196987" y="3402989"/>
          <a:ext cx="358159" cy="358159"/>
        </a:xfrm>
        <a:prstGeom prst="rect">
          <a:avLst/>
        </a:prstGeom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35C52E-41E5-44C1-9B1D-76DE21CAFC7B}">
      <dsp:nvSpPr>
        <dsp:cNvPr id="0" name=""/>
        <dsp:cNvSpPr/>
      </dsp:nvSpPr>
      <dsp:spPr>
        <a:xfrm>
          <a:off x="752135" y="3256470"/>
          <a:ext cx="6148376" cy="651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19" tIns="68919" rIns="68919" bIns="6891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Methodology</a:t>
          </a:r>
        </a:p>
      </dsp:txBody>
      <dsp:txXfrm>
        <a:off x="752135" y="3256470"/>
        <a:ext cx="6148376" cy="651199"/>
      </dsp:txXfrm>
    </dsp:sp>
    <dsp:sp modelId="{2B9648F1-27F4-48B6-A7A0-F277FD5A84F5}">
      <dsp:nvSpPr>
        <dsp:cNvPr id="0" name=""/>
        <dsp:cNvSpPr/>
      </dsp:nvSpPr>
      <dsp:spPr>
        <a:xfrm>
          <a:off x="0" y="4070469"/>
          <a:ext cx="6900512" cy="6511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904475-FCFC-4EA4-957F-7A05A8F28D1A}">
      <dsp:nvSpPr>
        <dsp:cNvPr id="0" name=""/>
        <dsp:cNvSpPr/>
      </dsp:nvSpPr>
      <dsp:spPr>
        <a:xfrm>
          <a:off x="196987" y="4216989"/>
          <a:ext cx="358159" cy="358159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029595-F2C4-4977-BA40-C3406026DE1E}">
      <dsp:nvSpPr>
        <dsp:cNvPr id="0" name=""/>
        <dsp:cNvSpPr/>
      </dsp:nvSpPr>
      <dsp:spPr>
        <a:xfrm>
          <a:off x="752135" y="4070469"/>
          <a:ext cx="6148376" cy="651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19" tIns="68919" rIns="68919" bIns="6891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  <a:endParaRPr lang="en-US" sz="16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52135" y="4070469"/>
        <a:ext cx="6148376" cy="651199"/>
      </dsp:txXfrm>
    </dsp:sp>
    <dsp:sp modelId="{301560B8-4950-40A8-B72D-3AF826547AC1}">
      <dsp:nvSpPr>
        <dsp:cNvPr id="0" name=""/>
        <dsp:cNvSpPr/>
      </dsp:nvSpPr>
      <dsp:spPr>
        <a:xfrm>
          <a:off x="0" y="4884468"/>
          <a:ext cx="6900512" cy="6511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9316A-5EB4-4524-85AA-BD825779D43E}">
      <dsp:nvSpPr>
        <dsp:cNvPr id="0" name=""/>
        <dsp:cNvSpPr/>
      </dsp:nvSpPr>
      <dsp:spPr>
        <a:xfrm>
          <a:off x="196987" y="5030988"/>
          <a:ext cx="358159" cy="358159"/>
        </a:xfrm>
        <a:prstGeom prst="rect">
          <a:avLst/>
        </a:prstGeom>
        <a:blipFill rotWithShape="1"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88EAFF-75F1-4130-8448-64EF1D64D4C5}">
      <dsp:nvSpPr>
        <dsp:cNvPr id="0" name=""/>
        <dsp:cNvSpPr/>
      </dsp:nvSpPr>
      <dsp:spPr>
        <a:xfrm>
          <a:off x="752135" y="4884468"/>
          <a:ext cx="6148376" cy="651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919" tIns="68919" rIns="68919" bIns="68919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References</a:t>
          </a:r>
        </a:p>
      </dsp:txBody>
      <dsp:txXfrm>
        <a:off x="752135" y="4884468"/>
        <a:ext cx="6148376" cy="651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E2FC48-1D5E-4AB7-B115-B2A1ED5708EF}">
      <dsp:nvSpPr>
        <dsp:cNvPr id="0" name=""/>
        <dsp:cNvSpPr/>
      </dsp:nvSpPr>
      <dsp:spPr>
        <a:xfrm>
          <a:off x="478800" y="1095669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22ABEB-4E86-4612-A38A-AF76B81A3451}">
      <dsp:nvSpPr>
        <dsp:cNvPr id="0" name=""/>
        <dsp:cNvSpPr/>
      </dsp:nvSpPr>
      <dsp:spPr>
        <a:xfrm>
          <a:off x="712800" y="132966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E7F53-27FF-42E8-A893-CDF0C359EF83}">
      <dsp:nvSpPr>
        <dsp:cNvPr id="0" name=""/>
        <dsp:cNvSpPr/>
      </dsp:nvSpPr>
      <dsp:spPr>
        <a:xfrm>
          <a:off x="12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200" b="1" kern="1200" dirty="0"/>
            <a:t>User credentials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200" kern="1200" dirty="0"/>
            <a:t>1.Login password</a:t>
          </a:r>
        </a:p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200" kern="1200" dirty="0"/>
            <a:t>2.Face Data Collection</a:t>
          </a:r>
          <a:endParaRPr lang="en-IN" sz="1200" b="0" i="0" kern="1200" dirty="0"/>
        </a:p>
      </dsp:txBody>
      <dsp:txXfrm>
        <a:off x="127800" y="2535669"/>
        <a:ext cx="1800000" cy="720000"/>
      </dsp:txXfrm>
    </dsp:sp>
    <dsp:sp modelId="{A219F747-4A65-4696-AA94-48F3C327520B}">
      <dsp:nvSpPr>
        <dsp:cNvPr id="0" name=""/>
        <dsp:cNvSpPr/>
      </dsp:nvSpPr>
      <dsp:spPr>
        <a:xfrm>
          <a:off x="2593800" y="1095669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F3C366-C8A9-4675-A930-25CF7E228985}">
      <dsp:nvSpPr>
        <dsp:cNvPr id="0" name=""/>
        <dsp:cNvSpPr/>
      </dsp:nvSpPr>
      <dsp:spPr>
        <a:xfrm>
          <a:off x="282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C31957-C4A8-4C60-A30A-8F1593132497}">
      <dsp:nvSpPr>
        <dsp:cNvPr id="0" name=""/>
        <dsp:cNvSpPr/>
      </dsp:nvSpPr>
      <dsp:spPr>
        <a:xfrm>
          <a:off x="224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200" b="1" i="0" kern="1200" dirty="0"/>
            <a:t>Define GeoFencing</a:t>
          </a:r>
        </a:p>
      </dsp:txBody>
      <dsp:txXfrm>
        <a:off x="2242800" y="2535669"/>
        <a:ext cx="1800000" cy="720000"/>
      </dsp:txXfrm>
    </dsp:sp>
    <dsp:sp modelId="{AA663442-013E-41B9-B1FF-4147C1F8EBEC}">
      <dsp:nvSpPr>
        <dsp:cNvPr id="0" name=""/>
        <dsp:cNvSpPr/>
      </dsp:nvSpPr>
      <dsp:spPr>
        <a:xfrm>
          <a:off x="4708800" y="1095669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9C5E57-C079-4619-8806-22A3F2E12822}">
      <dsp:nvSpPr>
        <dsp:cNvPr id="0" name=""/>
        <dsp:cNvSpPr/>
      </dsp:nvSpPr>
      <dsp:spPr>
        <a:xfrm>
          <a:off x="494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B5E995-BC51-4E71-A0C8-AA2513D25ADD}">
      <dsp:nvSpPr>
        <dsp:cNvPr id="0" name=""/>
        <dsp:cNvSpPr/>
      </dsp:nvSpPr>
      <dsp:spPr>
        <a:xfrm>
          <a:off x="435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200" b="1" i="0" kern="1200" dirty="0"/>
            <a:t>Model Creation</a:t>
          </a:r>
        </a:p>
      </dsp:txBody>
      <dsp:txXfrm>
        <a:off x="4357800" y="2535669"/>
        <a:ext cx="1800000" cy="720000"/>
      </dsp:txXfrm>
    </dsp:sp>
    <dsp:sp modelId="{F8245D92-A109-4216-862C-93E966C41047}">
      <dsp:nvSpPr>
        <dsp:cNvPr id="0" name=""/>
        <dsp:cNvSpPr/>
      </dsp:nvSpPr>
      <dsp:spPr>
        <a:xfrm>
          <a:off x="6823800" y="1095669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08F824-0969-4B7A-8ABE-8C5DB52E1557}">
      <dsp:nvSpPr>
        <dsp:cNvPr id="0" name=""/>
        <dsp:cNvSpPr/>
      </dsp:nvSpPr>
      <dsp:spPr>
        <a:xfrm>
          <a:off x="705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2BB5E7-99A3-4B6D-A692-5B655DB64BE7}">
      <dsp:nvSpPr>
        <dsp:cNvPr id="0" name=""/>
        <dsp:cNvSpPr/>
      </dsp:nvSpPr>
      <dsp:spPr>
        <a:xfrm>
          <a:off x="647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200" b="1" i="0" kern="1200" dirty="0"/>
            <a:t>UI Design</a:t>
          </a:r>
        </a:p>
      </dsp:txBody>
      <dsp:txXfrm>
        <a:off x="6472800" y="2535669"/>
        <a:ext cx="1800000" cy="720000"/>
      </dsp:txXfrm>
    </dsp:sp>
    <dsp:sp modelId="{88A079D6-C4FB-469A-BE74-B2FD4F43E2EE}">
      <dsp:nvSpPr>
        <dsp:cNvPr id="0" name=""/>
        <dsp:cNvSpPr/>
      </dsp:nvSpPr>
      <dsp:spPr>
        <a:xfrm>
          <a:off x="8938800" y="1095669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1E4AE-05E1-47D2-8265-214682327D2B}">
      <dsp:nvSpPr>
        <dsp:cNvPr id="0" name=""/>
        <dsp:cNvSpPr/>
      </dsp:nvSpPr>
      <dsp:spPr>
        <a:xfrm>
          <a:off x="917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2F3638-3EE0-4389-BF0D-C901E01DC74B}">
      <dsp:nvSpPr>
        <dsp:cNvPr id="0" name=""/>
        <dsp:cNvSpPr/>
      </dsp:nvSpPr>
      <dsp:spPr>
        <a:xfrm>
          <a:off x="858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200" b="1" i="0" kern="1200" dirty="0"/>
            <a:t>Application Testing</a:t>
          </a:r>
        </a:p>
      </dsp:txBody>
      <dsp:txXfrm>
        <a:off x="8587800" y="2535669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49B6D-9B1F-41AA-9D42-43D332FEA1ED}" type="datetimeFigureOut">
              <a:rPr lang="en-IN" smtClean="0"/>
              <a:t>24-05-2025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834B8-9A83-41D7-B7F3-54C5AC685AB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5707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21249-518E-CC0B-76FA-6288CBC8F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139686-94D7-E408-BB73-ED9400C2E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C1BB-F2A9-E8B4-8A18-7F25689BC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1F01-A7A2-4E2F-A42B-914FE338AD7F}" type="datetimeFigureOut">
              <a:rPr lang="en-IN" smtClean="0"/>
              <a:t>24-05-2025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FFDE0-FEA3-1E55-5BB9-FA301374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EA763-E947-137A-E86C-62BA8A1F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666D-DBCA-4C07-8871-53998FDC2249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E1D929-6542-56DE-5A4E-D8BF7C8C8E82}"/>
              </a:ext>
            </a:extLst>
          </p:cNvPr>
          <p:cNvSpPr/>
          <p:nvPr userDrawn="1"/>
        </p:nvSpPr>
        <p:spPr>
          <a:xfrm>
            <a:off x="9971314" y="0"/>
            <a:ext cx="2220686" cy="881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546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E58F6-AD6F-FB5A-AED9-E081D3C7E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06B84-4B58-5AEF-4E62-A49CEA5F5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3EECB-FB86-4ECF-C56E-AFD5EA8B6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1F01-A7A2-4E2F-A42B-914FE338AD7F}" type="datetimeFigureOut">
              <a:rPr lang="en-IN" smtClean="0"/>
              <a:t>24-05-2025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918B6-26BB-C0F4-B5D9-64E24B867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3CDD1-5B88-7250-C93A-D2A079386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666D-DBCA-4C07-8871-53998FDC224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304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05793B-34E0-E0DB-C8AE-655A5DF0B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8A8219-57FE-6B9D-B5DF-991F56034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BE125-D33F-5D2A-7F16-A261A909C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1F01-A7A2-4E2F-A42B-914FE338AD7F}" type="datetimeFigureOut">
              <a:rPr lang="en-IN" smtClean="0"/>
              <a:t>24-05-2025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C3A23-882F-4F63-65A1-4C5207159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3E8DC-0008-3CE6-3593-C97F845BB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666D-DBCA-4C07-8871-53998FDC224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3503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D79AA-9CFC-A341-B059-2E1B11886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966AE-6563-2FED-E6A1-832832D0F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B150E-EB3F-B5B8-A254-52BDFAE6E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1F01-A7A2-4E2F-A42B-914FE338AD7F}" type="datetimeFigureOut">
              <a:rPr lang="en-IN" smtClean="0"/>
              <a:t>24-05-2025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E16E8-5DCB-9AB9-B0DC-E5701F63C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F7D4D-5742-5775-0AA6-5088C7890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666D-DBCA-4C07-8871-53998FDC224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003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52316-8B40-1151-D794-F1415329C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7457E-1929-BE0E-5242-42F609B77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5607D-DF07-C8DB-6FBC-12A28F1A6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1F01-A7A2-4E2F-A42B-914FE338AD7F}" type="datetimeFigureOut">
              <a:rPr lang="en-IN" smtClean="0"/>
              <a:t>24-05-2025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05BDD-5CEA-ADA1-3500-B4949558C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9D001-C6CC-ED7B-30E0-22F874C1C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666D-DBCA-4C07-8871-53998FDC224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874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9F32-1422-AAD2-918E-31F7E036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256CC-8A55-346A-E32F-3365C1779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81630-F8AB-F543-8012-871550A8E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70D87-C03A-FEE3-4FAF-6F2B440DF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1F01-A7A2-4E2F-A42B-914FE338AD7F}" type="datetimeFigureOut">
              <a:rPr lang="en-IN" smtClean="0"/>
              <a:t>24-05-2025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61CB0-B6D4-7325-15E8-1D7F1C5D5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D26A6-48FC-25EC-ED5E-606D13933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666D-DBCA-4C07-8871-53998FDC224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6689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CCD5F-B640-7E37-D761-6D1196FB6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8BC5C-1238-3A1B-8C5F-BD95BE142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FC92C-5F91-03B4-2431-DA308C4C5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D0E16B-CCA1-23A7-152C-AC65C7298D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86B096-CF91-3CAB-8BC9-A02C04AEFE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67F73F-87D8-B854-6173-659016705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1F01-A7A2-4E2F-A42B-914FE338AD7F}" type="datetimeFigureOut">
              <a:rPr lang="en-IN" smtClean="0"/>
              <a:t>24-05-2025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EBF732-595F-9030-CEFC-3B61470F6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41571-0F40-81FB-98BC-647788A4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666D-DBCA-4C07-8871-53998FDC224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502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3E1A6-E146-1C33-86B4-E6087763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D21DCE-26F7-F211-881B-2800D1160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1F01-A7A2-4E2F-A42B-914FE338AD7F}" type="datetimeFigureOut">
              <a:rPr lang="en-IN" smtClean="0"/>
              <a:t>24-05-2025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86BE9-45A0-ED16-1CDF-D709B4511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1991F7-F2EE-1A37-BA40-2B1E73E98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666D-DBCA-4C07-8871-53998FDC224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463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79AAA7-EE59-17A8-A878-37D9991F4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1F01-A7A2-4E2F-A42B-914FE338AD7F}" type="datetimeFigureOut">
              <a:rPr lang="en-IN" smtClean="0"/>
              <a:t>24-05-2025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B109AC-7AF8-AD37-E917-0950471F5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18FE0-FFE0-63E1-B35F-18932A74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666D-DBCA-4C07-8871-53998FDC224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823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2A895-1E78-27B2-E388-AE4403394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FF1B9-8FDA-07E4-2B8D-C5EB9A89C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3B36D-F25E-5796-4F5D-822001BE1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311A0-0E68-B369-D2D2-11D84A2AF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1F01-A7A2-4E2F-A42B-914FE338AD7F}" type="datetimeFigureOut">
              <a:rPr lang="en-IN" smtClean="0"/>
              <a:t>24-05-2025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46E4C-2A24-A937-A2FE-8E5CE43B9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5EA4B-571A-D24E-36C6-A1AD99D01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666D-DBCA-4C07-8871-53998FDC224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2680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8C179-20F5-150A-7338-F16B1A7E3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9AFF73-2096-DF54-CB41-726A5A48F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5307B-C722-07B7-39EB-E1850225F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FC4ABA-EBEC-EAA8-0A15-674633415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1F01-A7A2-4E2F-A42B-914FE338AD7F}" type="datetimeFigureOut">
              <a:rPr lang="en-IN" smtClean="0"/>
              <a:t>24-05-2025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12C35-1B5F-2E70-4861-4DF15245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16126-EED2-44F8-4182-18BE86CA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8666D-DBCA-4C07-8871-53998FDC224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170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CF7346-18E5-9E8E-E882-41038BA4C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296400" cy="6985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67BE33-2258-EA19-9D7F-91944CAD8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4207"/>
            <a:ext cx="10515600" cy="4962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C2131-9910-F5A5-B865-B913CED0E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A1F01-A7A2-4E2F-A42B-914FE338AD7F}" type="datetimeFigureOut">
              <a:rPr lang="en-IN" smtClean="0"/>
              <a:t>24-05-2025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4213A-0596-FEE6-4B82-362CB266D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6CA75-1535-14BB-9F09-83E964119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8666D-DBCA-4C07-8871-53998FDC2249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3E5E16-10A2-AAED-8F30-8B2D814E7516}"/>
              </a:ext>
            </a:extLst>
          </p:cNvPr>
          <p:cNvCxnSpPr>
            <a:cxnSpLocks/>
          </p:cNvCxnSpPr>
          <p:nvPr userDrawn="1"/>
        </p:nvCxnSpPr>
        <p:spPr>
          <a:xfrm>
            <a:off x="827314" y="1113749"/>
            <a:ext cx="10526486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EA2CBCA-A37E-A234-53B5-947D80977681}"/>
              </a:ext>
            </a:extLst>
          </p:cNvPr>
          <p:cNvCxnSpPr/>
          <p:nvPr userDrawn="1"/>
        </p:nvCxnSpPr>
        <p:spPr>
          <a:xfrm>
            <a:off x="838200" y="6272667"/>
            <a:ext cx="10515600" cy="0"/>
          </a:xfrm>
          <a:prstGeom prst="line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738A99B7-F197-5710-F5F6-950A2D2ED67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024431" y="-1"/>
            <a:ext cx="2167569" cy="84908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6ECDDA8-E81A-2BAC-F325-C39F27FF4528}"/>
              </a:ext>
            </a:extLst>
          </p:cNvPr>
          <p:cNvGrpSpPr/>
          <p:nvPr userDrawn="1"/>
        </p:nvGrpSpPr>
        <p:grpSpPr>
          <a:xfrm>
            <a:off x="10472059" y="1023707"/>
            <a:ext cx="881740" cy="49899"/>
            <a:chOff x="10472059" y="1023707"/>
            <a:chExt cx="881740" cy="4989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F565A3C-E2AE-E175-23D7-2871C255FF66}"/>
                </a:ext>
              </a:extLst>
            </p:cNvPr>
            <p:cNvGrpSpPr/>
            <p:nvPr userDrawn="1"/>
          </p:nvGrpSpPr>
          <p:grpSpPr>
            <a:xfrm>
              <a:off x="10918372" y="1024176"/>
              <a:ext cx="435427" cy="49430"/>
              <a:chOff x="10918372" y="1024176"/>
              <a:chExt cx="435427" cy="49430"/>
            </a:xfrm>
          </p:grpSpPr>
          <p:sp>
            <p:nvSpPr>
              <p:cNvPr id="12" name="Rectangle: Single Corner Snipped 11">
                <a:extLst>
                  <a:ext uri="{FF2B5EF4-FFF2-40B4-BE49-F238E27FC236}">
                    <a16:creationId xmlns:a16="http://schemas.microsoft.com/office/drawing/2014/main" id="{9F83BBE8-7AF6-FEF7-1C8C-71E9B3DAE424}"/>
                  </a:ext>
                </a:extLst>
              </p:cNvPr>
              <p:cNvSpPr/>
              <p:nvPr userDrawn="1"/>
            </p:nvSpPr>
            <p:spPr>
              <a:xfrm>
                <a:off x="11146971" y="1024176"/>
                <a:ext cx="206828" cy="49430"/>
              </a:xfrm>
              <a:prstGeom prst="snip1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" name="Rectangle: Single Corner Snipped 6">
                <a:extLst>
                  <a:ext uri="{FF2B5EF4-FFF2-40B4-BE49-F238E27FC236}">
                    <a16:creationId xmlns:a16="http://schemas.microsoft.com/office/drawing/2014/main" id="{DEBA32B2-4547-3EE1-474B-F2FA0779E3A7}"/>
                  </a:ext>
                </a:extLst>
              </p:cNvPr>
              <p:cNvSpPr/>
              <p:nvPr userDrawn="1"/>
            </p:nvSpPr>
            <p:spPr>
              <a:xfrm>
                <a:off x="10918372" y="1024177"/>
                <a:ext cx="206828" cy="49429"/>
              </a:xfrm>
              <a:prstGeom prst="snip1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963D3AE-1E5F-C031-C260-271864E0AE76}"/>
                </a:ext>
              </a:extLst>
            </p:cNvPr>
            <p:cNvGrpSpPr/>
            <p:nvPr userDrawn="1"/>
          </p:nvGrpSpPr>
          <p:grpSpPr>
            <a:xfrm>
              <a:off x="10472059" y="1023707"/>
              <a:ext cx="435427" cy="49430"/>
              <a:chOff x="10918372" y="1024176"/>
              <a:chExt cx="435427" cy="49430"/>
            </a:xfrm>
          </p:grpSpPr>
          <p:sp>
            <p:nvSpPr>
              <p:cNvPr id="15" name="Rectangle: Single Corner Snipped 14">
                <a:extLst>
                  <a:ext uri="{FF2B5EF4-FFF2-40B4-BE49-F238E27FC236}">
                    <a16:creationId xmlns:a16="http://schemas.microsoft.com/office/drawing/2014/main" id="{9CD76FA1-6888-BC28-EECA-938FC3B8E4EB}"/>
                  </a:ext>
                </a:extLst>
              </p:cNvPr>
              <p:cNvSpPr/>
              <p:nvPr userDrawn="1"/>
            </p:nvSpPr>
            <p:spPr>
              <a:xfrm>
                <a:off x="11146971" y="1024176"/>
                <a:ext cx="206828" cy="49430"/>
              </a:xfrm>
              <a:prstGeom prst="snip1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6" name="Rectangle: Single Corner Snipped 15">
                <a:extLst>
                  <a:ext uri="{FF2B5EF4-FFF2-40B4-BE49-F238E27FC236}">
                    <a16:creationId xmlns:a16="http://schemas.microsoft.com/office/drawing/2014/main" id="{878C3A61-B110-FE03-21FB-1BE887A559D4}"/>
                  </a:ext>
                </a:extLst>
              </p:cNvPr>
              <p:cNvSpPr/>
              <p:nvPr userDrawn="1"/>
            </p:nvSpPr>
            <p:spPr>
              <a:xfrm>
                <a:off x="10918372" y="1024177"/>
                <a:ext cx="206828" cy="49429"/>
              </a:xfrm>
              <a:prstGeom prst="snip1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F846BAF-4509-D234-2BA2-9A1FB99AE3BE}"/>
              </a:ext>
            </a:extLst>
          </p:cNvPr>
          <p:cNvGrpSpPr/>
          <p:nvPr userDrawn="1"/>
        </p:nvGrpSpPr>
        <p:grpSpPr>
          <a:xfrm flipV="1">
            <a:off x="859972" y="6308728"/>
            <a:ext cx="3135084" cy="71645"/>
            <a:chOff x="10472059" y="1023707"/>
            <a:chExt cx="881740" cy="4989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479F2F6-6398-4D1B-FBF0-2B42C46F2B21}"/>
                </a:ext>
              </a:extLst>
            </p:cNvPr>
            <p:cNvGrpSpPr/>
            <p:nvPr userDrawn="1"/>
          </p:nvGrpSpPr>
          <p:grpSpPr>
            <a:xfrm>
              <a:off x="10918372" y="1024176"/>
              <a:ext cx="435427" cy="49430"/>
              <a:chOff x="10918372" y="1024176"/>
              <a:chExt cx="435427" cy="49430"/>
            </a:xfrm>
          </p:grpSpPr>
          <p:sp>
            <p:nvSpPr>
              <p:cNvPr id="23" name="Rectangle: Single Corner Snipped 22">
                <a:extLst>
                  <a:ext uri="{FF2B5EF4-FFF2-40B4-BE49-F238E27FC236}">
                    <a16:creationId xmlns:a16="http://schemas.microsoft.com/office/drawing/2014/main" id="{DFA47EF9-A9B4-1744-8CEA-7D62BD1BA0DD}"/>
                  </a:ext>
                </a:extLst>
              </p:cNvPr>
              <p:cNvSpPr/>
              <p:nvPr userDrawn="1"/>
            </p:nvSpPr>
            <p:spPr>
              <a:xfrm>
                <a:off x="11146971" y="1024176"/>
                <a:ext cx="206828" cy="49430"/>
              </a:xfrm>
              <a:prstGeom prst="snip1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4" name="Rectangle: Single Corner Snipped 23">
                <a:extLst>
                  <a:ext uri="{FF2B5EF4-FFF2-40B4-BE49-F238E27FC236}">
                    <a16:creationId xmlns:a16="http://schemas.microsoft.com/office/drawing/2014/main" id="{91C1E7F3-8691-C2A0-F68D-7548E903F447}"/>
                  </a:ext>
                </a:extLst>
              </p:cNvPr>
              <p:cNvSpPr/>
              <p:nvPr userDrawn="1"/>
            </p:nvSpPr>
            <p:spPr>
              <a:xfrm>
                <a:off x="10918372" y="1024177"/>
                <a:ext cx="206828" cy="49429"/>
              </a:xfrm>
              <a:prstGeom prst="snip1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8C1B72C-EC65-9A9F-4657-CE299F2E706F}"/>
                </a:ext>
              </a:extLst>
            </p:cNvPr>
            <p:cNvGrpSpPr/>
            <p:nvPr userDrawn="1"/>
          </p:nvGrpSpPr>
          <p:grpSpPr>
            <a:xfrm>
              <a:off x="10472059" y="1023707"/>
              <a:ext cx="435427" cy="49430"/>
              <a:chOff x="10918372" y="1024176"/>
              <a:chExt cx="435427" cy="49430"/>
            </a:xfrm>
          </p:grpSpPr>
          <p:sp>
            <p:nvSpPr>
              <p:cNvPr id="21" name="Rectangle: Single Corner Snipped 20">
                <a:extLst>
                  <a:ext uri="{FF2B5EF4-FFF2-40B4-BE49-F238E27FC236}">
                    <a16:creationId xmlns:a16="http://schemas.microsoft.com/office/drawing/2014/main" id="{A89642AA-842A-1429-285F-2B6D229B2DD5}"/>
                  </a:ext>
                </a:extLst>
              </p:cNvPr>
              <p:cNvSpPr/>
              <p:nvPr userDrawn="1"/>
            </p:nvSpPr>
            <p:spPr>
              <a:xfrm>
                <a:off x="11146971" y="1024176"/>
                <a:ext cx="206828" cy="49430"/>
              </a:xfrm>
              <a:prstGeom prst="snip1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2" name="Rectangle: Single Corner Snipped 21">
                <a:extLst>
                  <a:ext uri="{FF2B5EF4-FFF2-40B4-BE49-F238E27FC236}">
                    <a16:creationId xmlns:a16="http://schemas.microsoft.com/office/drawing/2014/main" id="{8A182473-5DCE-FA8E-AFFD-81648C5D2371}"/>
                  </a:ext>
                </a:extLst>
              </p:cNvPr>
              <p:cNvSpPr/>
              <p:nvPr userDrawn="1"/>
            </p:nvSpPr>
            <p:spPr>
              <a:xfrm>
                <a:off x="10918372" y="1024177"/>
                <a:ext cx="206828" cy="49429"/>
              </a:xfrm>
              <a:prstGeom prst="snip1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8908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jpg"/><Relationship Id="rId4" Type="http://schemas.openxmlformats.org/officeDocument/2006/relationships/image" Target="../media/image37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g"/><Relationship Id="rId4" Type="http://schemas.openxmlformats.org/officeDocument/2006/relationships/image" Target="../media/image4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07/s11042-023-15510-x" TargetMode="External"/><Relationship Id="rId3" Type="http://schemas.openxmlformats.org/officeDocument/2006/relationships/hyperlink" Target="https://doi.org/10.21203/rs.3.rs-5931462/v1" TargetMode="External"/><Relationship Id="rId7" Type="http://schemas.openxmlformats.org/officeDocument/2006/relationships/hyperlink" Target="10.23919/INDIACom61295.2024.10498447" TargetMode="External"/><Relationship Id="rId2" Type="http://schemas.openxmlformats.org/officeDocument/2006/relationships/hyperlink" Target="https://ieeexplore.ieee.org/document/1062503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9234236" TargetMode="External"/><Relationship Id="rId5" Type="http://schemas.openxmlformats.org/officeDocument/2006/relationships/hyperlink" Target="https://doi.org/10.1016/j.jksuci.2019.01.006" TargetMode="External"/><Relationship Id="rId4" Type="http://schemas.openxmlformats.org/officeDocument/2006/relationships/hyperlink" Target="https://joiv.org/index.php/joiv/article/view/2464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21203/rs.3.rs-5931462/v1" TargetMode="External"/><Relationship Id="rId7" Type="http://schemas.openxmlformats.org/officeDocument/2006/relationships/hyperlink" Target="https://doi.org/10.1007/s11042-023-15510-x" TargetMode="External"/><Relationship Id="rId2" Type="http://schemas.openxmlformats.org/officeDocument/2006/relationships/hyperlink" Target="https://www.irjet.net/archives/V4/i1/IRJET-V4I1285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jsrst.com/IJSRST229133" TargetMode="External"/><Relationship Id="rId5" Type="http://schemas.openxmlformats.org/officeDocument/2006/relationships/hyperlink" Target="https://doi.org/10.1016/j.jksuci.2019.01.006" TargetMode="External"/><Relationship Id="rId4" Type="http://schemas.openxmlformats.org/officeDocument/2006/relationships/hyperlink" Target="https://ieeexplore.ieee.org/document/9234236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5C12B-8B99-81F7-2515-609D37297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123" y="577970"/>
            <a:ext cx="9183766" cy="1652338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Advanced Attendance Management System Integrating Face Recognition and GPS-Based Tracking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0656F-191D-92A0-6261-09E82BE290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4516" y="3927032"/>
            <a:ext cx="4083247" cy="2366878"/>
          </a:xfrm>
        </p:spPr>
        <p:txBody>
          <a:bodyPr>
            <a:normAutofit fontScale="92500"/>
          </a:bodyPr>
          <a:lstStyle/>
          <a:p>
            <a:pPr marL="0" indent="0" algn="l">
              <a:spcBef>
                <a:spcPts val="0"/>
              </a:spcBef>
              <a:buNone/>
            </a:pPr>
            <a:r>
              <a:rPr lang="en-IN" sz="2000" b="1" u="sng" dirty="0"/>
              <a:t>Presented by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100" dirty="0"/>
              <a:t>K.N.S.Sesha Kumar – 211FA18112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100" dirty="0"/>
              <a:t>Sk.Siraj – 211FA18101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100" dirty="0"/>
              <a:t>Department of ACSE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100" dirty="0"/>
              <a:t>VFSTR Deemed To Be 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5E8BFC-9FB1-7834-0584-C784E7D9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269" y="2730516"/>
            <a:ext cx="4371474" cy="139696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13C03F-FAC8-C2FA-F4DF-CE5636275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6617" y="3927032"/>
            <a:ext cx="3581399" cy="1652338"/>
          </a:xfrm>
        </p:spPr>
        <p:txBody>
          <a:bodyPr>
            <a:normAutofit fontScale="92500"/>
          </a:bodyPr>
          <a:lstStyle/>
          <a:p>
            <a:pPr marL="0" indent="0" algn="l">
              <a:buNone/>
            </a:pPr>
            <a:r>
              <a:rPr lang="en-IN" sz="2000" b="1" u="sng" dirty="0"/>
              <a:t>Under Guidance of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Mr. Amar Jukuntla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Assistant Professor,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Department of ACSE,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000" dirty="0"/>
              <a:t>VFSTR Deemed To Be University</a:t>
            </a:r>
          </a:p>
        </p:txBody>
      </p:sp>
    </p:spTree>
    <p:extLst>
      <p:ext uri="{BB962C8B-B14F-4D97-AF65-F5344CB8AC3E}">
        <p14:creationId xmlns:p14="http://schemas.microsoft.com/office/powerpoint/2010/main" val="3071621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6D74F-D72C-E851-E9B6-87C7AF03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Verification Steps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2CFDC8-4125-BE1A-009F-ACD32A4D7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77359"/>
            <a:ext cx="2325363" cy="5036679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B40EA55F-E882-96DA-438E-9E29A7FC6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00307" y="3200745"/>
            <a:ext cx="581025" cy="3333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165D98-1EEB-2540-0562-29AAE8ABA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3404" y="1251513"/>
            <a:ext cx="1908663" cy="4962525"/>
          </a:xfr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4982276D-8573-7A88-49D2-6A70FC6AD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94139" y="3200744"/>
            <a:ext cx="581025" cy="3333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A0D6E8-37FD-3A24-2DFC-7AAE6B6693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724" y="1800102"/>
            <a:ext cx="5361766" cy="346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96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1ACC6-B794-5DFD-79AA-BFA164419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Mobile Facenet - Architecture</a:t>
            </a:r>
          </a:p>
        </p:txBody>
      </p:sp>
      <p:pic>
        <p:nvPicPr>
          <p:cNvPr id="5122" name="Picture 2" descr="The Architecture of MobileFaceNet. | Download Scientific Diagram">
            <a:extLst>
              <a:ext uri="{FF2B5EF4-FFF2-40B4-BE49-F238E27FC236}">
                <a16:creationId xmlns:a16="http://schemas.microsoft.com/office/drawing/2014/main" id="{35519C21-208E-7C29-6B07-2D467C355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0601" y="1571218"/>
            <a:ext cx="7942941" cy="3915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9860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BAEFA-A044-FB99-DE6A-DA174DF38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MobileFaceNet?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7A1FD-C219-A781-58A9-549DD4EA7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b="1" dirty="0"/>
              <a:t>Lightweight &amp; Efficient:</a:t>
            </a:r>
            <a:r>
              <a:rPr lang="en-IN" dirty="0"/>
              <a:t> Designed specifically for mobile devices using depthwise separable convolutions, enabling real-time face recognition with low resource usage.</a:t>
            </a:r>
          </a:p>
          <a:p>
            <a:r>
              <a:rPr lang="en-IN" b="1" dirty="0"/>
              <a:t>High Accuracy:</a:t>
            </a:r>
            <a:r>
              <a:rPr lang="en-IN" dirty="0"/>
              <a:t> Achieves ~96–98% verification accuracy on LFW benchmark while being 4–5× smaller than FaceNet and other deep models.</a:t>
            </a:r>
          </a:p>
          <a:p>
            <a:r>
              <a:rPr lang="en-IN" b="1" dirty="0"/>
              <a:t>Fast InferenceEmbedding:</a:t>
            </a:r>
            <a:r>
              <a:rPr lang="en-IN" dirty="0"/>
              <a:t> generation takes &lt;100 ms on mid-range Android devices, suitable for real-time attendance applications.</a:t>
            </a:r>
          </a:p>
          <a:p>
            <a:r>
              <a:rPr lang="en-IN" dirty="0"/>
              <a:t> </a:t>
            </a:r>
            <a:r>
              <a:rPr lang="en-IN" b="1" dirty="0"/>
              <a:t>Optimized for TFLite:</a:t>
            </a:r>
            <a:r>
              <a:rPr lang="en-IN" dirty="0"/>
              <a:t> Easily integrates into Android apps via TensorFlow Lite, enabling on-device inference without cloud dependence.</a:t>
            </a:r>
          </a:p>
          <a:p>
            <a:r>
              <a:rPr lang="en-IN" b="1" dirty="0"/>
              <a:t>Privacy-Friendly:</a:t>
            </a:r>
            <a:r>
              <a:rPr lang="en-IN" dirty="0"/>
              <a:t> Embeddings stay on the device, ensuring user biometric data is never transmitted or stored externally.</a:t>
            </a:r>
          </a:p>
        </p:txBody>
      </p:sp>
    </p:spTree>
    <p:extLst>
      <p:ext uri="{BB962C8B-B14F-4D97-AF65-F5344CB8AC3E}">
        <p14:creationId xmlns:p14="http://schemas.microsoft.com/office/powerpoint/2010/main" val="1710114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CE2398-4B22-5E34-C626-52C4BFC4BCD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09575" y="66675"/>
            <a:ext cx="4248150" cy="707886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Geofencing</a:t>
            </a:r>
            <a:endParaRPr kumimoji="0" lang="en-IN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55B7E1-5F3F-C953-1C59-21C37B1E3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4561"/>
            <a:ext cx="12192000" cy="60834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FD9495-1096-DE89-7BFD-8F1697D60DFD}"/>
              </a:ext>
            </a:extLst>
          </p:cNvPr>
          <p:cNvSpPr txBox="1"/>
          <p:nvPr/>
        </p:nvSpPr>
        <p:spPr>
          <a:xfrm>
            <a:off x="476250" y="1257300"/>
            <a:ext cx="418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VFSTR , GUNTUR</a:t>
            </a:r>
          </a:p>
        </p:txBody>
      </p:sp>
    </p:spTree>
    <p:extLst>
      <p:ext uri="{BB962C8B-B14F-4D97-AF65-F5344CB8AC3E}">
        <p14:creationId xmlns:p14="http://schemas.microsoft.com/office/powerpoint/2010/main" val="2345249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68F826-42DC-B943-8613-D0552E3B0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0"/>
            <a:ext cx="9704665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8F40C10-CACE-D503-53A8-435862F322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010595" y="370781"/>
            <a:ext cx="1685077" cy="52322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latin typeface="Abadi" panose="020F0502020204030204" pitchFamily="34" charset="0"/>
                <a:ea typeface="+mn-ea"/>
                <a:cs typeface="Times New Roman" panose="02020603050405020304" pitchFamily="18" charset="0"/>
              </a:rPr>
              <a:t>GeoFence</a:t>
            </a:r>
            <a:endParaRPr kumimoji="0" lang="en-US" sz="3600" b="0" i="0" u="none" strike="noStrike" kern="1200" cap="none" spc="0" normalizeH="0" baseline="0" noProof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uLnTx/>
              <a:uFillTx/>
              <a:latin typeface="Abadi" panose="020F0502020204030204" pitchFamily="34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032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DC7B2-40AA-D34E-68F1-C2B9748A9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F6E5E-FE5C-8B92-FA09-FB7C6C512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 Face Recognition Accuracy</a:t>
            </a:r>
          </a:p>
          <a:p>
            <a:pPr lvl="1"/>
            <a:r>
              <a:rPr lang="en-US" dirty="0"/>
              <a:t>Achieved </a:t>
            </a:r>
            <a:r>
              <a:rPr lang="en-US" b="1" dirty="0"/>
              <a:t>~98.1% </a:t>
            </a:r>
            <a:r>
              <a:rPr lang="en-US" dirty="0"/>
              <a:t>true positive rate under well-lit conditions.</a:t>
            </a:r>
          </a:p>
          <a:p>
            <a:pPr lvl="1"/>
            <a:r>
              <a:rPr lang="en-US" dirty="0"/>
              <a:t>Maintained </a:t>
            </a:r>
            <a:r>
              <a:rPr lang="en-US" b="1" dirty="0"/>
              <a:t>&gt;94% </a:t>
            </a:r>
            <a:r>
              <a:rPr lang="en-US" dirty="0"/>
              <a:t>accuracy in varied lighting and device angles.</a:t>
            </a:r>
          </a:p>
          <a:p>
            <a:pPr lvl="1"/>
            <a:r>
              <a:rPr lang="en-US" dirty="0"/>
              <a:t>Average recognition time: </a:t>
            </a:r>
            <a:r>
              <a:rPr lang="en-US" b="1" dirty="0"/>
              <a:t>~1.1 seconds</a:t>
            </a:r>
            <a:r>
              <a:rPr lang="en-US" dirty="0"/>
              <a:t> on mid-range devices.</a:t>
            </a:r>
          </a:p>
          <a:p>
            <a:pPr lvl="1"/>
            <a:endParaRPr lang="en-US" dirty="0"/>
          </a:p>
          <a:p>
            <a:r>
              <a:rPr lang="en-IN" dirty="0"/>
              <a:t> </a:t>
            </a:r>
            <a:r>
              <a:rPr lang="en-IN" b="1" dirty="0"/>
              <a:t>Geofencing Validation</a:t>
            </a:r>
          </a:p>
          <a:p>
            <a:pPr lvl="1"/>
            <a:r>
              <a:rPr lang="en-IN" dirty="0"/>
              <a:t>Polygon-based raycasting approach ensured </a:t>
            </a:r>
            <a:r>
              <a:rPr lang="en-IN" b="1" dirty="0"/>
              <a:t>~97.5% </a:t>
            </a:r>
            <a:r>
              <a:rPr lang="en-IN" dirty="0"/>
              <a:t>overall accuracy.</a:t>
            </a:r>
          </a:p>
          <a:p>
            <a:pPr lvl="1"/>
            <a:r>
              <a:rPr lang="en-IN" dirty="0"/>
              <a:t>Precise boundary detection even with 6, 8, and 12-sided geofences.</a:t>
            </a:r>
          </a:p>
          <a:p>
            <a:pPr lvl="1"/>
            <a:r>
              <a:rPr lang="en-IN" dirty="0"/>
              <a:t>False positives reduced near edges compared to circular models.</a:t>
            </a:r>
          </a:p>
        </p:txBody>
      </p:sp>
    </p:spTree>
    <p:extLst>
      <p:ext uri="{BB962C8B-B14F-4D97-AF65-F5344CB8AC3E}">
        <p14:creationId xmlns:p14="http://schemas.microsoft.com/office/powerpoint/2010/main" val="3875885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7D2E3-DA19-6D85-2482-CFE05633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 Interface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214495C-A39C-5B50-4D6C-734EDC500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82626"/>
            <a:ext cx="2233136" cy="49625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FE46EF-271A-6B2F-E664-D8E9D19B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82624"/>
            <a:ext cx="2233137" cy="4962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5B290A-26E3-CBAE-E9B5-5586D1572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176" y="1182626"/>
            <a:ext cx="2233135" cy="49625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C42267-73ED-BCEE-5FD0-28B950C0B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377" y="1182626"/>
            <a:ext cx="2233135" cy="496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029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236A5-2EBE-D839-0D73-4E59D8822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Continues…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5AF3D6-33E2-A52B-AD2E-A19C27077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175" y="1166812"/>
            <a:ext cx="2233136" cy="4962525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4423DC-C9D6-FDF0-A1AB-8924374D2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550" y="1166812"/>
            <a:ext cx="2233136" cy="49625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92BD665-BEFD-5301-4FDC-09919416F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229225" y="1166813"/>
            <a:ext cx="2233136" cy="4962525"/>
            <a:chOff x="5229225" y="1166813"/>
            <a:chExt cx="2233136" cy="4962525"/>
          </a:xfrm>
        </p:grpSpPr>
        <p:pic>
          <p:nvPicPr>
            <p:cNvPr id="7" name="Picture 6" descr="A screenshot of a person's face&#10;&#10;AI-generated content may be incorrect.">
              <a:extLst>
                <a:ext uri="{FF2B5EF4-FFF2-40B4-BE49-F238E27FC236}">
                  <a16:creationId xmlns:a16="http://schemas.microsoft.com/office/drawing/2014/main" id="{612787BA-D1CB-AAF9-49F5-3E416D43E75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225" y="1166813"/>
              <a:ext cx="2233136" cy="4962525"/>
            </a:xfrm>
            <a:prstGeom prst="rect">
              <a:avLst/>
            </a:prstGeom>
          </p:spPr>
        </p:pic>
        <p:pic>
          <p:nvPicPr>
            <p:cNvPr id="4" name="Picture 3" descr="A close up of a person's face&#10;&#10;AI-generated content may be incorrect.">
              <a:extLst>
                <a:ext uri="{FF2B5EF4-FFF2-40B4-BE49-F238E27FC236}">
                  <a16:creationId xmlns:a16="http://schemas.microsoft.com/office/drawing/2014/main" id="{3BA64744-CDA8-8C27-9C1F-E789D923C3A4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18" t="8929" r="7966" b="53713"/>
            <a:stretch/>
          </p:blipFill>
          <p:spPr>
            <a:xfrm>
              <a:off x="5404526" y="1604515"/>
              <a:ext cx="1882965" cy="18705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3160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EC799-91B6-BBEA-C462-E1CDF8AEC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Admin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411925-9864-4F57-E696-929ABE90B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61" y="2157660"/>
            <a:ext cx="5095875" cy="27390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013170-9651-F15E-8C39-88B79A596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688" y="2157660"/>
            <a:ext cx="5095877" cy="27390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96862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FCAA4-27F8-1246-666F-8C5DFA5CF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Continue..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794A32-0912-4973-8D0D-3AF86E01A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709" y="1964262"/>
            <a:ext cx="5450186" cy="292947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FCDF21-3960-9F37-3F04-A862C050CE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64262"/>
            <a:ext cx="5450186" cy="292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930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648514-4E6D-2624-D704-B6666E702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N" sz="5400" dirty="0"/>
              <a:t>INDEX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8EAADBC9-78E7-1FFE-6777-6E6B2D8FC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81708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86358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B81C1-89AB-7222-B2A1-FAA589F80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Backend - Firebase Services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77B94A-0656-7DF9-3287-ACF6939CA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256" y="1214438"/>
            <a:ext cx="5225337" cy="4962525"/>
          </a:xfrm>
        </p:spPr>
      </p:pic>
    </p:spTree>
    <p:extLst>
      <p:ext uri="{BB962C8B-B14F-4D97-AF65-F5344CB8AC3E}">
        <p14:creationId xmlns:p14="http://schemas.microsoft.com/office/powerpoint/2010/main" val="37289146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3F678-661F-E7F3-313A-C83E1E22E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9F09F-C7A7-7AA9-5338-A89585CBE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proposed system successfully integrates face recognition (using MobileFaceNet) and geolocation-based geofencing to enable secure, real-time, and tamper-proof attendance marking.</a:t>
            </a:r>
          </a:p>
          <a:p>
            <a:r>
              <a:rPr lang="en-US" sz="2000" dirty="0"/>
              <a:t>Designed as a mobile-first solution, it performs on-device face verification, ensuring both privacy and offline capability, unlike traditional cloud-dependent systems.</a:t>
            </a:r>
          </a:p>
          <a:p>
            <a:r>
              <a:rPr lang="en-US" sz="2000" dirty="0"/>
              <a:t>Polygon-based geofencing using the raycasting algorithm enhances spatial precision, even in complex or irregularly shaped areas like campuses or multi-building institutions.</a:t>
            </a:r>
          </a:p>
          <a:p>
            <a:r>
              <a:rPr lang="en-US" sz="2000" dirty="0"/>
              <a:t>Firebase Authentication and Realtime Database offer a scalable, secure, and synchronized backend for both user-side and admin-side operations.</a:t>
            </a:r>
          </a:p>
          <a:p>
            <a:r>
              <a:rPr lang="en-US" sz="2000" dirty="0"/>
              <a:t>The integrated Admin Dashboard enables real-time monitoring, user management, and attendance analytics, improving administrative efficiency.</a:t>
            </a:r>
          </a:p>
          <a:p>
            <a:r>
              <a:rPr lang="en-US" sz="2000" dirty="0"/>
              <a:t>Overall, the system addresses critical shortcomings of traditional attendance systems and paves the way for scalable deployment in both educational and enterprise environments.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919631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9A983-22AB-2B0E-0C73-4A46A01F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C6557-8E24-04AD-6FB0-37D143F27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4207"/>
            <a:ext cx="10695915" cy="5141326"/>
          </a:xfrm>
        </p:spPr>
        <p:txBody>
          <a:bodyPr>
            <a:normAutofit lnSpcReduction="10000"/>
          </a:bodyPr>
          <a:lstStyle/>
          <a:p>
            <a:r>
              <a:rPr lang="en-IN" sz="1600" dirty="0"/>
              <a:t>[1] V. Chauhan and I. Kumar, "Efficient employee tracking with smart attendance system using advanced face recognition and geofencing," in Proc. IEEE Conf. Recent Adv. Comput. Sci. Eng. (RACSE), Dehradun, India: Hill University, 2024. </a:t>
            </a:r>
            <a:r>
              <a:rPr lang="en-IN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https://ieeexplore.ieee.org/document/10625038</a:t>
            </a:r>
            <a:endParaRPr lang="en-IN" sz="1600" dirty="0"/>
          </a:p>
          <a:p>
            <a:r>
              <a:rPr lang="en-IN" sz="1600" dirty="0"/>
              <a:t>[2] D. Ray, "A face recognition based attendance system with geolocation and real-time action logging," Research Square, 2025. </a:t>
            </a:r>
            <a:r>
              <a:rPr lang="en-IN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https://doi.org/10.21203/rs.3.rs-5931462/v1</a:t>
            </a:r>
            <a:endParaRPr lang="en-IN" sz="1600" dirty="0"/>
          </a:p>
          <a:p>
            <a:r>
              <a:rPr lang="en-IN" sz="1600" dirty="0"/>
              <a:t>[3] K. Bhambure, B. Deore, A. Kadam, K. Dabhade, and P. Gaikwad, "An integrated face recognition based attendance monitoring system," JOIV: Int. J. Informatics Vis., vol. 7, no. 2, p. 2464, 2023 </a:t>
            </a:r>
            <a:r>
              <a:rPr lang="en-IN" sz="1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https://joiv.org/index.php/joiv/article/view/2464</a:t>
            </a:r>
            <a:endParaRPr lang="en-IN" sz="1600" dirty="0"/>
          </a:p>
          <a:p>
            <a:r>
              <a:rPr lang="en-IN" sz="1600" dirty="0"/>
              <a:t>[4] D. Sunaryono, J. Siswantoro, and R. Anggoro, "An android based course attendance system using face recognition," J. King Saud Univ. - Comput. Inf. Sci., vol. 33, no. 3, pp. 304–312, 2021. </a:t>
            </a:r>
          </a:p>
          <a:p>
            <a:r>
              <a:rPr lang="en-IN" sz="16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https://doi.org/10.1016/j.jksuci.2019.01.006</a:t>
            </a:r>
            <a:endParaRPr lang="en-IN" sz="1600" dirty="0"/>
          </a:p>
          <a:p>
            <a:r>
              <a:rPr lang="en-IN" sz="1600" dirty="0"/>
              <a:t>[5] A. S. Shahab and R. Sarno, "Android application for presence recognition based on face and geofencing," in Proc. 2020 Int. Seminar Appl. Technol. Inf. Commun. (iSemantic), 2020, pp. 208–213. [Online]. Available: </a:t>
            </a:r>
            <a:r>
              <a:rPr lang="en-IN" sz="16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https://ieeexplore.ieee.org/document/9234236</a:t>
            </a:r>
            <a:endParaRPr lang="en-IN" sz="1600" dirty="0"/>
          </a:p>
          <a:p>
            <a:r>
              <a:rPr lang="en-IN" sz="1600" dirty="0"/>
              <a:t>[6] N. Murali, R. Rajesh, S. Sridharan, A. E. P. Mariadas, S. P. Murugan, and S. Manikandan, "A GPS-based face attendance register system using Android applications stored in the cloud," in Proc. 2024 11th Int. Conf. Comput. Sustainable Global Dev. (INDIACom), New Delhi, India, 2024, pp. 17–22. doi: </a:t>
            </a:r>
            <a:r>
              <a:rPr lang="en-IN" sz="1600" dirty="0">
                <a:hlinkClick r:id="rId7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10.23919/INDIACom61295.2024.10498447</a:t>
            </a:r>
            <a:endParaRPr lang="en-IN" sz="1600" dirty="0"/>
          </a:p>
          <a:p>
            <a:r>
              <a:rPr lang="en-IN" sz="1600" dirty="0"/>
              <a:t>[7] </a:t>
            </a:r>
            <a:r>
              <a:rPr lang="en-US" sz="1600" dirty="0"/>
              <a:t>Zaferani, H., Kiani, K. &amp; Rastgoo, R. Real-time face verification on mobile devices using margin distillation. Multimed Tools Appl 82, 44155–44173 (2023). </a:t>
            </a:r>
            <a:r>
              <a:rPr lang="en-US" sz="16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https://doi.org/10.1007/s11042-023-15510-x</a:t>
            </a:r>
            <a:r>
              <a:rPr lang="en-IN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0906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E8969-00FD-25FA-7DBD-CAFA471F5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C48B1-5B36-2DFF-FB3D-3CA867B09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860A8-B129-FCA5-DC47-167B14923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14207"/>
            <a:ext cx="10695915" cy="5141326"/>
          </a:xfrm>
        </p:spPr>
        <p:txBody>
          <a:bodyPr>
            <a:normAutofit fontScale="92500" lnSpcReduction="10000"/>
          </a:bodyPr>
          <a:lstStyle/>
          <a:p>
            <a:r>
              <a:rPr lang="en-IN" sz="1600" dirty="0"/>
              <a:t>[8] A. Jadhav, A. Jadhav, T. Ladhe, and K. Yeolekar, "Automated attendance system using face recognition," Int. Res. J. Eng. Technol. (IRJET), vol. 4, no. 1, pp. 1467–1471, Jan. 2017. [Online]. Available: </a:t>
            </a:r>
            <a:r>
              <a:rPr lang="en-IN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https://www.irjet.net/archives/V4/i1/IRJET-V4I1285.pdf</a:t>
            </a:r>
            <a:endParaRPr lang="en-IN" sz="1600" dirty="0"/>
          </a:p>
          <a:p>
            <a:r>
              <a:rPr lang="en-IN" sz="1600" dirty="0"/>
              <a:t>[9] A. Krishna, N. Manoj, and T. Subbulakshmi, "Design and development of attendance system using face recognition," in Proc. 2024 4th Int. Conf. Soft Comput. Secur. Appl. (ICSCSA), 2024, pp. 695–701. IEEE. doi: 10.1109/ICSCSA59046.2024.10473892</a:t>
            </a:r>
          </a:p>
          <a:p>
            <a:r>
              <a:rPr lang="en-IN" sz="1600" dirty="0"/>
              <a:t>[10] N. Murali, R. Rajesh, S. Sridharan, A. E. P. Mariadas, S. P. Murugan, and S. Manikandan, "A GPS-based face attendance register system using Android applications stored in the cloud," in Proc. 2024 11th Int. Conf. Comput. Sustainable Global Dev. (INDIACom), New Delhi, India, 2024, pp. 17–21. doi: 10.23919/INDIACom61295.2024.10498447</a:t>
            </a:r>
          </a:p>
          <a:p>
            <a:r>
              <a:rPr lang="en-IN" sz="1600" dirty="0"/>
              <a:t>[11] D. Ray, "A face recognition based attendance system with geolocation and real-time action logging," Research Square, 2025. </a:t>
            </a:r>
            <a:r>
              <a:rPr lang="en-IN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https://doi.org/10.21203/rs.3.rs-5931462/v1</a:t>
            </a:r>
            <a:endParaRPr lang="en-IN" sz="1600" dirty="0"/>
          </a:p>
          <a:p>
            <a:r>
              <a:rPr lang="en-IN" sz="1600" dirty="0"/>
              <a:t>[12] A. S. Shahab and R. Sarno, "Android application for presence recognition based on face and geofencing," in Proc. 2020 Int. Seminar Appl. Technol. Inf. Commun. (iSemantic), 2020, pp. 208–213. [Online]. Available: </a:t>
            </a:r>
            <a:r>
              <a:rPr lang="en-IN" sz="16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https://ieeexplore.ieee.org/document/9234236</a:t>
            </a:r>
            <a:endParaRPr lang="en-IN" sz="1600" dirty="0"/>
          </a:p>
          <a:p>
            <a:r>
              <a:rPr lang="en-IN" sz="1600" dirty="0"/>
              <a:t>[13] D. Sunaryono, J. Siswantoro, and R. Anggoro, "An android based course attendance system using face recognition," J. King Saud Univ. - Comput. Inf. Sci., vol. 33, no. 3, pp. 304–312, 2021. </a:t>
            </a:r>
            <a:r>
              <a:rPr lang="en-IN" sz="16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https://doi.org/10.1016/j.jksuci.2019.01.006</a:t>
            </a:r>
            <a:endParaRPr lang="en-IN" sz="1600" dirty="0"/>
          </a:p>
          <a:p>
            <a:r>
              <a:rPr lang="en-IN" sz="1600" dirty="0"/>
              <a:t>[14] A. Trivedi, C. M. Tripathi, Y. Perwej, A. K. Srivastava, and N. Kulshrestha, "Face recognition based automated attendance management system," Int. J. Sci. Res. Sci. Technol., vol. 9, no. 1, pp. 261–268, Jan.–Feb. 2022. [Online]. Available: </a:t>
            </a:r>
            <a:r>
              <a:rPr lang="en-IN" sz="1600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https://ijsrst.com/IJSRST229133</a:t>
            </a:r>
            <a:endParaRPr lang="en-IN" sz="1600" dirty="0"/>
          </a:p>
          <a:p>
            <a:r>
              <a:rPr lang="en-IN" sz="1600" dirty="0"/>
              <a:t>[15] H. Zaferani, K. Kiani, and R. Rastgoo, "Real-time face verification on mobile devices using margin distillation," Multimed. Tools Appl., vol. 82, pp. 44155–44173, 2023. </a:t>
            </a:r>
            <a:r>
              <a:rPr lang="en-IN" sz="16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https://doi.org/10.1007/s11042-023-15510-x</a:t>
            </a:r>
            <a:endParaRPr lang="en-IN" sz="1600" dirty="0"/>
          </a:p>
          <a:p>
            <a:r>
              <a:rPr lang="en-IN" sz="1600" dirty="0"/>
              <a:t>[16] C. Zhao and X. Huang, "Attendance system based on face recognition and GPS tracking and positioning," in Proc. 2020 2nd Int. Conf. Appl. Mach. Learn. (ICAML), 2020, pp. 78–83. IEEE. doi: 10.1109/ICAML50735.2020.9233883</a:t>
            </a:r>
          </a:p>
        </p:txBody>
      </p:sp>
    </p:spTree>
    <p:extLst>
      <p:ext uri="{BB962C8B-B14F-4D97-AF65-F5344CB8AC3E}">
        <p14:creationId xmlns:p14="http://schemas.microsoft.com/office/powerpoint/2010/main" val="23788113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1B2B030-4738-4359-9E46-144B7C8BF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17" y="8300"/>
            <a:ext cx="12193117" cy="68497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" b="1"/>
          <a:stretch/>
        </p:blipFill>
        <p:spPr>
          <a:xfrm>
            <a:off x="20" y="10"/>
            <a:ext cx="12191980" cy="68662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FAFB4C-1A79-87EF-9FDD-8730C9A77DD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-698502"/>
            <a:ext cx="9296400" cy="69850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IN" dirty="0"/>
              <a:t>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0547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2159-BB98-C688-212C-756FD8AA2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CA3C7-3CE2-0D72-8488-8DFD1F0C0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Conventional attendance systems like registers, RFID, and biometrics are vulnerable to proxy entries, hardware issues, and lack scalability. They often fail to ensure real-time identity and location verification, compromising accuracy and security. A smarter, mobile-based solution is needed to enable secure, location-aware, and tamper-proof attendance.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2464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978B5-812E-793B-A62D-CE5D3E3E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182D4-2B2C-6310-2EB8-40512D1B7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800" kern="100" dirty="0">
                <a:effectLst/>
                <a:latin typeface="Times New Roman"/>
                <a:ea typeface="Calibri"/>
                <a:cs typeface="Times New Roman"/>
              </a:rPr>
              <a:t>The motivation behind this project stems from the need for modernizing and enhancing traditional attendance tracking methods within educational institutions. </a:t>
            </a:r>
          </a:p>
          <a:p>
            <a:pPr algn="just"/>
            <a:r>
              <a:rPr lang="en-IN" sz="2800" kern="100" dirty="0">
                <a:effectLst/>
                <a:latin typeface="Times New Roman"/>
                <a:ea typeface="Calibri"/>
                <a:cs typeface="Times New Roman"/>
              </a:rPr>
              <a:t>By combining location-based services, facial recognition, and deep learning techniques, this project seeks to revolutionize attendance management. </a:t>
            </a:r>
          </a:p>
          <a:p>
            <a:pPr algn="just"/>
            <a:r>
              <a:rPr lang="en-IN" sz="2800" kern="100" dirty="0">
                <a:effectLst/>
                <a:latin typeface="Times New Roman"/>
                <a:ea typeface="Calibri"/>
                <a:cs typeface="Times New Roman"/>
              </a:rPr>
              <a:t>This project aspires to alleviate the administrative burden of attendance monitoring and promote a technologically advanced learning environment through innovative solutions that simplify routine tasks.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7514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70305-0333-46AB-C978-A27D5D6F6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Literature Review – Existing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D165F-1B08-4833-2616-9F4382D4E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Face Recognition Techniques:</a:t>
            </a:r>
          </a:p>
          <a:p>
            <a:pPr lvl="1"/>
            <a:r>
              <a:rPr lang="en-IN" dirty="0"/>
              <a:t>Haar Cascade &amp; LBPH</a:t>
            </a:r>
          </a:p>
          <a:p>
            <a:pPr lvl="2"/>
            <a:r>
              <a:rPr lang="en-IN" dirty="0"/>
              <a:t>→ Lightweight but less accurate in real-world settings.</a:t>
            </a:r>
          </a:p>
          <a:p>
            <a:pPr lvl="1"/>
            <a:r>
              <a:rPr lang="en-IN" dirty="0"/>
              <a:t>PCA/LDA + k-NN</a:t>
            </a:r>
          </a:p>
          <a:p>
            <a:pPr lvl="2"/>
            <a:r>
              <a:rPr lang="en-IN" dirty="0"/>
              <a:t>→ Fast with ~85–88% accuracy. Good for embedded systems.</a:t>
            </a:r>
          </a:p>
          <a:p>
            <a:pPr lvl="1"/>
            <a:r>
              <a:rPr lang="en-IN" dirty="0"/>
              <a:t>MobileFaceNet (used in our system)</a:t>
            </a:r>
          </a:p>
          <a:p>
            <a:pPr lvl="2"/>
            <a:r>
              <a:rPr lang="en-IN" dirty="0"/>
              <a:t>→ Lightweight, TFLite-ready, ~96% accuracy, optimized for mobile.</a:t>
            </a:r>
          </a:p>
          <a:p>
            <a:r>
              <a:rPr lang="en-IN" b="1" dirty="0"/>
              <a:t>Geolocation &amp; Geofencing:</a:t>
            </a:r>
          </a:p>
          <a:p>
            <a:pPr lvl="1"/>
            <a:r>
              <a:rPr lang="en-IN" dirty="0"/>
              <a:t>Traditional circular zones: poor corner detection.</a:t>
            </a:r>
          </a:p>
          <a:p>
            <a:pPr lvl="1"/>
            <a:r>
              <a:rPr lang="en-IN" dirty="0"/>
              <a:t>Murali (2024): GPS radius approach → suffers GPS drift (±93m).</a:t>
            </a:r>
          </a:p>
          <a:p>
            <a:pPr lvl="1"/>
            <a:r>
              <a:rPr lang="en-IN" dirty="0"/>
              <a:t>Shahab (2020): ReactJS + geofence → 90–98% accurate but slow (1.8–4s).</a:t>
            </a:r>
          </a:p>
          <a:p>
            <a:pPr lvl="1"/>
            <a:r>
              <a:rPr lang="en-IN" b="1" dirty="0"/>
              <a:t>Our system</a:t>
            </a:r>
            <a:r>
              <a:rPr lang="en-IN" dirty="0"/>
              <a:t>: Polygon-based geofencing + raycasting → precise boundary detection even in irregular zones.</a:t>
            </a:r>
          </a:p>
        </p:txBody>
      </p:sp>
    </p:spTree>
    <p:extLst>
      <p:ext uri="{BB962C8B-B14F-4D97-AF65-F5344CB8AC3E}">
        <p14:creationId xmlns:p14="http://schemas.microsoft.com/office/powerpoint/2010/main" val="388202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E7EA-B3AA-262D-5414-BDAE7A641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Hybrid Systems – Key Insights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C59DD5B-15EF-8270-9482-D3AA6806C1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4226741"/>
              </p:ext>
            </p:extLst>
          </p:nvPr>
        </p:nvGraphicFramePr>
        <p:xfrm>
          <a:off x="838199" y="1319842"/>
          <a:ext cx="10496908" cy="3605842"/>
        </p:xfrm>
        <a:graphic>
          <a:graphicData uri="http://schemas.openxmlformats.org/drawingml/2006/table">
            <a:tbl>
              <a:tblPr firstRow="1">
                <a:tableStyleId>{125E5076-3810-47DD-B79F-674D7AD40C01}</a:tableStyleId>
              </a:tblPr>
              <a:tblGrid>
                <a:gridCol w="2624227">
                  <a:extLst>
                    <a:ext uri="{9D8B030D-6E8A-4147-A177-3AD203B41FA5}">
                      <a16:colId xmlns:a16="http://schemas.microsoft.com/office/drawing/2014/main" val="3100576090"/>
                    </a:ext>
                  </a:extLst>
                </a:gridCol>
                <a:gridCol w="2624227">
                  <a:extLst>
                    <a:ext uri="{9D8B030D-6E8A-4147-A177-3AD203B41FA5}">
                      <a16:colId xmlns:a16="http://schemas.microsoft.com/office/drawing/2014/main" val="761686174"/>
                    </a:ext>
                  </a:extLst>
                </a:gridCol>
                <a:gridCol w="2624227">
                  <a:extLst>
                    <a:ext uri="{9D8B030D-6E8A-4147-A177-3AD203B41FA5}">
                      <a16:colId xmlns:a16="http://schemas.microsoft.com/office/drawing/2014/main" val="2880848864"/>
                    </a:ext>
                  </a:extLst>
                </a:gridCol>
                <a:gridCol w="2624227">
                  <a:extLst>
                    <a:ext uri="{9D8B030D-6E8A-4147-A177-3AD203B41FA5}">
                      <a16:colId xmlns:a16="http://schemas.microsoft.com/office/drawing/2014/main" val="1797576713"/>
                    </a:ext>
                  </a:extLst>
                </a:gridCol>
              </a:tblGrid>
              <a:tr h="450730">
                <a:tc>
                  <a:txBody>
                    <a:bodyPr/>
                    <a:lstStyle/>
                    <a:p>
                      <a:r>
                        <a:rPr lang="en-IN" b="1" dirty="0"/>
                        <a:t>Study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Tech Stack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Strengths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Limitations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954841"/>
                  </a:ext>
                </a:extLst>
              </a:tr>
              <a:tr h="788778">
                <a:tc>
                  <a:txBody>
                    <a:bodyPr/>
                    <a:lstStyle/>
                    <a:p>
                      <a:r>
                        <a:rPr lang="en-IN" dirty="0"/>
                        <a:t>Ray (2025)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Face + IP geolocation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Real-time logging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Needs internet, less accurate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3458609"/>
                  </a:ext>
                </a:extLst>
              </a:tr>
              <a:tr h="788778">
                <a:tc>
                  <a:txBody>
                    <a:bodyPr/>
                    <a:lstStyle/>
                    <a:p>
                      <a:r>
                        <a:rPr lang="en-IN" dirty="0"/>
                        <a:t>Murali (2024)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Multi-CNN + GPS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Alerts + Cloud Storage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 latency + privacy risks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706519"/>
                  </a:ext>
                </a:extLst>
              </a:tr>
              <a:tr h="788778">
                <a:tc>
                  <a:txBody>
                    <a:bodyPr/>
                    <a:lstStyle/>
                    <a:p>
                      <a:r>
                        <a:rPr lang="en-IN" dirty="0"/>
                        <a:t>Sunaryono (2021)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QR + LDA/k-NN + RaspberryPi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Fast &amp; accurate (97%)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Hardware dependency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53681"/>
                  </a:ext>
                </a:extLst>
              </a:tr>
              <a:tr h="788778">
                <a:tc>
                  <a:txBody>
                    <a:bodyPr/>
                    <a:lstStyle/>
                    <a:p>
                      <a:r>
                        <a:rPr lang="en-IN" b="1" dirty="0"/>
                        <a:t>Our System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TFLite + Polygon Geofence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Offline, secure, precise GPS + face auth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 reported in current deployment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678787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6E5DDA-9311-7917-1455-2C9C1FF07BFD}"/>
              </a:ext>
            </a:extLst>
          </p:cNvPr>
          <p:cNvSpPr txBox="1"/>
          <p:nvPr/>
        </p:nvSpPr>
        <p:spPr>
          <a:xfrm>
            <a:off x="838199" y="5072981"/>
            <a:ext cx="10169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Privacy Note</a:t>
            </a:r>
            <a:r>
              <a:rPr lang="en-US" dirty="0"/>
              <a:t>:</a:t>
            </a:r>
          </a:p>
          <a:p>
            <a:r>
              <a:rPr lang="en-US" dirty="0"/>
              <a:t>	Most existing systems send biometric data to the cloud.</a:t>
            </a:r>
          </a:p>
          <a:p>
            <a:r>
              <a:rPr lang="en-US" dirty="0"/>
              <a:t>	</a:t>
            </a:r>
            <a:r>
              <a:rPr lang="en-US" b="1" dirty="0"/>
              <a:t>Our Approach: </a:t>
            </a:r>
            <a:r>
              <a:rPr lang="en-US" dirty="0"/>
              <a:t>Fully </a:t>
            </a:r>
            <a:r>
              <a:rPr lang="en-US" b="1" dirty="0"/>
              <a:t>on-device face recognition</a:t>
            </a:r>
            <a:r>
              <a:rPr lang="en-US" dirty="0"/>
              <a:t>, </a:t>
            </a:r>
            <a:r>
              <a:rPr lang="en-US" b="1" dirty="0"/>
              <a:t>AES-256 encryption</a:t>
            </a:r>
            <a:r>
              <a:rPr lang="en-US" dirty="0"/>
              <a:t>, and </a:t>
            </a:r>
            <a:r>
              <a:rPr lang="en-US" b="1" dirty="0"/>
              <a:t>no external face data transmission.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36370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5DA03-F384-607C-DDF0-42FBA081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/>
              <a:t>Technologies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C555A-5055-CC89-4DCE-8AC28ECDD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4207"/>
            <a:ext cx="8788879" cy="4962756"/>
          </a:xfrm>
        </p:spPr>
        <p:txBody>
          <a:bodyPr/>
          <a:lstStyle/>
          <a:p>
            <a:pPr algn="just"/>
            <a:r>
              <a:rPr lang="en-US" sz="1700" i="0" dirty="0">
                <a:effectLst/>
              </a:rPr>
              <a:t> MobileFaceNet (TFLite):</a:t>
            </a:r>
          </a:p>
          <a:p>
            <a:pPr lvl="1" algn="just"/>
            <a:r>
              <a:rPr lang="en-US" sz="1300" i="0" dirty="0">
                <a:effectLst/>
              </a:rPr>
              <a:t>Efficient CNN architecture tailored for face recognition on mobile devices – enables secure, fast user verification.</a:t>
            </a:r>
          </a:p>
          <a:p>
            <a:pPr algn="just"/>
            <a:r>
              <a:rPr lang="en-IN" sz="1700" dirty="0"/>
              <a:t>TFLite (TensorFlow Lite):</a:t>
            </a:r>
          </a:p>
          <a:p>
            <a:pPr lvl="1" algn="just"/>
            <a:r>
              <a:rPr lang="en-IN" sz="1300" dirty="0"/>
              <a:t>Lightweight deep learning model runtime for on-device facial embedding extraction using MobileFaceNet.</a:t>
            </a:r>
          </a:p>
          <a:p>
            <a:pPr algn="just"/>
            <a:r>
              <a:rPr lang="en-US" sz="1700" dirty="0"/>
              <a:t>GPS &amp; Geolocation APIs:</a:t>
            </a:r>
          </a:p>
          <a:p>
            <a:pPr lvl="1" algn="just"/>
            <a:r>
              <a:rPr lang="en-US" sz="1300" dirty="0"/>
              <a:t>Real-time location capture to validate user presence via ray casting-based geofence detection.</a:t>
            </a:r>
          </a:p>
          <a:p>
            <a:pPr algn="just"/>
            <a:r>
              <a:rPr lang="en-IN" sz="1700" dirty="0"/>
              <a:t>Firebase:</a:t>
            </a:r>
          </a:p>
          <a:p>
            <a:pPr lvl="1" algn="just"/>
            <a:r>
              <a:rPr lang="en-US" sz="1300" dirty="0"/>
              <a:t>Serverless backend for storing user data, attendance logs, and syncing with the dashboard and mobile app.</a:t>
            </a:r>
          </a:p>
          <a:p>
            <a:pPr lvl="1" algn="just"/>
            <a:r>
              <a:rPr lang="en-US" sz="1300" dirty="0"/>
              <a:t>OAuth-based secure sign-in for faculty users using their institutional Gmail.</a:t>
            </a:r>
          </a:p>
          <a:p>
            <a:pPr algn="just"/>
            <a:r>
              <a:rPr lang="en-IN" sz="1700" dirty="0"/>
              <a:t> Google MyMaps:</a:t>
            </a:r>
          </a:p>
          <a:p>
            <a:pPr lvl="1" algn="just"/>
            <a:r>
              <a:rPr lang="en-US" sz="1300" dirty="0"/>
              <a:t>Used to define and export geofence boundaries (polygon coordinates) for GPS validation.</a:t>
            </a:r>
          </a:p>
          <a:p>
            <a:pPr algn="just"/>
            <a:r>
              <a:rPr lang="en-US" sz="1700" dirty="0"/>
              <a:t>Firebase ML Kit:</a:t>
            </a:r>
          </a:p>
          <a:p>
            <a:pPr lvl="1" algn="just"/>
            <a:r>
              <a:rPr lang="en-US" sz="1300" dirty="0"/>
              <a:t>Built-in API for on-device face detection before passing data to MobileFaceNet.</a:t>
            </a:r>
          </a:p>
          <a:p>
            <a:pPr algn="just"/>
            <a:r>
              <a:rPr lang="en-US" sz="1700" dirty="0"/>
              <a:t>Flask (Python):</a:t>
            </a:r>
          </a:p>
          <a:p>
            <a:pPr lvl="1" algn="just"/>
            <a:r>
              <a:rPr lang="en-US" sz="1300" dirty="0"/>
              <a:t>Used to build the Admin Dashboard backend – handles user management, attendance logs, and </a:t>
            </a:r>
          </a:p>
          <a:p>
            <a:pPr marL="457200" lvl="1" indent="0" algn="just">
              <a:buNone/>
            </a:pPr>
            <a:r>
              <a:rPr lang="en-US" sz="1300" dirty="0"/>
              <a:t>      real-time data rendering.</a:t>
            </a:r>
            <a:endParaRPr lang="en-IN" sz="1300" dirty="0"/>
          </a:p>
          <a:p>
            <a:endParaRPr lang="en-IN" dirty="0"/>
          </a:p>
        </p:txBody>
      </p:sp>
      <p:pic>
        <p:nvPicPr>
          <p:cNvPr id="4" name="Picture 4" descr="TensorFlow Lite Examples | Machine Learning Mobile Apps">
            <a:extLst>
              <a:ext uri="{FF2B5EF4-FFF2-40B4-BE49-F238E27FC236}">
                <a16:creationId xmlns:a16="http://schemas.microsoft.com/office/drawing/2014/main" id="{3E066192-CAC5-40CF-36FD-F44ED50EA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8925" y="913945"/>
            <a:ext cx="3566143" cy="2005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4E7D44A-D00C-ABA7-352D-4B91298C9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749396" y="2394611"/>
            <a:ext cx="2037497" cy="1527947"/>
            <a:chOff x="9758022" y="2316976"/>
            <a:chExt cx="2037497" cy="1527947"/>
          </a:xfrm>
        </p:grpSpPr>
        <p:pic>
          <p:nvPicPr>
            <p:cNvPr id="5" name="Picture 4" descr="A map with a red pin on it&#10;&#10;Description automatically generated">
              <a:extLst>
                <a:ext uri="{FF2B5EF4-FFF2-40B4-BE49-F238E27FC236}">
                  <a16:creationId xmlns:a16="http://schemas.microsoft.com/office/drawing/2014/main" id="{BC9E80C1-DE2E-CD5C-31CB-F6BEB8C3A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8022" y="2316976"/>
              <a:ext cx="1527947" cy="1527947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B2C3FBC-657E-B75B-7ED3-BB2D041DB645}"/>
                </a:ext>
              </a:extLst>
            </p:cNvPr>
            <p:cNvSpPr/>
            <p:nvPr/>
          </p:nvSpPr>
          <p:spPr>
            <a:xfrm>
              <a:off x="10498369" y="3114776"/>
              <a:ext cx="1297150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4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GPS</a:t>
              </a:r>
            </a:p>
          </p:txBody>
        </p:sp>
      </p:grpSp>
      <p:pic>
        <p:nvPicPr>
          <p:cNvPr id="6" name="Picture 3" descr="ESP32: Getting Started with Firebase (Realtime Database) | Random Nerd  Tutorials">
            <a:extLst>
              <a:ext uri="{FF2B5EF4-FFF2-40B4-BE49-F238E27FC236}">
                <a16:creationId xmlns:a16="http://schemas.microsoft.com/office/drawing/2014/main" id="{EEBFB55E-FCC0-6850-A7F2-73A4AFA65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844" y="3995502"/>
            <a:ext cx="3108385" cy="81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Introducing ML Kit - Google Developers Blog">
            <a:extLst>
              <a:ext uri="{FF2B5EF4-FFF2-40B4-BE49-F238E27FC236}">
                <a16:creationId xmlns:a16="http://schemas.microsoft.com/office/drawing/2014/main" id="{00A86EB7-4024-9B38-E5B8-ADCD4FDB8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851" y="4985959"/>
            <a:ext cx="2682372" cy="784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0146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BA112-7188-9B3D-338C-4A2FEF3D9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pic>
        <p:nvPicPr>
          <p:cNvPr id="5" name="Content Placeholder 4" descr="A screenshot of a computer screen">
            <a:extLst>
              <a:ext uri="{FF2B5EF4-FFF2-40B4-BE49-F238E27FC236}">
                <a16:creationId xmlns:a16="http://schemas.microsoft.com/office/drawing/2014/main" id="{7E4FC1C6-364A-7D31-4CED-3FC1C35B2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939" y="1214438"/>
            <a:ext cx="8306121" cy="4962525"/>
          </a:xfrm>
        </p:spPr>
      </p:pic>
    </p:spTree>
    <p:extLst>
      <p:ext uri="{BB962C8B-B14F-4D97-AF65-F5344CB8AC3E}">
        <p14:creationId xmlns:p14="http://schemas.microsoft.com/office/powerpoint/2010/main" val="121203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5C6FBE0-30DE-C64A-8095-ACA5D158FC8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8200" y="459863"/>
            <a:ext cx="10515600" cy="10045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Admin Phase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F942EEA3-0377-9D8A-4BF9-77C71BFE9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24190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68589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Frosted Glas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1968</Words>
  <Application>Microsoft Office PowerPoint</Application>
  <PresentationFormat>Widescreen</PresentationFormat>
  <Paragraphs>142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Abadi</vt:lpstr>
      <vt:lpstr>Arial</vt:lpstr>
      <vt:lpstr>Calibri</vt:lpstr>
      <vt:lpstr>Times New Roman</vt:lpstr>
      <vt:lpstr>Office Theme</vt:lpstr>
      <vt:lpstr>Advanced Attendance Management System Integrating Face Recognition and GPS-Based Tracking</vt:lpstr>
      <vt:lpstr>INDEX</vt:lpstr>
      <vt:lpstr>Problem Statement</vt:lpstr>
      <vt:lpstr>Motivation</vt:lpstr>
      <vt:lpstr>Literature Review – Existing Approaches</vt:lpstr>
      <vt:lpstr>Hybrid Systems – Key Insights</vt:lpstr>
      <vt:lpstr>Technologies Used</vt:lpstr>
      <vt:lpstr>Methodology</vt:lpstr>
      <vt:lpstr>Admin Phase</vt:lpstr>
      <vt:lpstr>User Verification Steps</vt:lpstr>
      <vt:lpstr>Mobile Facenet - Architecture</vt:lpstr>
      <vt:lpstr>Why MobileFaceNet?</vt:lpstr>
      <vt:lpstr>Geofencing</vt:lpstr>
      <vt:lpstr>GeoFence</vt:lpstr>
      <vt:lpstr>Results</vt:lpstr>
      <vt:lpstr>App Interface</vt:lpstr>
      <vt:lpstr>Continues…</vt:lpstr>
      <vt:lpstr>Admin Dashboard</vt:lpstr>
      <vt:lpstr>Continue..</vt:lpstr>
      <vt:lpstr>Backend - Firebase Services</vt:lpstr>
      <vt:lpstr>Conclusion</vt:lpstr>
      <vt:lpstr>References</vt:lpstr>
      <vt:lpstr>More References</vt:lpstr>
      <vt:lpstr>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Energy-Efficient Communication Protocol for Wireless Sensor Networks with Rendezvous Nodes and Mobile Sink</dc:title>
  <dc:creator>Amar Jukuntla</dc:creator>
  <cp:lastModifiedBy>KOTHA NISHITH SAI SESHA KUMAR</cp:lastModifiedBy>
  <cp:revision>195</cp:revision>
  <dcterms:created xsi:type="dcterms:W3CDTF">2023-08-03T03:37:18Z</dcterms:created>
  <dcterms:modified xsi:type="dcterms:W3CDTF">2025-05-23T21:25:10Z</dcterms:modified>
</cp:coreProperties>
</file>