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9FA-0D01-428B-AC3B-01BB07FA9D4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6F11-B34D-4F61-B061-0134E6784FE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9FA-0D01-428B-AC3B-01BB07FA9D4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6F11-B34D-4F61-B061-0134E6784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9FA-0D01-428B-AC3B-01BB07FA9D4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6F11-B34D-4F61-B061-0134E6784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6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9FA-0D01-428B-AC3B-01BB07FA9D4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6F11-B34D-4F61-B061-0134E6784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9FA-0D01-428B-AC3B-01BB07FA9D4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6F11-B34D-4F61-B061-0134E6784FE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9FA-0D01-428B-AC3B-01BB07FA9D4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6F11-B34D-4F61-B061-0134E6784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1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9FA-0D01-428B-AC3B-01BB07FA9D4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6F11-B34D-4F61-B061-0134E6784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8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9FA-0D01-428B-AC3B-01BB07FA9D4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6F11-B34D-4F61-B061-0134E6784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9FA-0D01-428B-AC3B-01BB07FA9D4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6F11-B34D-4F61-B061-0134E6784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5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87D9FA-0D01-428B-AC3B-01BB07FA9D4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896F11-B34D-4F61-B061-0134E6784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89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D9FA-0D01-428B-AC3B-01BB07FA9D4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6F11-B34D-4F61-B061-0134E6784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0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87D9FA-0D01-428B-AC3B-01BB07FA9D49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896F11-B34D-4F61-B061-0134E6784FE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1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1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Signup for the Application.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 can create a profile.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232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10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add a group description in group chat.</a:t>
            </a:r>
          </a:p>
        </p:txBody>
      </p:sp>
    </p:spTree>
    <p:extLst>
      <p:ext uri="{BB962C8B-B14F-4D97-AF65-F5344CB8AC3E}">
        <p14:creationId xmlns:p14="http://schemas.microsoft.com/office/powerpoint/2010/main" val="154299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11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search group members.</a:t>
            </a:r>
          </a:p>
        </p:txBody>
      </p:sp>
    </p:spTree>
    <p:extLst>
      <p:ext uri="{BB962C8B-B14F-4D97-AF65-F5344CB8AC3E}">
        <p14:creationId xmlns:p14="http://schemas.microsoft.com/office/powerpoint/2010/main" val="138561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12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invite people in the group chat.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new users can be added in the group.</a:t>
            </a:r>
          </a:p>
        </p:txBody>
      </p:sp>
    </p:spTree>
    <p:extLst>
      <p:ext uri="{BB962C8B-B14F-4D97-AF65-F5344CB8AC3E}">
        <p14:creationId xmlns:p14="http://schemas.microsoft.com/office/powerpoint/2010/main" val="355846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13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decline the invite request.</a:t>
            </a:r>
          </a:p>
        </p:txBody>
      </p:sp>
    </p:spTree>
    <p:extLst>
      <p:ext uri="{BB962C8B-B14F-4D97-AF65-F5344CB8AC3E}">
        <p14:creationId xmlns:p14="http://schemas.microsoft.com/office/powerpoint/2010/main" val="104522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14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mention(@name) someone in the group.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it would be easy to interact with the mentioned user.</a:t>
            </a:r>
          </a:p>
        </p:txBody>
      </p:sp>
    </p:spTree>
    <p:extLst>
      <p:ext uri="{BB962C8B-B14F-4D97-AF65-F5344CB8AC3E}">
        <p14:creationId xmlns:p14="http://schemas.microsoft.com/office/powerpoint/2010/main" val="340480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15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add new users in the group chat.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users can communicate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213892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16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delete the users in the group chat.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 can ensure with the specified users.</a:t>
            </a:r>
          </a:p>
        </p:txBody>
      </p:sp>
    </p:spTree>
    <p:extLst>
      <p:ext uri="{BB962C8B-B14F-4D97-AF65-F5344CB8AC3E}">
        <p14:creationId xmlns:p14="http://schemas.microsoft.com/office/powerpoint/2010/main" val="1127021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17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An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exit from the group.</a:t>
            </a:r>
          </a:p>
        </p:txBody>
      </p:sp>
    </p:spTree>
    <p:extLst>
      <p:ext uri="{BB962C8B-B14F-4D97-AF65-F5344CB8AC3E}">
        <p14:creationId xmlns:p14="http://schemas.microsoft.com/office/powerpoint/2010/main" val="315356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18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an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view the group info.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 can know about the contacts.</a:t>
            </a:r>
          </a:p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278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19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an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edit my group info.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can update appropriate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0815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2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Login to the chat Application.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 can communicate with others.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722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20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an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add new user in the group chat.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users can be added.</a:t>
            </a:r>
          </a:p>
        </p:txBody>
      </p:sp>
    </p:spTree>
    <p:extLst>
      <p:ext uri="{BB962C8B-B14F-4D97-AF65-F5344CB8AC3E}">
        <p14:creationId xmlns:p14="http://schemas.microsoft.com/office/powerpoint/2010/main" val="260000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21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an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delete users in the group chat.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 to delete the user.</a:t>
            </a:r>
          </a:p>
        </p:txBody>
      </p:sp>
    </p:spTree>
    <p:extLst>
      <p:ext uri="{BB962C8B-B14F-4D97-AF65-F5344CB8AC3E}">
        <p14:creationId xmlns:p14="http://schemas.microsoft.com/office/powerpoint/2010/main" val="205855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22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flag some users.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 can make them as preferred chats.</a:t>
            </a:r>
          </a:p>
        </p:txBody>
      </p:sp>
    </p:spTree>
    <p:extLst>
      <p:ext uri="{BB962C8B-B14F-4D97-AF65-F5344CB8AC3E}">
        <p14:creationId xmlns:p14="http://schemas.microsoft.com/office/powerpoint/2010/main" val="188192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23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edit my profile.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 can update my user profile</a:t>
            </a:r>
          </a:p>
        </p:txBody>
      </p:sp>
    </p:spTree>
    <p:extLst>
      <p:ext uri="{BB962C8B-B14F-4D97-AF65-F5344CB8AC3E}">
        <p14:creationId xmlns:p14="http://schemas.microsoft.com/office/powerpoint/2010/main" val="3718851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24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make my status active/away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 other users can get to know about my availability status.</a:t>
            </a:r>
          </a:p>
        </p:txBody>
      </p:sp>
    </p:spTree>
    <p:extLst>
      <p:ext uri="{BB962C8B-B14F-4D97-AF65-F5344CB8AC3E}">
        <p14:creationId xmlns:p14="http://schemas.microsoft.com/office/powerpoint/2010/main" val="2149558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25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delete my account.</a:t>
            </a:r>
          </a:p>
        </p:txBody>
      </p:sp>
    </p:spTree>
    <p:extLst>
      <p:ext uri="{BB962C8B-B14F-4D97-AF65-F5344CB8AC3E}">
        <p14:creationId xmlns:p14="http://schemas.microsoft.com/office/powerpoint/2010/main" val="2753989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26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logout.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 can logout from my account.</a:t>
            </a:r>
          </a:p>
        </p:txBody>
      </p:sp>
    </p:spTree>
    <p:extLst>
      <p:ext uri="{BB962C8B-B14F-4D97-AF65-F5344CB8AC3E}">
        <p14:creationId xmlns:p14="http://schemas.microsoft.com/office/powerpoint/2010/main" val="230718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3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Search for the users.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 can see their profile.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186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4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Send a message to one of my contact.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 can interact with the user.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742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5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receive a message.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 can reply back.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51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6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Share a contact to the other user.</a:t>
            </a:r>
          </a:p>
        </p:txBody>
      </p:sp>
    </p:spTree>
    <p:extLst>
      <p:ext uri="{BB962C8B-B14F-4D97-AF65-F5344CB8AC3E}">
        <p14:creationId xmlns:p14="http://schemas.microsoft.com/office/powerpoint/2010/main" val="1077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7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delete the chat messages.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 can preserve some data.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454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8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clear the chat.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I can create some free space.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839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2F6-CFE1-4CD2-ABE3-698AD70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User story 9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FD57F-468C-4F1F-BF18-9FA195F46E73}"/>
              </a:ext>
            </a:extLst>
          </p:cNvPr>
          <p:cNvSpPr/>
          <p:nvPr/>
        </p:nvSpPr>
        <p:spPr>
          <a:xfrm>
            <a:off x="1225118" y="2095130"/>
            <a:ext cx="9930562" cy="36487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create a group chat.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that Multiple users can communicate with each other.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5541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561</Words>
  <Application>Microsoft Office PowerPoint</Application>
  <PresentationFormat>Widescreen</PresentationFormat>
  <Paragraphs>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Retrospect</vt:lpstr>
      <vt:lpstr>User story 1</vt:lpstr>
      <vt:lpstr>User story 2</vt:lpstr>
      <vt:lpstr>User story 3</vt:lpstr>
      <vt:lpstr>User story 4</vt:lpstr>
      <vt:lpstr>User story 5</vt:lpstr>
      <vt:lpstr>User story 6</vt:lpstr>
      <vt:lpstr>User story 7</vt:lpstr>
      <vt:lpstr>User story 8</vt:lpstr>
      <vt:lpstr>User story 9</vt:lpstr>
      <vt:lpstr>User story 10</vt:lpstr>
      <vt:lpstr>User story 11</vt:lpstr>
      <vt:lpstr>User story 12</vt:lpstr>
      <vt:lpstr>User story 13</vt:lpstr>
      <vt:lpstr>User story 14</vt:lpstr>
      <vt:lpstr>User story 15</vt:lpstr>
      <vt:lpstr>User story 16</vt:lpstr>
      <vt:lpstr>User story 17</vt:lpstr>
      <vt:lpstr>User story 18</vt:lpstr>
      <vt:lpstr>User story 19</vt:lpstr>
      <vt:lpstr>User story 20</vt:lpstr>
      <vt:lpstr>User story 21</vt:lpstr>
      <vt:lpstr>User story 22</vt:lpstr>
      <vt:lpstr>User story 23</vt:lpstr>
      <vt:lpstr>User story 24</vt:lpstr>
      <vt:lpstr>User story 25</vt:lpstr>
      <vt:lpstr>User story 26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story1</dc:title>
  <dc:creator>Yendapally nishitha</dc:creator>
  <cp:lastModifiedBy>Yendapally nishitha</cp:lastModifiedBy>
  <cp:revision>8</cp:revision>
  <dcterms:created xsi:type="dcterms:W3CDTF">2021-01-29T11:06:31Z</dcterms:created>
  <dcterms:modified xsi:type="dcterms:W3CDTF">2021-01-29T15:35:53Z</dcterms:modified>
</cp:coreProperties>
</file>