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AE87-44F7-6116-E092-1CFFBFA56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7A5E6-9BB7-58AD-BFDF-0D258242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9C29-7693-85C4-06D9-5EFF04C4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7269-0A47-CA4F-6603-07479E3C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BB76-53B4-C300-F1F5-F28C4A0F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8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DA89-DA68-E1B5-BE3F-70D4D422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BAC65-8CE5-FCFA-9E52-785135B0E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BAB9-71A8-5628-4B64-4160B6AE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CE4E-CB2D-4579-DEBA-927C6DD1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CED4-8398-76EE-60E8-7CDAFB8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7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D9267-1337-C9FD-FDE9-D47C43C7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D35E6-3F71-7CBE-22DB-DDF0F851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F226-722E-8BE3-0705-E4362275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8FFB-8CF1-8FCA-789A-CAD664EC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0A30-BB15-8194-18D7-B8A986F7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E415-F915-D50B-BF1A-1DB9125B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5BE-5EB9-C823-63EF-9ECD8E81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CF79-46B0-17D7-4A02-5132865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42A6-17DD-B189-9A8A-4F2781BB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6BA8-9998-205E-852E-3C63ABBE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1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1B80-64EE-7078-3D76-01EE2CF0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662C-0D7A-AE9E-806B-F654F361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BAEA-F1CA-7E54-2FC7-39F69E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0DC5-3D7F-D714-25F9-D0BBD9BA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F93E-08CA-9BBB-FB54-539EC53A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BBB4-77B0-DEEE-5933-18CECFA5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C8F4-0E43-0E8D-E7EC-DCE276A27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7F7A-CC5E-2AA9-2C70-D4008A3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ABEF3-514C-BABB-FA9B-60B1461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3DFE-111E-C96B-74FE-2F23D8D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5D47-B758-3E52-773C-B5770BC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4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194-7902-511C-442A-E306E09D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95A05-6D88-D9B6-C2C6-9E2502C2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1398-991E-5A81-305C-EF59CBC71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F2EBA-5922-C334-FADF-F6090E327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DD4FF-23D3-2B1B-3B30-49BA12C69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9A6FE-4745-BBED-AF45-45A5E6E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9C674-3C6C-32D6-6501-B25CF8FE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25B74-AD04-340A-B307-9D293BDB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7EE-892C-8212-AB62-D6F4B082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31992-57F7-AFD2-DF14-D3FEC129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61D3E-CCB7-CCF4-EAE9-550A46D2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42583-35B5-727D-9703-5FEA8826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CC1C2-3C1E-6F27-FD2B-D31E9530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A2795-E29B-5DD2-5789-CF32587B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3498-BB84-22DD-AD7C-0B7695AB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8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B07B-6834-C250-0E15-1785F305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7A4E-0D74-C4E6-73AA-7CD25E19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5A8F2-C620-40BD-47F6-34D7A659F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8022-8861-9AC4-D15A-5DE4B2D0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F639-4F4A-7EEF-A2EC-B3EC5D8F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2D83-4B63-46DE-EEE3-B58872A8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7CD7-CF88-B168-5B0F-1DFB858B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01261-64C8-F2EC-FC8E-3B293C28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D73E-B8D2-442A-4AE9-BC96B9AD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C2A1B-83FF-9EC6-0EBF-80E887BF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D83A1-1B44-6190-0BF9-BF944D61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AD72-0158-A28A-DFBC-3319EF5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56F48-D15F-C245-5BE7-B605D4B8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67692-B746-CE9A-1648-83B4605B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8887-4D4B-6B75-A29C-D14401A02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CBA8-87F1-45AB-8614-CC1ECBFAC9F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E6AC-00D1-29B9-E0F7-449AF78D1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2768-6E80-79CA-41B1-6C7C7AB46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3BE7-4F90-47BA-B859-2BA34D448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7D655-BFB9-4A0F-827D-A34500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2" y="191730"/>
            <a:ext cx="2048644" cy="1887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2EA8B9-DB59-E15C-2D7A-B87214DC2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757" y="275304"/>
            <a:ext cx="9202991" cy="1337186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N.B.K.R. INSTITUTE OF </a:t>
            </a:r>
            <a:br>
              <a:rPr lang="en-IN" sz="5400" b="1" dirty="0">
                <a:solidFill>
                  <a:schemeClr val="bg1"/>
                </a:solidFill>
              </a:rPr>
            </a:br>
            <a:r>
              <a:rPr lang="en-IN" sz="5400" b="1" dirty="0">
                <a:solidFill>
                  <a:schemeClr val="bg1"/>
                </a:solidFill>
              </a:rPr>
              <a:t>SCIENCE AND TECHNOLOGY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0D4AC-976C-4F47-5410-73AE6CF1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39" y="3185653"/>
            <a:ext cx="6164826" cy="27432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SIMPLE</a:t>
            </a:r>
          </a:p>
          <a:p>
            <a:r>
              <a:rPr lang="en-IN" sz="4000" b="1" dirty="0">
                <a:solidFill>
                  <a:schemeClr val="bg1"/>
                </a:solidFill>
              </a:rPr>
              <a:t> BANKING APPLICATION</a:t>
            </a:r>
          </a:p>
          <a:p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4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328F-2650-B5E7-324D-5B6B1515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OUTPUTS: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5383B5E-923E-051C-C40F-AA898BDEFC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80103" y="1504335"/>
            <a:ext cx="4611329" cy="4670323"/>
          </a:xfrm>
          <a:prstGeom prst="rect">
            <a:avLst/>
          </a:prstGeom>
          <a:ln/>
        </p:spPr>
      </p:pic>
      <p:pic>
        <p:nvPicPr>
          <p:cNvPr id="5" name="image2.png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5AE7DBF6-C7AD-B666-D927-6BE9B854FCC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204155" y="1504335"/>
            <a:ext cx="5309419" cy="46703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31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E61F-34FD-CA7A-B5B9-EA19D525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FB46-DDB5-6B88-BA53-268C7838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simple banking application successfully simplifies everyday banking by providing core features like balance checks, fund transfers, and transaction history. It ensures a secure and user-friendly experience, making banking accessible anytime, anywhere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42CC-2348-CB58-3545-E82AF890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344129"/>
            <a:ext cx="4100052" cy="407055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ANY QUESTIONS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TO BE ASKED?</a:t>
            </a:r>
          </a:p>
        </p:txBody>
      </p:sp>
    </p:spTree>
    <p:extLst>
      <p:ext uri="{BB962C8B-B14F-4D97-AF65-F5344CB8AC3E}">
        <p14:creationId xmlns:p14="http://schemas.microsoft.com/office/powerpoint/2010/main" val="19471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85A5-36DE-D893-2EC9-00AC8F0E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1091381"/>
            <a:ext cx="5456903" cy="421803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        </a:t>
            </a:r>
            <a:r>
              <a:rPr lang="en-IN" sz="6000" dirty="0">
                <a:solidFill>
                  <a:srgbClr val="FFFF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55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335C-C61C-5E73-5912-30FC833F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48" y="403122"/>
            <a:ext cx="4001729" cy="11405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4863-BB4A-4121-F828-02E77BC6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113934"/>
            <a:ext cx="9989574" cy="4060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   NAME                                  ROLL NUMBER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1). M.NISHITHA                      24KB1A05AT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2). M.RISHITHANJALI             24KB1A05Z9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3). M.SOHITHA                        24KB1A05Y5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4). M.ALOUKITHASURIN        24KB1A05Y2</a:t>
            </a:r>
          </a:p>
        </p:txBody>
      </p:sp>
    </p:spTree>
    <p:extLst>
      <p:ext uri="{BB962C8B-B14F-4D97-AF65-F5344CB8AC3E}">
        <p14:creationId xmlns:p14="http://schemas.microsoft.com/office/powerpoint/2010/main" val="198394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6A7-370F-A0BD-6E04-A477FF04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0" y="200795"/>
            <a:ext cx="5643715" cy="1018405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/>
                </a:solidFill>
              </a:rPr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ADA93-5CD3-7BCC-DAB0-42FD5A943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640" y="1750142"/>
            <a:ext cx="11602063" cy="401156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A simple banking application allows users to manage their finances digitally. 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It provides basic features like viewing account balance, transferring money, and checking transaction history, all through a secure and easy-to-use interface.</a:t>
            </a:r>
          </a:p>
        </p:txBody>
      </p:sp>
    </p:spTree>
    <p:extLst>
      <p:ext uri="{BB962C8B-B14F-4D97-AF65-F5344CB8AC3E}">
        <p14:creationId xmlns:p14="http://schemas.microsoft.com/office/powerpoint/2010/main" val="31609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6F02-9CCB-5659-59DA-62DB7F69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BEA3-1B88-27FA-E3DF-8647600A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6" y="1690687"/>
            <a:ext cx="8278763" cy="45921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objective of this application is to provide users with a secure and convenient way to perform basic banking tasks such as ,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checking balances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 transferring funds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viewing transaction history anytime, anywhere.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3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2442-98D5-2845-C498-89B0EEB7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1" y="172065"/>
            <a:ext cx="10515600" cy="116870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SOFTWARE REQUIRMENT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957D-1A46-08D0-C618-78EB149F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2" y="1268361"/>
            <a:ext cx="11690555" cy="54175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1. Functional Requirements:</a:t>
            </a:r>
          </a:p>
          <a:p>
            <a:r>
              <a:rPr lang="en-US" dirty="0">
                <a:solidFill>
                  <a:schemeClr val="accent4"/>
                </a:solidFill>
              </a:rPr>
              <a:t>User registration and login with authentication (e.g., OTP, password).View account balance and </a:t>
            </a:r>
            <a:r>
              <a:rPr lang="en-US" dirty="0" err="1">
                <a:solidFill>
                  <a:schemeClr val="accent4"/>
                </a:solidFill>
              </a:rPr>
              <a:t>details.Transfer</a:t>
            </a:r>
            <a:r>
              <a:rPr lang="en-US" dirty="0">
                <a:solidFill>
                  <a:schemeClr val="accent4"/>
                </a:solidFill>
              </a:rPr>
              <a:t> funds between </a:t>
            </a:r>
            <a:r>
              <a:rPr lang="en-US" dirty="0" err="1">
                <a:solidFill>
                  <a:schemeClr val="accent4"/>
                </a:solidFill>
              </a:rPr>
              <a:t>accounts.View</a:t>
            </a:r>
            <a:r>
              <a:rPr lang="en-US" dirty="0">
                <a:solidFill>
                  <a:schemeClr val="accent4"/>
                </a:solidFill>
              </a:rPr>
              <a:t> transaction </a:t>
            </a:r>
            <a:r>
              <a:rPr lang="en-US" dirty="0" err="1">
                <a:solidFill>
                  <a:schemeClr val="accent4"/>
                </a:solidFill>
              </a:rPr>
              <a:t>history.Bill</a:t>
            </a:r>
            <a:r>
              <a:rPr lang="en-US" dirty="0">
                <a:solidFill>
                  <a:schemeClr val="accent4"/>
                </a:solidFill>
              </a:rPr>
              <a:t> payment functionality (optional).Logout and session timeout handling.</a:t>
            </a:r>
          </a:p>
          <a:p>
            <a:r>
              <a:rPr lang="en-IN" dirty="0">
                <a:solidFill>
                  <a:schemeClr val="accent4"/>
                </a:solidFill>
              </a:rPr>
              <a:t>2. Non-Functional </a:t>
            </a:r>
            <a:r>
              <a:rPr lang="en-IN" dirty="0" err="1">
                <a:solidFill>
                  <a:schemeClr val="accent4"/>
                </a:solidFill>
              </a:rPr>
              <a:t>Requirements:Secure</a:t>
            </a:r>
            <a:r>
              <a:rPr lang="en-IN" dirty="0">
                <a:solidFill>
                  <a:schemeClr val="accent4"/>
                </a:solidFill>
              </a:rPr>
              <a:t> data transmission using HTTPS/</a:t>
            </a:r>
            <a:r>
              <a:rPr lang="en-IN" dirty="0" err="1">
                <a:solidFill>
                  <a:schemeClr val="accent4"/>
                </a:solidFill>
              </a:rPr>
              <a:t>SSL.Fast</a:t>
            </a:r>
            <a:r>
              <a:rPr lang="en-IN" dirty="0">
                <a:solidFill>
                  <a:schemeClr val="accent4"/>
                </a:solidFill>
              </a:rPr>
              <a:t> response time and low latency.</a:t>
            </a:r>
          </a:p>
          <a:p>
            <a:r>
              <a:rPr lang="en-IN" dirty="0">
                <a:solidFill>
                  <a:schemeClr val="accent4"/>
                </a:solidFill>
              </a:rPr>
              <a:t>User-friendly and intuitive UI/UX </a:t>
            </a:r>
            <a:r>
              <a:rPr lang="en-IN" dirty="0" err="1">
                <a:solidFill>
                  <a:schemeClr val="accent4"/>
                </a:solidFill>
              </a:rPr>
              <a:t>design.Cross</a:t>
            </a:r>
            <a:r>
              <a:rPr lang="en-IN" dirty="0">
                <a:solidFill>
                  <a:schemeClr val="accent4"/>
                </a:solidFill>
              </a:rPr>
              <a:t>-platform compatibility (for mobile apps).High availability and </a:t>
            </a:r>
            <a:r>
              <a:rPr lang="en-IN" dirty="0" err="1">
                <a:solidFill>
                  <a:schemeClr val="accent4"/>
                </a:solidFill>
              </a:rPr>
              <a:t>reliability.Scalable</a:t>
            </a:r>
            <a:r>
              <a:rPr lang="en-IN" dirty="0">
                <a:solidFill>
                  <a:schemeClr val="accent4"/>
                </a:solidFill>
              </a:rPr>
              <a:t> backend to support growing user base. </a:t>
            </a:r>
          </a:p>
          <a:p>
            <a:r>
              <a:rPr lang="en-IN" dirty="0">
                <a:solidFill>
                  <a:schemeClr val="accent4"/>
                </a:solidFill>
              </a:rPr>
              <a:t>3. Hardware </a:t>
            </a:r>
            <a:r>
              <a:rPr lang="en-IN" dirty="0" err="1">
                <a:solidFill>
                  <a:schemeClr val="accent4"/>
                </a:solidFill>
              </a:rPr>
              <a:t>Requirements:Server</a:t>
            </a:r>
            <a:r>
              <a:rPr lang="en-IN" dirty="0">
                <a:solidFill>
                  <a:schemeClr val="accent4"/>
                </a:solidFill>
              </a:rPr>
              <a:t> with sufficient memory and storage.</a:t>
            </a:r>
          </a:p>
          <a:p>
            <a:r>
              <a:rPr lang="en-IN" dirty="0">
                <a:solidFill>
                  <a:schemeClr val="accent4"/>
                </a:solidFill>
              </a:rPr>
              <a:t>Smartphones (Android/iOS) for end users.</a:t>
            </a:r>
          </a:p>
        </p:txBody>
      </p:sp>
    </p:spTree>
    <p:extLst>
      <p:ext uri="{BB962C8B-B14F-4D97-AF65-F5344CB8AC3E}">
        <p14:creationId xmlns:p14="http://schemas.microsoft.com/office/powerpoint/2010/main" val="22209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0C64-4A34-64D4-B66D-1EE495A0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083"/>
            <a:ext cx="10515600" cy="429669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Architecture:Client-Server</a:t>
            </a:r>
            <a:r>
              <a:rPr lang="en-US" dirty="0">
                <a:solidFill>
                  <a:schemeClr val="bg1"/>
                </a:solidFill>
              </a:rPr>
              <a:t> Model: The application follows a client-server architecture where the frontend communicates with the backend via APIs.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Design </a:t>
            </a:r>
            <a:r>
              <a:rPr lang="en-US" dirty="0" err="1">
                <a:solidFill>
                  <a:schemeClr val="bg1"/>
                </a:solidFill>
              </a:rPr>
              <a:t>Layers:Presentation</a:t>
            </a:r>
            <a:r>
              <a:rPr lang="en-US" dirty="0">
                <a:solidFill>
                  <a:schemeClr val="bg1"/>
                </a:solidFill>
              </a:rPr>
              <a:t> Layer (Frontend):Built using Flutter/Android </a:t>
            </a:r>
            <a:r>
              <a:rPr lang="en-US" dirty="0" err="1">
                <a:solidFill>
                  <a:schemeClr val="bg1"/>
                </a:solidFill>
              </a:rPr>
              <a:t>SDK.Handles</a:t>
            </a:r>
            <a:r>
              <a:rPr lang="en-US" dirty="0">
                <a:solidFill>
                  <a:schemeClr val="bg1"/>
                </a:solidFill>
              </a:rPr>
              <a:t> UI components and user </a:t>
            </a:r>
            <a:r>
              <a:rPr lang="en-US" dirty="0" err="1">
                <a:solidFill>
                  <a:schemeClr val="bg1"/>
                </a:solidFill>
              </a:rPr>
              <a:t>interactions.Sends</a:t>
            </a:r>
            <a:r>
              <a:rPr lang="en-US" dirty="0">
                <a:solidFill>
                  <a:schemeClr val="bg1"/>
                </a:solidFill>
              </a:rPr>
              <a:t> requests to the backend and displays responses.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Database </a:t>
            </a:r>
            <a:r>
              <a:rPr lang="en-US" dirty="0" err="1">
                <a:solidFill>
                  <a:schemeClr val="bg1"/>
                </a:solidFill>
              </a:rPr>
              <a:t>Design:Tables</a:t>
            </a:r>
            <a:r>
              <a:rPr lang="en-US" dirty="0">
                <a:solidFill>
                  <a:schemeClr val="bg1"/>
                </a:solidFill>
              </a:rPr>
              <a:t>: Users, Accounts, Transactions, </a:t>
            </a:r>
            <a:r>
              <a:rPr lang="en-US" dirty="0" err="1">
                <a:solidFill>
                  <a:schemeClr val="bg1"/>
                </a:solidFill>
              </a:rPr>
              <a:t>Beneficiaries.Relationships:One</a:t>
            </a:r>
            <a:r>
              <a:rPr lang="en-US" dirty="0">
                <a:solidFill>
                  <a:schemeClr val="bg1"/>
                </a:solidFill>
              </a:rPr>
              <a:t> user can have multiple </a:t>
            </a:r>
            <a:r>
              <a:rPr lang="en-US" dirty="0" err="1">
                <a:solidFill>
                  <a:schemeClr val="bg1"/>
                </a:solidFill>
              </a:rPr>
              <a:t>accounts.One</a:t>
            </a:r>
            <a:r>
              <a:rPr lang="en-US" dirty="0">
                <a:solidFill>
                  <a:schemeClr val="bg1"/>
                </a:solidFill>
              </a:rPr>
              <a:t> account can have many transactions.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4. Security </a:t>
            </a:r>
            <a:r>
              <a:rPr lang="en-IN" dirty="0" err="1">
                <a:solidFill>
                  <a:schemeClr val="bg1"/>
                </a:solidFill>
              </a:rPr>
              <a:t>Design:End-to-end</a:t>
            </a:r>
            <a:r>
              <a:rPr lang="en-IN" dirty="0">
                <a:solidFill>
                  <a:schemeClr val="bg1"/>
                </a:solidFill>
              </a:rPr>
              <a:t> encryption for data </a:t>
            </a:r>
            <a:r>
              <a:rPr lang="en-IN" dirty="0" err="1">
                <a:solidFill>
                  <a:schemeClr val="bg1"/>
                </a:solidFill>
              </a:rPr>
              <a:t>transmission.Secure</a:t>
            </a:r>
            <a:r>
              <a:rPr lang="en-IN" dirty="0">
                <a:solidFill>
                  <a:schemeClr val="bg1"/>
                </a:solidFill>
              </a:rPr>
              <a:t> authentication (e.g., JWT, OAuth, or Firebase Auth).Role-based access control (admin, user).Input validation and error handling.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589F627-76CD-13A6-8C71-C74EDD46833A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394622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Software Design: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accent4"/>
                </a:solidFill>
              </a:rPr>
              <a:t>The software design of a simple banking application is structured into different layers to ensure modularity, maintainability, and scalability.</a:t>
            </a:r>
            <a:endParaRPr lang="en-IN" sz="3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557F-08E0-7393-9997-0E2F32CF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B3D1-C8F6-CC32-7271-F71FAE78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1.User-Friendly Interface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2. Faster Performance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3. Lower Development and Maintenance Costs</a:t>
            </a:r>
            <a:endParaRPr lang="en-IN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</a:rPr>
              <a:t>4. Better Security Management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5. Quick Updates and Improvements</a:t>
            </a:r>
            <a:endParaRPr lang="en-IN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3D7-08C3-9273-FAE7-29364083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7492-FC03-73DC-80B2-37202BFF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Limited Features</a:t>
            </a:r>
          </a:p>
          <a:p>
            <a:r>
              <a:rPr lang="en-IN" sz="3600" dirty="0">
                <a:solidFill>
                  <a:schemeClr val="accent2"/>
                </a:solidFill>
              </a:rPr>
              <a:t>Poor Scalability</a:t>
            </a:r>
          </a:p>
          <a:p>
            <a:r>
              <a:rPr lang="en-IN" sz="3600" dirty="0">
                <a:solidFill>
                  <a:schemeClr val="accent2"/>
                </a:solidFill>
              </a:rPr>
              <a:t>Less Competitive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May Appear Less Professional</a:t>
            </a:r>
            <a:endParaRPr lang="en-IN" sz="3600" dirty="0">
              <a:solidFill>
                <a:schemeClr val="accent2"/>
              </a:solidFill>
            </a:endParaRPr>
          </a:p>
          <a:p>
            <a:r>
              <a:rPr lang="en-IN" sz="3600" dirty="0">
                <a:solidFill>
                  <a:schemeClr val="accent2"/>
                </a:solidFill>
              </a:rPr>
              <a:t>Limited Customer Support Tools</a:t>
            </a:r>
          </a:p>
        </p:txBody>
      </p:sp>
    </p:spTree>
    <p:extLst>
      <p:ext uri="{BB962C8B-B14F-4D97-AF65-F5344CB8AC3E}">
        <p14:creationId xmlns:p14="http://schemas.microsoft.com/office/powerpoint/2010/main" val="197952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6A24-BF01-25F9-300D-0429C76E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CODE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7144-45D5-B806-461B-0673BA70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2" y="1828801"/>
            <a:ext cx="10137058" cy="204331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https://1drv.ms/p/c/5f607d03ab36f732/EYzUELhJdhtDm9BZ_x4cgZYBDI30vmZRLuxaMpH9_jme3w?e=GzqPbS</a:t>
            </a:r>
          </a:p>
        </p:txBody>
      </p:sp>
    </p:spTree>
    <p:extLst>
      <p:ext uri="{BB962C8B-B14F-4D97-AF65-F5344CB8AC3E}">
        <p14:creationId xmlns:p14="http://schemas.microsoft.com/office/powerpoint/2010/main" val="26766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519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N.B.K.R. INSTITUTE OF  SCIENCE AND TECHNOLOGY</vt:lpstr>
      <vt:lpstr>TEAM MEMBERS</vt:lpstr>
      <vt:lpstr>INTRODUCTION:</vt:lpstr>
      <vt:lpstr>OBJECTIVE:</vt:lpstr>
      <vt:lpstr>SOFTWARE REQUIRMENT ANALYSIS</vt:lpstr>
      <vt:lpstr>Software Design: The software design of a simple banking application is structured into different layers to ensure modularity, maintainability, and scalability.</vt:lpstr>
      <vt:lpstr>ADVANTAGES:</vt:lpstr>
      <vt:lpstr>DISADVANTAGES:</vt:lpstr>
      <vt:lpstr>CODE LINK:</vt:lpstr>
      <vt:lpstr>OUTPUTS:</vt:lpstr>
      <vt:lpstr>CONCLUSION:</vt:lpstr>
      <vt:lpstr>ANY QUESTIONS  TO BE ASKED?</vt:lpstr>
      <vt:lpstr>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MANI KIRAN</dc:creator>
  <cp:lastModifiedBy>P MANI KIRAN</cp:lastModifiedBy>
  <cp:revision>1</cp:revision>
  <dcterms:created xsi:type="dcterms:W3CDTF">2025-05-05T14:22:40Z</dcterms:created>
  <dcterms:modified xsi:type="dcterms:W3CDTF">2025-05-05T16:10:25Z</dcterms:modified>
</cp:coreProperties>
</file>