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3C9F43-468C-45D3-961B-7F926426CA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221F5C-6685-43F4-AD6A-CC111444C3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10/30/24 1:43:05 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D73BD5C-BF50-4AB4-AFEC-6102B6ECF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495300"/>
            <a:ext cx="69913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2024-10-30T17:43:05Z</dcterms:created>
  <dcterms:modified xsi:type="dcterms:W3CDTF">2024-10-30T17:43:05Z</dcterms:modified>
</cp:coreProperties>
</file>