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pen Sans Medium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Medium-bold.fntdata"/><Relationship Id="rId12" Type="http://schemas.openxmlformats.org/officeDocument/2006/relationships/slide" Target="slides/slide7.xml"/><Relationship Id="rId34" Type="http://schemas.openxmlformats.org/officeDocument/2006/relationships/font" Target="fonts/Open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Medium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f63e6e6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f63e6e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a67a98b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a67a98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a67a98b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a67a98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a67a98b2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a67a98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f75a5dc4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f75a5dc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f75a5dc4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3f75a5dc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3f75a5dc4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3f75a5dc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f75a5dc4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f75a5dc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f75a5dc4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3f75a5dc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a67a98b2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a67a98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a67a98b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a67a98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3f75a5dc4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3f75a5dc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361431b5_2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361431b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f63e6e6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f63e6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a67a98b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a67a9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a67a98b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a67a98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67a98b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a67a98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a67a98b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a67a98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eeexplore.ieee.org/document/8377190" TargetMode="External"/><Relationship Id="rId4" Type="http://schemas.openxmlformats.org/officeDocument/2006/relationships/hyperlink" Target="https://www.nsnam.org/docs/release/3.14/models/html/lte-design.html#fig-lte-rlc-implementation-mode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59400" y="1357500"/>
            <a:ext cx="76881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GROUP - 11</a:t>
            </a:r>
            <a:endParaRPr sz="3700"/>
          </a:p>
        </p:txBody>
      </p:sp>
      <p:sp>
        <p:nvSpPr>
          <p:cNvPr id="87" name="Google Shape;87;p13"/>
          <p:cNvSpPr txBox="1"/>
          <p:nvPr/>
        </p:nvSpPr>
        <p:spPr>
          <a:xfrm>
            <a:off x="659400" y="1934075"/>
            <a:ext cx="76881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Project Title :</a:t>
            </a:r>
            <a:endParaRPr b="1" sz="2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Dynamic Control of RLC Buffer Size for Latency Minimization in Mobile RAN </a:t>
            </a:r>
            <a:endParaRPr sz="17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Team Details :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 V Asish - CS18BTECH11037</a:t>
            </a:r>
            <a:endParaRPr sz="1200"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Sai Nishith J - CS18BTECH11018</a:t>
            </a:r>
            <a:endParaRPr sz="1200"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 Vishal Siva Kumar - CS18BTECH11013</a:t>
            </a:r>
            <a:endParaRPr sz="1200"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 sz="1300"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Mentor</a:t>
            </a:r>
            <a:r>
              <a:rPr lang="en" sz="13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: </a:t>
            </a:r>
            <a:r>
              <a:rPr lang="en" sz="12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Ujjwal Pawar</a:t>
            </a:r>
            <a:endParaRPr sz="1300"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49000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Implementation Problems: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81625" y="1275400"/>
            <a:ext cx="7266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Method which invoked the scheduler thread wasn’t accepting new packets until the scheduler thread joins. 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Packets were being sent one by one from one layer to the next and finally being placed in RLC buffer.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Only single packet was received.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75" y="1483850"/>
            <a:ext cx="3962075" cy="3206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88625" y="672750"/>
            <a:ext cx="685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IMPLEMENTATION PROBLEM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52505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RLC Buffer dynamic sizing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616650" y="1366475"/>
            <a:ext cx="72669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Second aspect of paper was dynamic sizing of buffer.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Basically size of buffer changes from a threshold minimum to maximum value.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Ns3-lte uses a vector to maintain buffer.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50" y="3199575"/>
            <a:ext cx="5951359" cy="2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52505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Studied codes on Logical channel id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10975" y="3208250"/>
            <a:ext cx="726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Checked all the methods which referenced lcid.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5" y="1295025"/>
            <a:ext cx="8118315" cy="16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52505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Studied codes on Logical channel id: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673275" y="1520575"/>
            <a:ext cx="7266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None of methods were using lcid in calling some other method or perform any actions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Rnti value was being stored in couple of methods.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Could be because schedulers just focuses on traffic of various users and not scheduling the different traffic types of a single user.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52505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Shuffling packets of RLC buffer: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616650" y="1366475"/>
            <a:ext cx="7266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Tried to measure the changing order of packets in RLC buffer.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No changes in delay of flows were observed.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75" y="2504125"/>
            <a:ext cx="6566126" cy="5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52505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16650" y="1366475"/>
            <a:ext cx="72669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Couldn’t get to a final solution which solved our problems.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The sequential nature of ns3 is probably the stopping factor for this implementation</a:t>
            </a: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52505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Learnings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07725" y="1223600"/>
            <a:ext cx="7266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Got to know about concept exogenous delay and why is it crucial factor in 5g.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Got a good exposure of NS3 and how vast the code base is.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Understood importance of Open source Development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Biggest take away : Implementation could be really hard even though we have clear idea of the problem statement and approach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49000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 Division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581625" y="1275400"/>
            <a:ext cx="7266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Sai </a:t>
            </a: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Nishith : Problem Simulation part and studying ns3-LTE documentation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Asish : Studying Pdcp layer codes and thread implementation at Pdcp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Vishal : Studying  RLC layer codes and thread implementation at Pdcp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. 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490000" y="602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81625" y="1275400"/>
            <a:ext cx="72669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Dynamic Control of RLC Buffer Size for Latency Minimization in Mobile RAN</a:t>
            </a:r>
            <a:r>
              <a:rPr b="1" lang="en" sz="1100"/>
              <a:t>: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https://ieeexplore.ieee.org/document/8377190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NS3-LTE: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https://www.nsnam.org/docs/release/3.14/models/html/lte-design.html#fig-lte-rlc-implementation-model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41925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 Statement: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4425" y="1449925"/>
            <a:ext cx="76887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 Medium"/>
              <a:buChar char="●"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Minimization of exogenous delay for an interactive flow that shares a mobile wireless link (radio bearer) with at least one greedy TCP flow.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 Medium"/>
              <a:buChar char="●"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Exogenous delay is the delay that occurs when packets of the application flow find the link buffer loaded with packets of other applications.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 Medium"/>
              <a:buChar char="●"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Exogenous delay is particularly harmful to low-bandwidth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interactive applications, as it inflates their latencies despite the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negligible load that they impose on the network.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2841125" y="2352975"/>
            <a:ext cx="5072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13350" y="568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Scope of Work: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13350" y="1548850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 Medium"/>
              <a:buChar char="●"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Comparison of latency due to exogenous delay after adding buffers to maintain per flow queues in the PDCP layer and Dynamic Sizing of the RLC-AM Buffer.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 Medium"/>
              <a:buChar char="●"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Understanding NS-3 module codes related to RLC and PDCP layers.</a:t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Understand and make changes to lte-pdcp and lte-rlc files.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58125" y="617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Deliverables: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58125" y="1487430"/>
            <a:ext cx="76884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25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Changes in code of PDCP layer and RLC layer of Data Link Layer.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25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Comparison of latency to original stack.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25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Simulation of problem statement in ns3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95625" y="581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 Replication in ns3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92725" y="1632625"/>
            <a:ext cx="76884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25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Tried to replicate the problem in ns3.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25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Would be helpful for end comparison as well.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25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Created a user with two different traffics.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08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Open Sans Medium"/>
              <a:buChar char="●"/>
            </a:pPr>
            <a:r>
              <a:rPr lang="en" sz="19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Delay was increasing as expected.</a:t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1322675"/>
            <a:ext cx="3962075" cy="322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175" y="1313075"/>
            <a:ext cx="3962075" cy="324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73300" y="595625"/>
            <a:ext cx="694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EXOGENOUS DELAY SIMULATION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85425" y="4624950"/>
            <a:ext cx="78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Flow 1 : eMBB traffic, Flow 2 : URLLC (single user, two kinds of traffic - RLC AM mode)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581100" y="602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 Flow: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79725" y="1415525"/>
            <a:ext cx="7266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Read the documentation lte module of ns3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Studied the lte module codes related to lte-pdcp,lte-rlc.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Had to find out which files need to be edited.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581100" y="588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NS3-LTE module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25" y="1282400"/>
            <a:ext cx="6213074" cy="36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840925" y="3097325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560075" y="623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Implementation Idea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58700" y="1359475"/>
            <a:ext cx="7266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Had to edit pdcp-lte.cc and pdcp-lte.h.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Added queues at pdcp layer.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 Medium"/>
              <a:buChar char="●"/>
            </a:pP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Multithreading was required since, original method would be taking packets from upper layer and send to queues. Other thread parallely needs to send packets from queues to RLC layer.</a:t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