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E6E7E8"/>
    <a:srgbClr val="FAFAFA"/>
    <a:srgbClr val="EBEBEB"/>
    <a:srgbClr val="F9F9F9"/>
    <a:srgbClr val="022B41"/>
    <a:srgbClr val="002639"/>
    <a:srgbClr val="001C29"/>
    <a:srgbClr val="FF6327"/>
    <a:srgbClr val="01D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291" autoAdjust="0"/>
  </p:normalViewPr>
  <p:slideViewPr>
    <p:cSldViewPr>
      <p:cViewPr varScale="1">
        <p:scale>
          <a:sx n="80" d="100"/>
          <a:sy n="80" d="100"/>
        </p:scale>
        <p:origin x="136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10/05/2022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10/05/2022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5/10/2022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Jungle Safari Management System Application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Jungle Safari Management System Application along with JWT authentication, Swagger and postman testing using ASP.NET Core Web API.</a:t>
            </a:r>
            <a:r>
              <a:rPr lang="en-US" altLang="en-US" dirty="0"/>
              <a:t> </a:t>
            </a:r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Az-900 Certification from Microsoft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this course and having Azure certification.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354350" y="727871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56687" y="1306010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44579" y="1557352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nishkarsh.tewari@capgemini.com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77334" y="1781176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+91 7068923550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A team player with good communication skill always ready to work for the enrichment of knowledge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9271" y="6542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Mechanical Engineering : 2017 – 2021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Az-900 from Microsoft : 05/05/2022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000" dirty="0"/>
              <a:t>Dot Net</a:t>
            </a: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C#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r>
              <a:rPr lang="en-IN" sz="1000" b="1" dirty="0">
                <a:solidFill>
                  <a:srgbClr val="0070AD"/>
                </a:solidFill>
              </a:rPr>
              <a:t>Backend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000" dirty="0"/>
              <a:t>REST-API</a:t>
            </a: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MSSQL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Github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Swagger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354350" y="347813"/>
            <a:ext cx="6174595" cy="306387"/>
          </a:xfrm>
        </p:spPr>
        <p:txBody>
          <a:bodyPr/>
          <a:lstStyle/>
          <a:p>
            <a:r>
              <a:rPr lang="en-IN" altLang="en-US" dirty="0"/>
              <a:t>Nishkarsh Tewari</a:t>
            </a:r>
          </a:p>
        </p:txBody>
      </p:sp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 sz="1100" dirty="0"/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166A3C2-37A4-3F06-4FC2-E4A94FC4F071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" t="3497" r="4426" b="4116"/>
          <a:stretch/>
        </p:blipFill>
        <p:spPr>
          <a:xfrm>
            <a:off x="561850" y="247488"/>
            <a:ext cx="1542594" cy="1741650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41006</TotalTime>
  <Words>159</Words>
  <Application>Microsoft Office PowerPoint</Application>
  <PresentationFormat>Widescreen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Tewari, Nishkarsh</cp:lastModifiedBy>
  <cp:revision>125</cp:revision>
  <dcterms:created xsi:type="dcterms:W3CDTF">2017-12-08T05:27:40Z</dcterms:created>
  <dcterms:modified xsi:type="dcterms:W3CDTF">2022-05-10T15:19:19Z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