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73" r:id="rId2"/>
  </p:sldMasterIdLst>
  <p:notesMasterIdLst>
    <p:notesMasterId r:id="rId16"/>
  </p:notesMasterIdLst>
  <p:sldIdLst>
    <p:sldId id="256" r:id="rId3"/>
    <p:sldId id="559" r:id="rId4"/>
    <p:sldId id="590" r:id="rId5"/>
    <p:sldId id="626" r:id="rId6"/>
    <p:sldId id="759" r:id="rId7"/>
    <p:sldId id="369" r:id="rId8"/>
    <p:sldId id="763" r:id="rId9"/>
    <p:sldId id="764" r:id="rId10"/>
    <p:sldId id="765" r:id="rId11"/>
    <p:sldId id="766" r:id="rId12"/>
    <p:sldId id="767" r:id="rId13"/>
    <p:sldId id="761" r:id="rId14"/>
    <p:sldId id="760" r:id="rId15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DF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4689"/>
  </p:normalViewPr>
  <p:slideViewPr>
    <p:cSldViewPr snapToGrid="0" snapToObjects="1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DA9D9A5D-C663-AB4A-997E-A419BD8F2E20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6D48B170-B193-5C4E-8546-731DDD8283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1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Slide Image Placeholder 1">
            <a:extLst>
              <a:ext uri="{FF2B5EF4-FFF2-40B4-BE49-F238E27FC236}">
                <a16:creationId xmlns:a16="http://schemas.microsoft.com/office/drawing/2014/main" id="{D9DAC797-0D56-44FA-A99A-DC1DA928D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3267" name="Notes Placeholder 2">
            <a:extLst>
              <a:ext uri="{FF2B5EF4-FFF2-40B4-BE49-F238E27FC236}">
                <a16:creationId xmlns:a16="http://schemas.microsoft.com/office/drawing/2014/main" id="{100752F6-9CB0-4D02-8F35-7AB171841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https://unsplash.com/photos/t3zrEm88ehc</a:t>
            </a:r>
          </a:p>
        </p:txBody>
      </p:sp>
      <p:sp>
        <p:nvSpPr>
          <p:cNvPr id="523268" name="Slide Number Placeholder 3">
            <a:extLst>
              <a:ext uri="{FF2B5EF4-FFF2-40B4-BE49-F238E27FC236}">
                <a16:creationId xmlns:a16="http://schemas.microsoft.com/office/drawing/2014/main" id="{AE00A29A-ABB5-4C26-A1CA-35CFC0FC3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C1910DC-B997-408A-8332-57C89D55AD9C}" type="slidenum">
              <a:rPr lang="id-ID" altLang="en-US">
                <a:latin typeface="Lato Light" pitchFamily="34" charset="0"/>
              </a:rPr>
              <a:pPr/>
              <a:t>2</a:t>
            </a:fld>
            <a:endParaRPr lang="id-ID" altLang="en-US">
              <a:latin typeface="Lato Light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Slide Image Placeholder 1">
            <a:extLst>
              <a:ext uri="{FF2B5EF4-FFF2-40B4-BE49-F238E27FC236}">
                <a16:creationId xmlns:a16="http://schemas.microsoft.com/office/drawing/2014/main" id="{E01C53FA-0817-456D-82B2-607C7E20C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3171" name="Notes Placeholder 2">
            <a:extLst>
              <a:ext uri="{FF2B5EF4-FFF2-40B4-BE49-F238E27FC236}">
                <a16:creationId xmlns:a16="http://schemas.microsoft.com/office/drawing/2014/main" id="{4CC200E3-2F57-420D-B2FE-C42132BB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Multiple image used in Unsplash collection : https://unsplash.com/collections/4735930/thepres</a:t>
            </a:r>
            <a:endParaRPr lang="id-ID" altLang="en-US"/>
          </a:p>
        </p:txBody>
      </p:sp>
      <p:sp>
        <p:nvSpPr>
          <p:cNvPr id="903172" name="Slide Number Placeholder 3">
            <a:extLst>
              <a:ext uri="{FF2B5EF4-FFF2-40B4-BE49-F238E27FC236}">
                <a16:creationId xmlns:a16="http://schemas.microsoft.com/office/drawing/2014/main" id="{B2096ED0-D79E-4CFB-AAF1-44B24056B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6F66AB-4502-4E28-A6EA-57A66ABE7564}" type="slidenum">
              <a:rPr lang="id-ID" altLang="en-US">
                <a:latin typeface="Lato Light" pitchFamily="34" charset="0"/>
              </a:rPr>
              <a:pPr/>
              <a:t>4</a:t>
            </a:fld>
            <a:endParaRPr lang="id-ID" altLang="en-US">
              <a:latin typeface="Lato Light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6</a:t>
            </a:fld>
            <a:endParaRPr lang="id-ID" altLang="en-US">
              <a:latin typeface="Lato Light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7</a:t>
            </a:fld>
            <a:endParaRPr lang="id-ID" altLang="en-US"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8</a:t>
            </a:fld>
            <a:endParaRPr lang="id-ID" altLang="en-US"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6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9</a:t>
            </a:fld>
            <a:endParaRPr lang="id-ID" altLang="en-US"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10</a:t>
            </a:fld>
            <a:endParaRPr lang="id-ID" altLang="en-US"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>
            <a:extLst>
              <a:ext uri="{FF2B5EF4-FFF2-40B4-BE49-F238E27FC236}">
                <a16:creationId xmlns:a16="http://schemas.microsoft.com/office/drawing/2014/main" id="{B0EB6D76-0EFE-4488-AFF4-364E24ECE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23" name="Notes Placeholder 2">
            <a:extLst>
              <a:ext uri="{FF2B5EF4-FFF2-40B4-BE49-F238E27FC236}">
                <a16:creationId xmlns:a16="http://schemas.microsoft.com/office/drawing/2014/main" id="{A94F8886-2312-4CC2-BEB0-7A4C249F2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d-ID" altLang="en-US"/>
              <a:t>Image used </a:t>
            </a:r>
            <a:r>
              <a:rPr lang="en-US" altLang="en-US"/>
              <a:t>in the preview file </a:t>
            </a:r>
            <a:r>
              <a:rPr lang="id-ID" altLang="en-US"/>
              <a:t>: https://unsplash.com/photos/thhFvgLWnms</a:t>
            </a:r>
          </a:p>
        </p:txBody>
      </p:sp>
      <p:sp>
        <p:nvSpPr>
          <p:cNvPr id="696324" name="Slide Number Placeholder 3">
            <a:extLst>
              <a:ext uri="{FF2B5EF4-FFF2-40B4-BE49-F238E27FC236}">
                <a16:creationId xmlns:a16="http://schemas.microsoft.com/office/drawing/2014/main" id="{F347AE37-9319-4CA2-8A4F-7B8EBD61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69B194-064F-49F8-A0EA-A8F8253D231A}" type="slidenum">
              <a:rPr lang="id-ID" altLang="en-US">
                <a:latin typeface="Lato Light" pitchFamily="34" charset="0"/>
              </a:rPr>
              <a:pPr/>
              <a:t>11</a:t>
            </a:fld>
            <a:endParaRPr lang="id-ID" altLang="en-US"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6112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1D50A4-0540-40B6-A242-E6EC92308C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600" y="788275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12055F-58B9-4171-96E0-A3CC6CE2FD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3600" y="3340100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957370865"/>
      </p:ext>
    </p:extLst>
  </p:cSld>
  <p:clrMapOvr>
    <a:masterClrMapping/>
  </p:clrMapOvr>
  <p:transition spd="slow">
    <p:push dir="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7D204D-2449-4798-AB49-1A1E723E8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378199"/>
            <a:ext cx="7924800" cy="10236198"/>
          </a:xfrm>
          <a:custGeom>
            <a:avLst/>
            <a:gdLst>
              <a:gd name="connsiteX0" fmla="*/ 0 w 7924800"/>
              <a:gd name="connsiteY0" fmla="*/ 0 h 10236198"/>
              <a:gd name="connsiteX1" fmla="*/ 7924800 w 7924800"/>
              <a:gd name="connsiteY1" fmla="*/ 0 h 10236198"/>
              <a:gd name="connsiteX2" fmla="*/ 7924800 w 7924800"/>
              <a:gd name="connsiteY2" fmla="*/ 10236198 h 10236198"/>
              <a:gd name="connsiteX3" fmla="*/ 0 w 7924800"/>
              <a:gd name="connsiteY3" fmla="*/ 10236198 h 102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10236198">
                <a:moveTo>
                  <a:pt x="0" y="0"/>
                </a:moveTo>
                <a:lnTo>
                  <a:pt x="7924800" y="0"/>
                </a:lnTo>
                <a:lnTo>
                  <a:pt x="7924800" y="10236198"/>
                </a:lnTo>
                <a:lnTo>
                  <a:pt x="0" y="1023619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13902980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A7E1B-9108-4AE4-8061-8BB76678AE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88749" cy="6858002"/>
          </a:xfrm>
          <a:custGeom>
            <a:avLst/>
            <a:gdLst>
              <a:gd name="connsiteX0" fmla="*/ 0 w 6088749"/>
              <a:gd name="connsiteY0" fmla="*/ 0 h 6858002"/>
              <a:gd name="connsiteX1" fmla="*/ 6088749 w 6088749"/>
              <a:gd name="connsiteY1" fmla="*/ 0 h 6858002"/>
              <a:gd name="connsiteX2" fmla="*/ 0 w 6088749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9" h="6858002">
                <a:moveTo>
                  <a:pt x="0" y="0"/>
                </a:moveTo>
                <a:lnTo>
                  <a:pt x="6088749" y="0"/>
                </a:lnTo>
                <a:lnTo>
                  <a:pt x="0" y="6858002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818DA0-1B16-47CA-B5F7-8962D1F40F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8314" y="2032878"/>
            <a:ext cx="2764558" cy="2766536"/>
          </a:xfrm>
          <a:custGeom>
            <a:avLst/>
            <a:gdLst>
              <a:gd name="connsiteX0" fmla="*/ 1382279 w 2764558"/>
              <a:gd name="connsiteY0" fmla="*/ 0 h 2766536"/>
              <a:gd name="connsiteX1" fmla="*/ 2764558 w 2764558"/>
              <a:gd name="connsiteY1" fmla="*/ 1383268 h 2766536"/>
              <a:gd name="connsiteX2" fmla="*/ 1382279 w 2764558"/>
              <a:gd name="connsiteY2" fmla="*/ 2766536 h 2766536"/>
              <a:gd name="connsiteX3" fmla="*/ 0 w 2764558"/>
              <a:gd name="connsiteY3" fmla="*/ 1383268 h 2766536"/>
              <a:gd name="connsiteX4" fmla="*/ 1382279 w 2764558"/>
              <a:gd name="connsiteY4" fmla="*/ 0 h 27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8" h="2766536">
                <a:moveTo>
                  <a:pt x="1382279" y="0"/>
                </a:moveTo>
                <a:cubicBezTo>
                  <a:pt x="2145691" y="0"/>
                  <a:pt x="2764558" y="619310"/>
                  <a:pt x="2764558" y="1383268"/>
                </a:cubicBezTo>
                <a:cubicBezTo>
                  <a:pt x="2764558" y="2147226"/>
                  <a:pt x="2145691" y="2766536"/>
                  <a:pt x="1382279" y="2766536"/>
                </a:cubicBezTo>
                <a:cubicBezTo>
                  <a:pt x="618867" y="2766536"/>
                  <a:pt x="0" y="2147226"/>
                  <a:pt x="0" y="1383268"/>
                </a:cubicBezTo>
                <a:cubicBezTo>
                  <a:pt x="0" y="619310"/>
                  <a:pt x="618867" y="0"/>
                  <a:pt x="138227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119638757"/>
      </p:ext>
    </p:extLst>
  </p:cSld>
  <p:clrMapOvr>
    <a:masterClrMapping/>
  </p:clrMapOvr>
  <p:transition spd="slow">
    <p:push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50599C2-293D-4CAC-9865-E15879E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"/>
            <a:ext cx="6088749" cy="6857998"/>
          </a:xfrm>
          <a:custGeom>
            <a:avLst/>
            <a:gdLst>
              <a:gd name="connsiteX0" fmla="*/ 0 w 6088749"/>
              <a:gd name="connsiteY0" fmla="*/ 0 h 6857998"/>
              <a:gd name="connsiteX1" fmla="*/ 6088749 w 6088749"/>
              <a:gd name="connsiteY1" fmla="*/ 6857998 h 6857998"/>
              <a:gd name="connsiteX2" fmla="*/ 0 w 6088749"/>
              <a:gd name="connsiteY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9" h="6857998">
                <a:moveTo>
                  <a:pt x="0" y="0"/>
                </a:moveTo>
                <a:lnTo>
                  <a:pt x="6088749" y="6857998"/>
                </a:lnTo>
                <a:lnTo>
                  <a:pt x="0" y="685799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A5F0099-3547-4566-99C3-40CD20BD66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8314" y="2032877"/>
            <a:ext cx="2764558" cy="2766534"/>
          </a:xfrm>
          <a:custGeom>
            <a:avLst/>
            <a:gdLst>
              <a:gd name="connsiteX0" fmla="*/ 1382279 w 2764558"/>
              <a:gd name="connsiteY0" fmla="*/ 0 h 2766534"/>
              <a:gd name="connsiteX1" fmla="*/ 2764558 w 2764558"/>
              <a:gd name="connsiteY1" fmla="*/ 1383267 h 2766534"/>
              <a:gd name="connsiteX2" fmla="*/ 1382279 w 2764558"/>
              <a:gd name="connsiteY2" fmla="*/ 2766534 h 2766534"/>
              <a:gd name="connsiteX3" fmla="*/ 0 w 2764558"/>
              <a:gd name="connsiteY3" fmla="*/ 1383267 h 2766534"/>
              <a:gd name="connsiteX4" fmla="*/ 1382279 w 2764558"/>
              <a:gd name="connsiteY4" fmla="*/ 0 h 276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8" h="2766534">
                <a:moveTo>
                  <a:pt x="1382279" y="0"/>
                </a:moveTo>
                <a:cubicBezTo>
                  <a:pt x="2145691" y="0"/>
                  <a:pt x="2764558" y="619310"/>
                  <a:pt x="2764558" y="1383267"/>
                </a:cubicBezTo>
                <a:cubicBezTo>
                  <a:pt x="2764558" y="2147224"/>
                  <a:pt x="2145691" y="2766534"/>
                  <a:pt x="1382279" y="2766534"/>
                </a:cubicBezTo>
                <a:cubicBezTo>
                  <a:pt x="618867" y="2766534"/>
                  <a:pt x="0" y="2147224"/>
                  <a:pt x="0" y="1383267"/>
                </a:cubicBezTo>
                <a:cubicBezTo>
                  <a:pt x="0" y="619310"/>
                  <a:pt x="618867" y="0"/>
                  <a:pt x="138227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82672928"/>
      </p:ext>
    </p:extLst>
  </p:cSld>
  <p:clrMapOvr>
    <a:masterClrMapping/>
  </p:clrMapOvr>
  <p:transition spd="slow">
    <p:push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96790458"/>
      </p:ext>
    </p:extLst>
  </p:cSld>
  <p:clrMapOvr>
    <a:masterClrMapping/>
  </p:clrMapOvr>
  <p:transition spd="slow">
    <p:push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ush from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74353329"/>
      </p:ext>
    </p:extLst>
  </p:cSld>
  <p:clrMapOvr>
    <a:masterClrMapping/>
  </p:clrMapOvr>
  <p:transition spd="slow">
    <p:push dir="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202527518"/>
      </p:ext>
    </p:extLst>
  </p:cSld>
  <p:clrMapOvr>
    <a:masterClrMapping/>
  </p:clrMapOvr>
  <p:transition spd="slow">
    <p:push dir="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15886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95550769"/>
      </p:ext>
    </p:extLst>
  </p:cSld>
  <p:clrMapOvr>
    <a:masterClrMapping/>
  </p:clrMapOvr>
  <p:transition spd="slow">
    <p:push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B69B74E-7980-44C3-B446-CDB7E6B19C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3253" y="0"/>
            <a:ext cx="6088747" cy="6858002"/>
          </a:xfrm>
          <a:custGeom>
            <a:avLst/>
            <a:gdLst>
              <a:gd name="connsiteX0" fmla="*/ 0 w 6088747"/>
              <a:gd name="connsiteY0" fmla="*/ 0 h 6858002"/>
              <a:gd name="connsiteX1" fmla="*/ 6088747 w 6088747"/>
              <a:gd name="connsiteY1" fmla="*/ 0 h 6858002"/>
              <a:gd name="connsiteX2" fmla="*/ 6088747 w 6088747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7" h="6858002">
                <a:moveTo>
                  <a:pt x="0" y="0"/>
                </a:moveTo>
                <a:lnTo>
                  <a:pt x="6088747" y="0"/>
                </a:lnTo>
                <a:lnTo>
                  <a:pt x="6088747" y="6858002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2E07381-BCD5-4095-ACB5-F8CFA861A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9130" y="2032879"/>
            <a:ext cx="2764556" cy="2766536"/>
          </a:xfrm>
          <a:custGeom>
            <a:avLst/>
            <a:gdLst>
              <a:gd name="connsiteX0" fmla="*/ 1382278 w 2764556"/>
              <a:gd name="connsiteY0" fmla="*/ 0 h 2766536"/>
              <a:gd name="connsiteX1" fmla="*/ 2764556 w 2764556"/>
              <a:gd name="connsiteY1" fmla="*/ 1383268 h 2766536"/>
              <a:gd name="connsiteX2" fmla="*/ 1382278 w 2764556"/>
              <a:gd name="connsiteY2" fmla="*/ 2766536 h 2766536"/>
              <a:gd name="connsiteX3" fmla="*/ 0 w 2764556"/>
              <a:gd name="connsiteY3" fmla="*/ 1383268 h 2766536"/>
              <a:gd name="connsiteX4" fmla="*/ 1382278 w 2764556"/>
              <a:gd name="connsiteY4" fmla="*/ 0 h 27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6" h="2766536">
                <a:moveTo>
                  <a:pt x="1382278" y="0"/>
                </a:moveTo>
                <a:cubicBezTo>
                  <a:pt x="2145689" y="0"/>
                  <a:pt x="2764556" y="619310"/>
                  <a:pt x="2764556" y="1383268"/>
                </a:cubicBezTo>
                <a:cubicBezTo>
                  <a:pt x="2764556" y="2147226"/>
                  <a:pt x="2145689" y="2766536"/>
                  <a:pt x="1382278" y="2766536"/>
                </a:cubicBezTo>
                <a:cubicBezTo>
                  <a:pt x="618867" y="2766536"/>
                  <a:pt x="0" y="2147226"/>
                  <a:pt x="0" y="1383268"/>
                </a:cubicBezTo>
                <a:cubicBezTo>
                  <a:pt x="0" y="619310"/>
                  <a:pt x="618867" y="0"/>
                  <a:pt x="138227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153166490"/>
      </p:ext>
    </p:extLst>
  </p:cSld>
  <p:clrMapOvr>
    <a:masterClrMapping/>
  </p:clrMapOvr>
  <p:transition spd="slow">
    <p:push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41F79E-4ECA-445F-8897-89DCFC9DEB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3253" y="2"/>
            <a:ext cx="6088747" cy="6857998"/>
          </a:xfrm>
          <a:custGeom>
            <a:avLst/>
            <a:gdLst>
              <a:gd name="connsiteX0" fmla="*/ 6088747 w 6088747"/>
              <a:gd name="connsiteY0" fmla="*/ 0 h 6857998"/>
              <a:gd name="connsiteX1" fmla="*/ 6088747 w 6088747"/>
              <a:gd name="connsiteY1" fmla="*/ 6857998 h 6857998"/>
              <a:gd name="connsiteX2" fmla="*/ 0 w 6088747"/>
              <a:gd name="connsiteY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7" h="6857998">
                <a:moveTo>
                  <a:pt x="6088747" y="0"/>
                </a:moveTo>
                <a:lnTo>
                  <a:pt x="6088747" y="6857998"/>
                </a:lnTo>
                <a:lnTo>
                  <a:pt x="0" y="685799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BB5957-3B3B-4DBF-97A6-D533F18067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9130" y="2058588"/>
            <a:ext cx="2764556" cy="2766534"/>
          </a:xfrm>
          <a:custGeom>
            <a:avLst/>
            <a:gdLst>
              <a:gd name="connsiteX0" fmla="*/ 1382278 w 2764556"/>
              <a:gd name="connsiteY0" fmla="*/ 0 h 2766534"/>
              <a:gd name="connsiteX1" fmla="*/ 2764556 w 2764556"/>
              <a:gd name="connsiteY1" fmla="*/ 1383267 h 2766534"/>
              <a:gd name="connsiteX2" fmla="*/ 1382278 w 2764556"/>
              <a:gd name="connsiteY2" fmla="*/ 2766534 h 2766534"/>
              <a:gd name="connsiteX3" fmla="*/ 0 w 2764556"/>
              <a:gd name="connsiteY3" fmla="*/ 1383267 h 2766534"/>
              <a:gd name="connsiteX4" fmla="*/ 1382278 w 2764556"/>
              <a:gd name="connsiteY4" fmla="*/ 0 h 276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6" h="2766534">
                <a:moveTo>
                  <a:pt x="1382278" y="0"/>
                </a:moveTo>
                <a:cubicBezTo>
                  <a:pt x="2145689" y="0"/>
                  <a:pt x="2764556" y="619310"/>
                  <a:pt x="2764556" y="1383267"/>
                </a:cubicBezTo>
                <a:cubicBezTo>
                  <a:pt x="2764556" y="2147224"/>
                  <a:pt x="2145689" y="2766534"/>
                  <a:pt x="1382278" y="2766534"/>
                </a:cubicBezTo>
                <a:cubicBezTo>
                  <a:pt x="618867" y="2766534"/>
                  <a:pt x="0" y="2147224"/>
                  <a:pt x="0" y="1383267"/>
                </a:cubicBezTo>
                <a:cubicBezTo>
                  <a:pt x="0" y="619310"/>
                  <a:pt x="618867" y="0"/>
                  <a:pt x="138227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49558429"/>
      </p:ext>
    </p:extLst>
  </p:cSld>
  <p:clrMapOvr>
    <a:masterClrMapping/>
  </p:clrMapOvr>
  <p:transition spd="slow">
    <p:push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4B4BF-ED1A-4A0A-BCCC-0BB923CA9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609600"/>
            <a:ext cx="5473700" cy="5638800"/>
          </a:xfrm>
          <a:custGeom>
            <a:avLst/>
            <a:gdLst>
              <a:gd name="connsiteX0" fmla="*/ 0 w 5473700"/>
              <a:gd name="connsiteY0" fmla="*/ 0 h 5638800"/>
              <a:gd name="connsiteX1" fmla="*/ 5473700 w 5473700"/>
              <a:gd name="connsiteY1" fmla="*/ 0 h 5638800"/>
              <a:gd name="connsiteX2" fmla="*/ 5473700 w 5473700"/>
              <a:gd name="connsiteY2" fmla="*/ 5638800 h 5638800"/>
              <a:gd name="connsiteX3" fmla="*/ 0 w 54737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3700" h="5638800">
                <a:moveTo>
                  <a:pt x="0" y="0"/>
                </a:moveTo>
                <a:lnTo>
                  <a:pt x="5473700" y="0"/>
                </a:lnTo>
                <a:lnTo>
                  <a:pt x="5473700" y="5638800"/>
                </a:lnTo>
                <a:lnTo>
                  <a:pt x="0" y="56388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263418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DCC1E71-1311-4F7E-8D28-2E06A4ADC5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100" y="2417553"/>
            <a:ext cx="3633877" cy="3633877"/>
          </a:xfrm>
          <a:custGeom>
            <a:avLst/>
            <a:gdLst>
              <a:gd name="connsiteX0" fmla="*/ 0 w 3633877"/>
              <a:gd name="connsiteY0" fmla="*/ 0 h 3633877"/>
              <a:gd name="connsiteX1" fmla="*/ 3633877 w 3633877"/>
              <a:gd name="connsiteY1" fmla="*/ 0 h 3633877"/>
              <a:gd name="connsiteX2" fmla="*/ 3633877 w 3633877"/>
              <a:gd name="connsiteY2" fmla="*/ 3633877 h 3633877"/>
              <a:gd name="connsiteX3" fmla="*/ 0 w 3633877"/>
              <a:gd name="connsiteY3" fmla="*/ 3633877 h 36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3877" h="3633877">
                <a:moveTo>
                  <a:pt x="0" y="0"/>
                </a:moveTo>
                <a:lnTo>
                  <a:pt x="3633877" y="0"/>
                </a:lnTo>
                <a:lnTo>
                  <a:pt x="3633877" y="3633877"/>
                </a:lnTo>
                <a:lnTo>
                  <a:pt x="0" y="3633877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ABDB6D3-52D3-4707-8C9E-6FB9607479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3090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B69558-D23D-4CB9-A49A-E1A2BC214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3090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ED11E7-3915-45C6-BF68-30B895C97B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78547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95AA518-C44E-4FF7-8484-E346FA1DEF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8547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85371257"/>
      </p:ext>
    </p:extLst>
  </p:cSld>
  <p:clrMapOvr>
    <a:masterClrMapping/>
  </p:clrMapOvr>
  <p:transition spd="slow">
    <p:push dir="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4B4BF-ED1A-4A0A-BCCC-0BB923CA9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73700" cy="5638800"/>
          </a:xfrm>
          <a:custGeom>
            <a:avLst/>
            <a:gdLst>
              <a:gd name="connsiteX0" fmla="*/ 0 w 5473700"/>
              <a:gd name="connsiteY0" fmla="*/ 0 h 5638800"/>
              <a:gd name="connsiteX1" fmla="*/ 5473700 w 5473700"/>
              <a:gd name="connsiteY1" fmla="*/ 0 h 5638800"/>
              <a:gd name="connsiteX2" fmla="*/ 5473700 w 5473700"/>
              <a:gd name="connsiteY2" fmla="*/ 5638800 h 5638800"/>
              <a:gd name="connsiteX3" fmla="*/ 0 w 54737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3700" h="5638800">
                <a:moveTo>
                  <a:pt x="0" y="0"/>
                </a:moveTo>
                <a:lnTo>
                  <a:pt x="5473700" y="0"/>
                </a:lnTo>
                <a:lnTo>
                  <a:pt x="5473700" y="5638800"/>
                </a:lnTo>
                <a:lnTo>
                  <a:pt x="0" y="56388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34594677"/>
      </p:ext>
    </p:extLst>
  </p:cSld>
  <p:clrMapOvr>
    <a:masterClrMapping/>
  </p:clrMapOvr>
  <p:transition spd="slow">
    <p:push dir="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012C0C-0AF8-4BB8-9891-3F0F68A0C5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7513" cy="6858000"/>
          </a:xfrm>
          <a:custGeom>
            <a:avLst/>
            <a:gdLst>
              <a:gd name="connsiteX0" fmla="*/ 0 w 12177513"/>
              <a:gd name="connsiteY0" fmla="*/ 0 h 6858000"/>
              <a:gd name="connsiteX1" fmla="*/ 12177513 w 12177513"/>
              <a:gd name="connsiteY1" fmla="*/ 0 h 6858000"/>
              <a:gd name="connsiteX2" fmla="*/ 12177513 w 12177513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7513" h="6858000">
                <a:moveTo>
                  <a:pt x="0" y="0"/>
                </a:moveTo>
                <a:lnTo>
                  <a:pt x="12177513" y="0"/>
                </a:lnTo>
                <a:lnTo>
                  <a:pt x="12177513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49851562"/>
      </p:ext>
    </p:extLst>
  </p:cSld>
  <p:clrMapOvr>
    <a:masterClrMapping/>
  </p:clrMapOvr>
  <p:transition spd="slow">
    <p:push dir="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322531-CBFE-4A2C-A18F-C8F242D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C2923FC-9EA0-4280-9718-928D3F75A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210142"/>
      </p:ext>
    </p:extLst>
  </p:cSld>
  <p:clrMapOvr>
    <a:masterClrMapping/>
  </p:clrMapOvr>
  <p:transition spd="slow">
    <p:push dir="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 rtlCol="0">
            <a:noAutofit/>
          </a:bodyPr>
          <a:lstStyle>
            <a:lvl1pPr>
              <a:defRPr lang="id-ID" sz="1100" b="0" i="0" dirty="0"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8CBF01-46A0-4A0D-BCD8-2C04BE7A6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572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49153F4-D531-4FDC-978F-3B64E1DB1A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9036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E4CF16-88C3-4336-AE38-7311DF05D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0500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56432322"/>
      </p:ext>
    </p:extLst>
  </p:cSld>
  <p:clrMapOvr>
    <a:masterClrMapping/>
  </p:clrMapOvr>
  <p:transition spd="slow">
    <p:push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 rtlCol="0">
            <a:noAutofit/>
          </a:bodyPr>
          <a:lstStyle>
            <a:lvl1pPr>
              <a:defRPr lang="id-ID" sz="1100" b="0" i="0" dirty="0"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6F594E-5323-4B26-A426-2EF44C604E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E94D43-B23B-4A20-A5DA-E744E5C343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FED64C8-82FB-4547-A7BD-5173EF9B5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4C81626-3254-4BC1-AB10-CDB6558F0D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401974835"/>
      </p:ext>
    </p:extLst>
  </p:cSld>
  <p:clrMapOvr>
    <a:masterClrMapping/>
  </p:clrMapOvr>
  <p:transition spd="slow">
    <p:push dir="u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 rtlCol="0">
            <a:noAutofit/>
          </a:bodyPr>
          <a:lstStyle>
            <a:lvl1pPr>
              <a:defRPr lang="id-ID" sz="1100" b="0" i="0" dirty="0"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6F594E-5323-4B26-A426-2EF44C604E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E94D43-B23B-4A20-A5DA-E744E5C343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FED64C8-82FB-4547-A7BD-5173EF9B5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4C81626-3254-4BC1-AB10-CDB6558F0D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223162408"/>
      </p:ext>
    </p:extLst>
  </p:cSld>
  <p:clrMapOvr>
    <a:masterClrMapping/>
  </p:clrMapOvr>
  <p:transition spd="slow">
    <p:push dir="u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 rtlCol="0">
            <a:noAutofit/>
          </a:bodyPr>
          <a:lstStyle>
            <a:lvl1pPr>
              <a:defRPr lang="id-ID" sz="1100" b="0" i="0" dirty="0"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A711FD-AE88-4179-AFDB-DE48BAB0F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C39B67-77C0-492C-9C33-9A2F056099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FE2F1E-412D-4A14-BF99-4275D5464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CFD21-F2AA-4539-ACD4-F28B10335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43290751"/>
      </p:ext>
    </p:extLst>
  </p:cSld>
  <p:clrMapOvr>
    <a:masterClrMapping/>
  </p:clrMapOvr>
  <p:transition spd="slow">
    <p:push dir="u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 rtlCol="0">
            <a:noAutofit/>
          </a:bodyPr>
          <a:lstStyle>
            <a:lvl1pPr>
              <a:defRPr lang="id-ID" sz="1100" b="0" i="0" dirty="0"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A711FD-AE88-4179-AFDB-DE48BAB0F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C39B67-77C0-492C-9C33-9A2F056099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FE2F1E-412D-4A14-BF99-4275D5464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CFD21-F2AA-4539-ACD4-F28B10335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88516659"/>
      </p:ext>
    </p:extLst>
  </p:cSld>
  <p:clrMapOvr>
    <a:masterClrMapping/>
  </p:clrMapOvr>
  <p:transition spd="slow">
    <p:push dir="u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lang="id-ID" sz="1100" b="0" i="0" kern="1200" dirty="0">
                <a:solidFill>
                  <a:schemeClr val="tx1"/>
                </a:solidFill>
                <a:latin typeface="Montserrat Thin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0F6728-F534-4EAE-A31F-ADFD1C60E5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17004" y="203538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9C13111-A9CF-4E92-95E8-C455D11776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7004" y="431895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A3EB88D-A73A-44D4-AC36-3D68C3459D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66879" y="431895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427CB01-E118-44E4-9438-A91D4F1ACF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6879" y="203538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70451712"/>
      </p:ext>
    </p:extLst>
  </p:cSld>
  <p:clrMapOvr>
    <a:masterClrMapping/>
  </p:clrMapOvr>
  <p:transition spd="slow">
    <p:push dir="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lang="id-ID" sz="1100" b="0" i="0" kern="1200" dirty="0">
                <a:solidFill>
                  <a:schemeClr val="tx1"/>
                </a:solidFill>
                <a:latin typeface="Montserrat Thin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8C9BC9-13FC-4F77-A20F-A5F213D238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1893" y="2134273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E2DFA02-7EB0-404F-827C-DB9B5CB3D4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1893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FA1B44-A1E9-46C8-8B64-24EEDE0C89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2700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7F50B2F-956F-4C4A-A739-0BC2F4ED1F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04398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D26D4F-814F-4B2A-927C-5F4A3BE317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51160" y="2134274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F6DD89C-2FCD-4CA6-B3C3-60EE2088B8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4398" y="2134274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3164464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CA38E2C-EF5F-4442-9544-519C449251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8C9CFDD-1AC3-4A9F-AC66-E874FC4FBA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D86B79C-2459-4B8C-AD89-500205A407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557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B1EBE22-3BEF-4315-BDCA-8A872827A7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5557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40B8E60-32F8-454D-ABF9-F0AE13F413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58023" y="2417553"/>
            <a:ext cx="3633877" cy="3633877"/>
          </a:xfrm>
          <a:custGeom>
            <a:avLst/>
            <a:gdLst>
              <a:gd name="connsiteX0" fmla="*/ 0 w 3633877"/>
              <a:gd name="connsiteY0" fmla="*/ 0 h 3633877"/>
              <a:gd name="connsiteX1" fmla="*/ 3633877 w 3633877"/>
              <a:gd name="connsiteY1" fmla="*/ 0 h 3633877"/>
              <a:gd name="connsiteX2" fmla="*/ 3633877 w 3633877"/>
              <a:gd name="connsiteY2" fmla="*/ 3633877 h 3633877"/>
              <a:gd name="connsiteX3" fmla="*/ 0 w 3633877"/>
              <a:gd name="connsiteY3" fmla="*/ 3633877 h 36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3877" h="3633877">
                <a:moveTo>
                  <a:pt x="0" y="0"/>
                </a:moveTo>
                <a:lnTo>
                  <a:pt x="3633877" y="0"/>
                </a:lnTo>
                <a:lnTo>
                  <a:pt x="3633877" y="3633877"/>
                </a:lnTo>
                <a:lnTo>
                  <a:pt x="0" y="3633877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53657881"/>
      </p:ext>
    </p:extLst>
  </p:cSld>
  <p:clrMapOvr>
    <a:masterClrMapping/>
  </p:clrMapOvr>
  <p:transition spd="slow">
    <p:push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1D50A4-0540-40B6-A242-E6EC92308C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26200" y="788275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12055F-58B9-4171-96E0-A3CC6CE2FD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26200" y="3340100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86102570"/>
      </p:ext>
    </p:extLst>
  </p:cSld>
  <p:clrMapOvr>
    <a:masterClrMapping/>
  </p:clrMapOvr>
  <p:transition spd="slow">
    <p:push dir="u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1D50A4-0540-40B6-A242-E6EC92308C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600" y="788275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12055F-58B9-4171-96E0-A3CC6CE2FD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3600" y="3340100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86938957"/>
      </p:ext>
    </p:extLst>
  </p:cSld>
  <p:clrMapOvr>
    <a:masterClrMapping/>
  </p:clrMapOvr>
  <p:transition spd="slow">
    <p:push dir="u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DCC1E71-1311-4F7E-8D28-2E06A4ADC5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100" y="2417553"/>
            <a:ext cx="3633877" cy="3633877"/>
          </a:xfrm>
          <a:custGeom>
            <a:avLst/>
            <a:gdLst>
              <a:gd name="connsiteX0" fmla="*/ 0 w 3633877"/>
              <a:gd name="connsiteY0" fmla="*/ 0 h 3633877"/>
              <a:gd name="connsiteX1" fmla="*/ 3633877 w 3633877"/>
              <a:gd name="connsiteY1" fmla="*/ 0 h 3633877"/>
              <a:gd name="connsiteX2" fmla="*/ 3633877 w 3633877"/>
              <a:gd name="connsiteY2" fmla="*/ 3633877 h 3633877"/>
              <a:gd name="connsiteX3" fmla="*/ 0 w 3633877"/>
              <a:gd name="connsiteY3" fmla="*/ 3633877 h 36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3877" h="3633877">
                <a:moveTo>
                  <a:pt x="0" y="0"/>
                </a:moveTo>
                <a:lnTo>
                  <a:pt x="3633877" y="0"/>
                </a:lnTo>
                <a:lnTo>
                  <a:pt x="3633877" y="3633877"/>
                </a:lnTo>
                <a:lnTo>
                  <a:pt x="0" y="3633877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ABDB6D3-52D3-4707-8C9E-6FB9607479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3090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B69558-D23D-4CB9-A49A-E1A2BC214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3090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ED11E7-3915-45C6-BF68-30B895C97B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78547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95AA518-C44E-4FF7-8484-E346FA1DEF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8547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61626614"/>
      </p:ext>
    </p:extLst>
  </p:cSld>
  <p:clrMapOvr>
    <a:masterClrMapping/>
  </p:clrMapOvr>
  <p:transition spd="slow">
    <p:push dir="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CA38E2C-EF5F-4442-9544-519C449251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8C9CFDD-1AC3-4A9F-AC66-E874FC4FBA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D86B79C-2459-4B8C-AD89-500205A407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557" y="2417553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B1EBE22-3BEF-4315-BDCA-8A872827A7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5557" y="4323452"/>
            <a:ext cx="3308681" cy="1734448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40B8E60-32F8-454D-ABF9-F0AE13F413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58023" y="2417553"/>
            <a:ext cx="3633877" cy="3633877"/>
          </a:xfrm>
          <a:custGeom>
            <a:avLst/>
            <a:gdLst>
              <a:gd name="connsiteX0" fmla="*/ 0 w 3633877"/>
              <a:gd name="connsiteY0" fmla="*/ 0 h 3633877"/>
              <a:gd name="connsiteX1" fmla="*/ 3633877 w 3633877"/>
              <a:gd name="connsiteY1" fmla="*/ 0 h 3633877"/>
              <a:gd name="connsiteX2" fmla="*/ 3633877 w 3633877"/>
              <a:gd name="connsiteY2" fmla="*/ 3633877 h 3633877"/>
              <a:gd name="connsiteX3" fmla="*/ 0 w 3633877"/>
              <a:gd name="connsiteY3" fmla="*/ 3633877 h 36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3877" h="3633877">
                <a:moveTo>
                  <a:pt x="0" y="0"/>
                </a:moveTo>
                <a:lnTo>
                  <a:pt x="3633877" y="0"/>
                </a:lnTo>
                <a:lnTo>
                  <a:pt x="3633877" y="3633877"/>
                </a:lnTo>
                <a:lnTo>
                  <a:pt x="0" y="3633877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924784894"/>
      </p:ext>
    </p:extLst>
  </p:cSld>
  <p:clrMapOvr>
    <a:masterClrMapping/>
  </p:clrMapOvr>
  <p:transition spd="slow">
    <p:push dir="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618510C-26A9-4C35-9E53-AABFB9009D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520DB3-FA6E-4674-BDA8-26E2198174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4019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CBF0D0-AE76-457F-A623-A97C33B2E1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79430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586260"/>
      </p:ext>
    </p:extLst>
  </p:cSld>
  <p:clrMapOvr>
    <a:masterClrMapping/>
  </p:clrMapOvr>
  <p:transition spd="slow">
    <p:push dir="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618510C-26A9-4C35-9E53-AABFB9009D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2513617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520DB3-FA6E-4674-BDA8-26E2198174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85167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CBF0D0-AE76-457F-A623-A97C33B2E1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81722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546C17F-2584-405A-A421-52E9F74A60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72532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477445"/>
      </p:ext>
    </p:extLst>
  </p:cSld>
  <p:clrMapOvr>
    <a:masterClrMapping/>
  </p:clrMapOvr>
  <p:transition spd="slow">
    <p:push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F57CF97-BEFB-4058-B75F-E1636EB49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3600450"/>
            <a:ext cx="2993186" cy="245745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100"/>
            <a:ext cx="5210175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A1CD65-78F1-4A9A-BB6D-D6ED288D78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81725" y="800100"/>
            <a:ext cx="5210175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65E1D74-9576-4285-8661-1C64B36A9D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8714" y="3600450"/>
            <a:ext cx="2993186" cy="245745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32410718"/>
      </p:ext>
    </p:extLst>
  </p:cSld>
  <p:clrMapOvr>
    <a:masterClrMapping/>
  </p:clrMapOvr>
  <p:transition spd="slow">
    <p:push dir="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F57CF97-BEFB-4058-B75F-E1636EB49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099" y="3429000"/>
            <a:ext cx="5210175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1" y="800100"/>
            <a:ext cx="2993186" cy="245745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A1CD65-78F1-4A9A-BB6D-D6ED288D78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8713" y="800100"/>
            <a:ext cx="2993187" cy="245745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65E1D74-9576-4285-8661-1C64B36A9D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1724" y="3429000"/>
            <a:ext cx="5210176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317022140"/>
      </p:ext>
    </p:extLst>
  </p:cSld>
  <p:clrMapOvr>
    <a:masterClrMapping/>
  </p:clrMapOvr>
  <p:transition spd="slow">
    <p:push dir="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100"/>
            <a:ext cx="52958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3429000"/>
            <a:ext cx="5295903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975713611"/>
      </p:ext>
    </p:extLst>
  </p:cSld>
  <p:clrMapOvr>
    <a:masterClrMapping/>
  </p:clrMapOvr>
  <p:transition spd="slow">
    <p:push dir="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3429000"/>
            <a:ext cx="52958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800100"/>
            <a:ext cx="5295903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54994176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618510C-26A9-4C35-9E53-AABFB9009D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520DB3-FA6E-4674-BDA8-26E2198174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4019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CBF0D0-AE76-457F-A623-A97C33B2E1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79430" y="2417553"/>
            <a:ext cx="3418216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054325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58EC580-AB89-47D5-97E4-31FADFA9F5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61296" y="8000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098"/>
            <a:ext cx="35305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0698" y="34289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750343140"/>
      </p:ext>
    </p:extLst>
  </p:cSld>
  <p:clrMapOvr>
    <a:masterClrMapping/>
  </p:clrMapOvr>
  <p:transition spd="slow">
    <p:push dir="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58EC580-AB89-47D5-97E4-31FADFA9F5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61296" y="34289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3428998"/>
            <a:ext cx="35305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0698" y="8000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875770139"/>
      </p:ext>
    </p:extLst>
  </p:cSld>
  <p:clrMapOvr>
    <a:masterClrMapping/>
  </p:clrMapOvr>
  <p:transition spd="slow">
    <p:push dir="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0"/>
            <a:ext cx="6096002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BEC4CC-AC8D-4F89-B1CD-C03D4836AB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9" y="3429001"/>
            <a:ext cx="6096002" cy="3428999"/>
          </a:xfrm>
          <a:custGeom>
            <a:avLst/>
            <a:gdLst>
              <a:gd name="connsiteX0" fmla="*/ 0 w 6096002"/>
              <a:gd name="connsiteY0" fmla="*/ 0 h 3428999"/>
              <a:gd name="connsiteX1" fmla="*/ 6096002 w 6096002"/>
              <a:gd name="connsiteY1" fmla="*/ 0 h 3428999"/>
              <a:gd name="connsiteX2" fmla="*/ 6096002 w 6096002"/>
              <a:gd name="connsiteY2" fmla="*/ 3428999 h 3428999"/>
              <a:gd name="connsiteX3" fmla="*/ 0 w 6096002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8999">
                <a:moveTo>
                  <a:pt x="0" y="0"/>
                </a:moveTo>
                <a:lnTo>
                  <a:pt x="6096002" y="0"/>
                </a:lnTo>
                <a:lnTo>
                  <a:pt x="6096002" y="3428999"/>
                </a:lnTo>
                <a:lnTo>
                  <a:pt x="0" y="3428999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991837018"/>
      </p:ext>
    </p:extLst>
  </p:cSld>
  <p:clrMapOvr>
    <a:masterClrMapping/>
  </p:clrMapOvr>
  <p:transition spd="slow">
    <p:push dir="u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3428999"/>
            <a:ext cx="6096002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BEC4CC-AC8D-4F89-B1CD-C03D4836AB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9" y="0"/>
            <a:ext cx="6096002" cy="3428999"/>
          </a:xfrm>
          <a:custGeom>
            <a:avLst/>
            <a:gdLst>
              <a:gd name="connsiteX0" fmla="*/ 0 w 6096002"/>
              <a:gd name="connsiteY0" fmla="*/ 0 h 3428999"/>
              <a:gd name="connsiteX1" fmla="*/ 6096002 w 6096002"/>
              <a:gd name="connsiteY1" fmla="*/ 0 h 3428999"/>
              <a:gd name="connsiteX2" fmla="*/ 6096002 w 6096002"/>
              <a:gd name="connsiteY2" fmla="*/ 3428999 h 3428999"/>
              <a:gd name="connsiteX3" fmla="*/ 0 w 6096002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8999">
                <a:moveTo>
                  <a:pt x="0" y="0"/>
                </a:moveTo>
                <a:lnTo>
                  <a:pt x="6096002" y="0"/>
                </a:lnTo>
                <a:lnTo>
                  <a:pt x="6096002" y="3428999"/>
                </a:lnTo>
                <a:lnTo>
                  <a:pt x="0" y="3428999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223434"/>
      </p:ext>
    </p:extLst>
  </p:cSld>
  <p:clrMapOvr>
    <a:masterClrMapping/>
  </p:clrMapOvr>
  <p:transition spd="slow">
    <p:push dir="u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1C7AA3-2A3B-405D-84A8-9E10F6916C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6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E4F9E2-DB65-4B7B-9431-4FD7EBA59A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5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00978133"/>
      </p:ext>
    </p:extLst>
  </p:cSld>
  <p:clrMapOvr>
    <a:masterClrMapping/>
  </p:clrMapOvr>
  <p:transition spd="slow">
    <p:push dir="u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1C7AA3-2A3B-405D-84A8-9E10F6916C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6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E4F9E2-DB65-4B7B-9431-4FD7EBA59A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5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8135728"/>
      </p:ext>
    </p:extLst>
  </p:cSld>
  <p:clrMapOvr>
    <a:masterClrMapping/>
  </p:clrMapOvr>
  <p:transition spd="slow">
    <p:push dir="u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EDD58F7-CA1C-4220-8C72-E80C0A966C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4863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BBEC9D4-E071-4F7E-8DCE-0080964FE2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8189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AC03306-12AB-4CEB-A89B-FA31D78CF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672681"/>
      </p:ext>
    </p:extLst>
  </p:cSld>
  <p:clrMapOvr>
    <a:masterClrMapping/>
  </p:clrMapOvr>
  <p:transition spd="slow">
    <p:push dir="u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4D0B43-A751-4DD9-A579-EFC1416F76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91DBDEB-6D72-4999-98C3-A44E6C587A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526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D8CB5DC-ACD5-4349-A501-C8F48D8AA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435204"/>
      </p:ext>
    </p:extLst>
  </p:cSld>
  <p:clrMapOvr>
    <a:masterClrMapping/>
  </p:clrMapOvr>
  <p:transition spd="slow">
    <p:push dir="u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D21411-0C5C-4F00-8733-E441FF527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7775" y="1914525"/>
            <a:ext cx="2076450" cy="2076450"/>
          </a:xfrm>
          <a:custGeom>
            <a:avLst/>
            <a:gdLst>
              <a:gd name="connsiteX0" fmla="*/ 1038225 w 2076450"/>
              <a:gd name="connsiteY0" fmla="*/ 0 h 2076450"/>
              <a:gd name="connsiteX1" fmla="*/ 2076450 w 2076450"/>
              <a:gd name="connsiteY1" fmla="*/ 1038225 h 2076450"/>
              <a:gd name="connsiteX2" fmla="*/ 1038225 w 2076450"/>
              <a:gd name="connsiteY2" fmla="*/ 2076450 h 2076450"/>
              <a:gd name="connsiteX3" fmla="*/ 0 w 2076450"/>
              <a:gd name="connsiteY3" fmla="*/ 1038225 h 2076450"/>
              <a:gd name="connsiteX4" fmla="*/ 1038225 w 2076450"/>
              <a:gd name="connsiteY4" fmla="*/ 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2076450">
                <a:moveTo>
                  <a:pt x="1038225" y="0"/>
                </a:moveTo>
                <a:cubicBezTo>
                  <a:pt x="1611621" y="0"/>
                  <a:pt x="2076450" y="464829"/>
                  <a:pt x="2076450" y="1038225"/>
                </a:cubicBezTo>
                <a:cubicBezTo>
                  <a:pt x="2076450" y="1611621"/>
                  <a:pt x="1611621" y="2076450"/>
                  <a:pt x="1038225" y="2076450"/>
                </a:cubicBezTo>
                <a:cubicBezTo>
                  <a:pt x="464829" y="2076450"/>
                  <a:pt x="0" y="1611621"/>
                  <a:pt x="0" y="1038225"/>
                </a:cubicBezTo>
                <a:cubicBezTo>
                  <a:pt x="0" y="464829"/>
                  <a:pt x="464829" y="0"/>
                  <a:pt x="1038225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5B751B0-1896-4186-B81F-07B9B442D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0695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lang="id-ID" sz="1100" b="0" i="0" kern="1200" dirty="0">
                <a:solidFill>
                  <a:schemeClr val="tx1"/>
                </a:solidFill>
                <a:latin typeface="Montserrat Thin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A3984D-B4D3-4EB5-B067-CA5F39E4C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1803400"/>
            <a:ext cx="6096000" cy="4013200"/>
          </a:xfrm>
          <a:custGeom>
            <a:avLst/>
            <a:gdLst>
              <a:gd name="connsiteX0" fmla="*/ 0 w 6096000"/>
              <a:gd name="connsiteY0" fmla="*/ 0 h 4013200"/>
              <a:gd name="connsiteX1" fmla="*/ 6096000 w 6096000"/>
              <a:gd name="connsiteY1" fmla="*/ 0 h 4013200"/>
              <a:gd name="connsiteX2" fmla="*/ 6096000 w 6096000"/>
              <a:gd name="connsiteY2" fmla="*/ 4013200 h 4013200"/>
              <a:gd name="connsiteX3" fmla="*/ 0 w 6096000"/>
              <a:gd name="connsiteY3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013200">
                <a:moveTo>
                  <a:pt x="0" y="0"/>
                </a:moveTo>
                <a:lnTo>
                  <a:pt x="6096000" y="0"/>
                </a:lnTo>
                <a:lnTo>
                  <a:pt x="6096000" y="4013200"/>
                </a:lnTo>
                <a:lnTo>
                  <a:pt x="0" y="40132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8739942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618510C-26A9-4C35-9E53-AABFB9009D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2417553"/>
            <a:ext cx="2513617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6520DB3-FA6E-4674-BDA8-26E2198174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85167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CBF0D0-AE76-457F-A623-A97C33B2E1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81722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546C17F-2584-405A-A421-52E9F74A60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72532" y="2417553"/>
            <a:ext cx="2519360" cy="3640346"/>
          </a:xfrm>
          <a:custGeom>
            <a:avLst/>
            <a:gdLst>
              <a:gd name="connsiteX0" fmla="*/ 0 w 3308681"/>
              <a:gd name="connsiteY0" fmla="*/ 0 h 1734448"/>
              <a:gd name="connsiteX1" fmla="*/ 3308681 w 3308681"/>
              <a:gd name="connsiteY1" fmla="*/ 0 h 1734448"/>
              <a:gd name="connsiteX2" fmla="*/ 3308681 w 3308681"/>
              <a:gd name="connsiteY2" fmla="*/ 1734448 h 1734448"/>
              <a:gd name="connsiteX3" fmla="*/ 0 w 3308681"/>
              <a:gd name="connsiteY3" fmla="*/ 1734448 h 173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681" h="1734448">
                <a:moveTo>
                  <a:pt x="0" y="0"/>
                </a:moveTo>
                <a:lnTo>
                  <a:pt x="3308681" y="0"/>
                </a:lnTo>
                <a:lnTo>
                  <a:pt x="3308681" y="1734448"/>
                </a:lnTo>
                <a:lnTo>
                  <a:pt x="0" y="173444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149020"/>
      </p:ext>
    </p:extLst>
  </p:cSld>
  <p:clrMapOvr>
    <a:masterClrMapping/>
  </p:clrMapOvr>
  <p:transition spd="slow">
    <p:push dir="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017485"/>
            <a:ext cx="12192000" cy="8875486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76718698"/>
      </p:ext>
    </p:extLst>
  </p:cSld>
  <p:clrMapOvr>
    <a:masterClrMapping/>
  </p:clrMapOvr>
  <p:transition spd="slow">
    <p:push dir="u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3100" y="0"/>
            <a:ext cx="141351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919289241"/>
      </p:ext>
    </p:extLst>
  </p:cSld>
  <p:clrMapOvr>
    <a:masterClrMapping/>
  </p:clrMapOvr>
  <p:transition spd="slow">
    <p:push dir="r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7D204D-2449-4798-AB49-1A1E723E8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99" y="-3378199"/>
            <a:ext cx="7924800" cy="10236198"/>
          </a:xfrm>
          <a:custGeom>
            <a:avLst/>
            <a:gdLst>
              <a:gd name="connsiteX0" fmla="*/ 0 w 7924800"/>
              <a:gd name="connsiteY0" fmla="*/ 0 h 10236198"/>
              <a:gd name="connsiteX1" fmla="*/ 7924800 w 7924800"/>
              <a:gd name="connsiteY1" fmla="*/ 0 h 10236198"/>
              <a:gd name="connsiteX2" fmla="*/ 7924800 w 7924800"/>
              <a:gd name="connsiteY2" fmla="*/ 10236198 h 10236198"/>
              <a:gd name="connsiteX3" fmla="*/ 0 w 7924800"/>
              <a:gd name="connsiteY3" fmla="*/ 10236198 h 102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10236198">
                <a:moveTo>
                  <a:pt x="0" y="0"/>
                </a:moveTo>
                <a:lnTo>
                  <a:pt x="7924800" y="0"/>
                </a:lnTo>
                <a:lnTo>
                  <a:pt x="7924800" y="10236198"/>
                </a:lnTo>
                <a:lnTo>
                  <a:pt x="0" y="1023619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61760653"/>
      </p:ext>
    </p:extLst>
  </p:cSld>
  <p:clrMapOvr>
    <a:masterClrMapping/>
  </p:clrMapOvr>
  <p:transition spd="slow">
    <p:push dir="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7D204D-2449-4798-AB49-1A1E723E8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378199"/>
            <a:ext cx="7924800" cy="10236198"/>
          </a:xfrm>
          <a:custGeom>
            <a:avLst/>
            <a:gdLst>
              <a:gd name="connsiteX0" fmla="*/ 0 w 7924800"/>
              <a:gd name="connsiteY0" fmla="*/ 0 h 10236198"/>
              <a:gd name="connsiteX1" fmla="*/ 7924800 w 7924800"/>
              <a:gd name="connsiteY1" fmla="*/ 0 h 10236198"/>
              <a:gd name="connsiteX2" fmla="*/ 7924800 w 7924800"/>
              <a:gd name="connsiteY2" fmla="*/ 10236198 h 10236198"/>
              <a:gd name="connsiteX3" fmla="*/ 0 w 7924800"/>
              <a:gd name="connsiteY3" fmla="*/ 10236198 h 102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10236198">
                <a:moveTo>
                  <a:pt x="0" y="0"/>
                </a:moveTo>
                <a:lnTo>
                  <a:pt x="7924800" y="0"/>
                </a:lnTo>
                <a:lnTo>
                  <a:pt x="7924800" y="10236198"/>
                </a:lnTo>
                <a:lnTo>
                  <a:pt x="0" y="1023619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650019194"/>
      </p:ext>
    </p:extLst>
  </p:cSld>
  <p:clrMapOvr>
    <a:masterClrMapping/>
  </p:clrMapOvr>
  <p:transition spd="slow">
    <p:push dir="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00097464"/>
      </p:ext>
    </p:extLst>
  </p:cSld>
  <p:clrMapOvr>
    <a:masterClrMapping/>
  </p:clrMapOvr>
  <p:transition spd="slow">
    <p:push dir="r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94655586"/>
      </p:ext>
    </p:extLst>
  </p:cSld>
  <p:clrMapOvr>
    <a:masterClrMapping/>
  </p:clrMapOvr>
  <p:transition spd="slow">
    <p:push dir="r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13245978"/>
      </p:ext>
    </p:extLst>
  </p:cSld>
  <p:clrMapOvr>
    <a:masterClrMapping/>
  </p:clrMapOvr>
  <p:transition spd="slow">
    <p:push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90348316"/>
      </p:ext>
    </p:extLst>
  </p:cSld>
  <p:clrMapOvr>
    <a:masterClrMapping/>
  </p:clrMapOvr>
  <p:transition spd="slow">
    <p:push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9746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40946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2148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96193057"/>
      </p:ext>
    </p:extLst>
  </p:cSld>
  <p:clrMapOvr>
    <a:masterClrMapping/>
  </p:clrMapOvr>
  <p:transition spd="slow">
    <p:push dir="r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9746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40946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2148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956116538"/>
      </p:ext>
    </p:extLst>
  </p:cSld>
  <p:clrMapOvr>
    <a:masterClrMapping/>
  </p:clrMapOvr>
  <p:transition spd="slow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F57CF97-BEFB-4058-B75F-E1636EB49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100" y="3600450"/>
            <a:ext cx="2993186" cy="245745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100"/>
            <a:ext cx="5210175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A1CD65-78F1-4A9A-BB6D-D6ED288D78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81725" y="800100"/>
            <a:ext cx="5210175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65E1D74-9576-4285-8661-1C64B36A9D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8714" y="3600450"/>
            <a:ext cx="2993186" cy="245745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34550155"/>
      </p:ext>
    </p:extLst>
  </p:cSld>
  <p:clrMapOvr>
    <a:masterClrMapping/>
  </p:clrMapOvr>
  <p:transition spd="slow">
    <p:push dir="u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1300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2502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26949070"/>
      </p:ext>
    </p:extLst>
  </p:cSld>
  <p:clrMapOvr>
    <a:masterClrMapping/>
  </p:clrMapOvr>
  <p:transition spd="slow">
    <p:push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1300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2502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879041304"/>
      </p:ext>
    </p:extLst>
  </p:cSld>
  <p:clrMapOvr>
    <a:masterClrMapping/>
  </p:clrMapOvr>
  <p:transition spd="slow">
    <p:push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440" y="800098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0110A92-31DD-4068-93EC-2597ECDC77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2440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4CAC371-717C-4272-8636-AF81299C3C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27490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88797C4-A9D7-4587-B959-EA4475E63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51941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6A54274-079F-4416-B082-F85857F73B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51941" y="2600321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C374D4E-7C09-4CAB-9804-FDCD908B6E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51941" y="81437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63680142"/>
      </p:ext>
    </p:extLst>
  </p:cSld>
  <p:clrMapOvr>
    <a:masterClrMapping/>
  </p:clrMapOvr>
  <p:transition spd="slow">
    <p:push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6888" y="2619377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1939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6886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2438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438" y="2605086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2438" y="4402271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64738252"/>
      </p:ext>
    </p:extLst>
  </p:cSld>
  <p:clrMapOvr>
    <a:masterClrMapping/>
  </p:clrMapOvr>
  <p:transition spd="slow">
    <p:push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790576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2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19602" y="2624130"/>
            <a:ext cx="1639958" cy="1614493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19602" y="441959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95151" y="4419596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101" y="4402271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39730117"/>
      </p:ext>
    </p:extLst>
  </p:cSld>
  <p:clrMapOvr>
    <a:masterClrMapping/>
  </p:clrMapOvr>
  <p:transition spd="slow">
    <p:push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4553" y="2602042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4" y="806575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24551" y="823241"/>
            <a:ext cx="1639958" cy="1614493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798378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0100" y="2616328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100" y="4411794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04447401"/>
      </p:ext>
    </p:extLst>
  </p:cSld>
  <p:clrMapOvr>
    <a:masterClrMapping/>
  </p:clrMapOvr>
  <p:transition spd="slow">
    <p:push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19747952"/>
      </p:ext>
    </p:extLst>
  </p:cSld>
  <p:clrMapOvr>
    <a:masterClrMapping/>
  </p:clrMapOvr>
  <p:transition spd="slow">
    <p:push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099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3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759368728"/>
      </p:ext>
    </p:extLst>
  </p:cSld>
  <p:clrMapOvr>
    <a:masterClrMapping/>
  </p:clrMapOvr>
  <p:transition spd="slow">
    <p:push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885384259"/>
      </p:ext>
    </p:extLst>
  </p:cSld>
  <p:clrMapOvr>
    <a:masterClrMapping/>
  </p:clrMapOvr>
  <p:transition spd="slow">
    <p:push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076910923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F57CF97-BEFB-4058-B75F-E1636EB49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0099" y="3429000"/>
            <a:ext cx="5210175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1" y="800100"/>
            <a:ext cx="2993186" cy="245745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A1CD65-78F1-4A9A-BB6D-D6ED288D78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8713" y="800100"/>
            <a:ext cx="2993187" cy="245745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65E1D74-9576-4285-8661-1C64B36A9D7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1724" y="3429000"/>
            <a:ext cx="5210176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672063504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23209940"/>
      </p:ext>
    </p:extLst>
  </p:cSld>
  <p:clrMapOvr>
    <a:masterClrMapping/>
  </p:clrMapOvr>
  <p:transition spd="slow">
    <p:push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20078160"/>
      </p:ext>
    </p:extLst>
  </p:cSld>
  <p:clrMapOvr>
    <a:masterClrMapping/>
  </p:clrMapOvr>
  <p:transition spd="slow">
    <p:push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2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6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64592607"/>
      </p:ext>
    </p:extLst>
  </p:cSld>
  <p:clrMapOvr>
    <a:masterClrMapping/>
  </p:clrMapOvr>
  <p:transition spd="slow">
    <p:push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529037154"/>
      </p:ext>
    </p:extLst>
  </p:cSld>
  <p:clrMapOvr>
    <a:masterClrMapping/>
  </p:clrMapOvr>
  <p:transition spd="slow">
    <p:push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3514724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959608987"/>
      </p:ext>
    </p:extLst>
  </p:cSld>
  <p:clrMapOvr>
    <a:masterClrMapping/>
  </p:clrMapOvr>
  <p:transition spd="slow">
    <p:push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514725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45240040"/>
      </p:ext>
    </p:extLst>
  </p:cSld>
  <p:clrMapOvr>
    <a:masterClrMapping/>
  </p:clrMapOvr>
  <p:transition spd="slow">
    <p:push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00100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3514724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70607396"/>
      </p:ext>
    </p:extLst>
  </p:cSld>
  <p:clrMapOvr>
    <a:masterClrMapping/>
  </p:clrMapOvr>
  <p:transition spd="slow">
    <p:push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3514725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90106970"/>
      </p:ext>
    </p:extLst>
  </p:cSld>
  <p:clrMapOvr>
    <a:masterClrMapping/>
  </p:clrMapOvr>
  <p:transition spd="slow">
    <p:push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48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048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48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763284468"/>
      </p:ext>
    </p:extLst>
  </p:cSld>
  <p:clrMapOvr>
    <a:masterClrMapping/>
  </p:clrMapOvr>
  <p:transition spd="slow">
    <p:push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048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48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070737835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100"/>
            <a:ext cx="52958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3429000"/>
            <a:ext cx="5295903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84331490"/>
      </p:ext>
    </p:extLst>
  </p:cSld>
  <p:clrMapOvr>
    <a:masterClrMapping/>
  </p:clrMapOvr>
  <p:transition spd="slow">
    <p:push dir="u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821275153"/>
      </p:ext>
    </p:extLst>
  </p:cSld>
  <p:clrMapOvr>
    <a:masterClrMapping/>
  </p:clrMapOvr>
  <p:transition spd="slow">
    <p:push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48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753418189"/>
      </p:ext>
    </p:extLst>
  </p:cSld>
  <p:clrMapOvr>
    <a:masterClrMapping/>
  </p:clrMapOvr>
  <p:transition spd="slow">
    <p:push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089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089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089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59118281"/>
      </p:ext>
    </p:extLst>
  </p:cSld>
  <p:clrMapOvr>
    <a:masterClrMapping/>
  </p:clrMapOvr>
  <p:transition spd="slow">
    <p:push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01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089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089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3736517"/>
      </p:ext>
    </p:extLst>
  </p:cSld>
  <p:clrMapOvr>
    <a:masterClrMapping/>
  </p:clrMapOvr>
  <p:transition spd="slow">
    <p:push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01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01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532446271"/>
      </p:ext>
    </p:extLst>
  </p:cSld>
  <p:clrMapOvr>
    <a:masterClrMapping/>
  </p:clrMapOvr>
  <p:transition spd="slow">
    <p:push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089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01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792248924"/>
      </p:ext>
    </p:extLst>
  </p:cSld>
  <p:clrMapOvr>
    <a:masterClrMapping/>
  </p:clrMapOvr>
  <p:transition spd="slow">
    <p:push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0BC329E-CA83-49D1-95FE-2F1784F44D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39917"/>
            <a:ext cx="9764110" cy="3978166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6660807"/>
      </p:ext>
    </p:extLst>
  </p:cSld>
  <p:clrMapOvr>
    <a:masterClrMapping/>
  </p:clrMapOvr>
  <p:transition spd="slow">
    <p:push dir="u"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0BC329E-CA83-49D1-95FE-2F1784F44D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27890" y="1439917"/>
            <a:ext cx="9764110" cy="3978166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160020791"/>
      </p:ext>
    </p:extLst>
  </p:cSld>
  <p:clrMapOvr>
    <a:masterClrMapping/>
  </p:clrMapOvr>
  <p:transition spd="slow">
    <p:push dir="u"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442A23-AC25-4F43-B005-94CE6636F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9285" y="29557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53530074"/>
      </p:ext>
    </p:extLst>
  </p:cSld>
  <p:clrMapOvr>
    <a:masterClrMapping/>
  </p:clrMapOvr>
  <p:transition spd="med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341" y="29557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64046048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3429000"/>
            <a:ext cx="52958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800100"/>
            <a:ext cx="5295903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53298039"/>
      </p:ext>
    </p:extLst>
  </p:cSld>
  <p:clrMapOvr>
    <a:masterClrMapping/>
  </p:clrMapOvr>
  <p:transition spd="slow">
    <p:push dir="u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9284" y="101956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31883707"/>
      </p:ext>
    </p:extLst>
  </p:cSld>
  <p:clrMapOvr>
    <a:masterClrMapping/>
  </p:clrMapOvr>
  <p:transition spd="med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341" y="101956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083439994"/>
      </p:ext>
    </p:extLst>
  </p:cSld>
  <p:clrMapOvr>
    <a:masterClrMapping/>
  </p:clrMapOvr>
  <p:transition spd="med"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B6E358-DED7-40B4-AE9D-B50F6567AE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3143" y="1293338"/>
            <a:ext cx="3869181" cy="4246414"/>
          </a:xfrm>
          <a:custGeom>
            <a:avLst/>
            <a:gdLst>
              <a:gd name="connsiteX0" fmla="*/ 558445 w 3869181"/>
              <a:gd name="connsiteY0" fmla="*/ 125 h 4246414"/>
              <a:gd name="connsiteX1" fmla="*/ 849180 w 3869181"/>
              <a:gd name="connsiteY1" fmla="*/ 74805 h 4246414"/>
              <a:gd name="connsiteX2" fmla="*/ 3588203 w 3869181"/>
              <a:gd name="connsiteY2" fmla="*/ 1640525 h 4246414"/>
              <a:gd name="connsiteX3" fmla="*/ 3588203 w 3869181"/>
              <a:gd name="connsiteY3" fmla="*/ 2604678 h 4246414"/>
              <a:gd name="connsiteX4" fmla="*/ 849180 w 3869181"/>
              <a:gd name="connsiteY4" fmla="*/ 4170397 h 4246414"/>
              <a:gd name="connsiteX5" fmla="*/ 0 w 3869181"/>
              <a:gd name="connsiteY5" fmla="*/ 3692440 h 4246414"/>
              <a:gd name="connsiteX6" fmla="*/ 0 w 3869181"/>
              <a:gd name="connsiteY6" fmla="*/ 561002 h 4246414"/>
              <a:gd name="connsiteX7" fmla="*/ 558445 w 3869181"/>
              <a:gd name="connsiteY7" fmla="*/ 125 h 4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9181" h="4246414">
                <a:moveTo>
                  <a:pt x="558445" y="125"/>
                </a:moveTo>
                <a:cubicBezTo>
                  <a:pt x="655617" y="-1936"/>
                  <a:pt x="755521" y="21241"/>
                  <a:pt x="849180" y="74805"/>
                </a:cubicBezTo>
                <a:cubicBezTo>
                  <a:pt x="849180" y="74805"/>
                  <a:pt x="849180" y="74805"/>
                  <a:pt x="3588203" y="1640525"/>
                </a:cubicBezTo>
                <a:cubicBezTo>
                  <a:pt x="3962841" y="1854781"/>
                  <a:pt x="3962841" y="2390421"/>
                  <a:pt x="3588203" y="2604678"/>
                </a:cubicBezTo>
                <a:cubicBezTo>
                  <a:pt x="3588203" y="2604678"/>
                  <a:pt x="3588203" y="2604678"/>
                  <a:pt x="849180" y="4170397"/>
                </a:cubicBezTo>
                <a:cubicBezTo>
                  <a:pt x="474542" y="4384653"/>
                  <a:pt x="0" y="4120953"/>
                  <a:pt x="0" y="3692440"/>
                </a:cubicBezTo>
                <a:cubicBezTo>
                  <a:pt x="0" y="3692440"/>
                  <a:pt x="0" y="3692440"/>
                  <a:pt x="0" y="561002"/>
                </a:cubicBezTo>
                <a:cubicBezTo>
                  <a:pt x="0" y="239618"/>
                  <a:pt x="266930" y="6305"/>
                  <a:pt x="558445" y="125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03698186"/>
      </p:ext>
    </p:extLst>
  </p:cSld>
  <p:clrMapOvr>
    <a:masterClrMapping/>
  </p:clrMapOvr>
  <p:transition spd="med"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45E79F-B3CF-4E0C-8BE8-4B63B59870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595" y="1306607"/>
            <a:ext cx="3867100" cy="4289996"/>
          </a:xfrm>
          <a:custGeom>
            <a:avLst/>
            <a:gdLst>
              <a:gd name="connsiteX0" fmla="*/ 3315679 w 3867100"/>
              <a:gd name="connsiteY0" fmla="*/ 127 h 4289996"/>
              <a:gd name="connsiteX1" fmla="*/ 3867100 w 3867100"/>
              <a:gd name="connsiteY1" fmla="*/ 566761 h 4289996"/>
              <a:gd name="connsiteX2" fmla="*/ 3867100 w 3867100"/>
              <a:gd name="connsiteY2" fmla="*/ 3730336 h 4289996"/>
              <a:gd name="connsiteX3" fmla="*/ 3026245 w 3867100"/>
              <a:gd name="connsiteY3" fmla="*/ 4213198 h 4289996"/>
              <a:gd name="connsiteX4" fmla="*/ 287223 w 3867100"/>
              <a:gd name="connsiteY4" fmla="*/ 2631410 h 4289996"/>
              <a:gd name="connsiteX5" fmla="*/ 287223 w 3867100"/>
              <a:gd name="connsiteY5" fmla="*/ 1657362 h 4289996"/>
              <a:gd name="connsiteX6" fmla="*/ 3026245 w 3867100"/>
              <a:gd name="connsiteY6" fmla="*/ 75574 h 4289996"/>
              <a:gd name="connsiteX7" fmla="*/ 3315679 w 3867100"/>
              <a:gd name="connsiteY7" fmla="*/ 127 h 428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00" h="4289996">
                <a:moveTo>
                  <a:pt x="3315679" y="127"/>
                </a:moveTo>
                <a:cubicBezTo>
                  <a:pt x="3604853" y="6371"/>
                  <a:pt x="3867100" y="242078"/>
                  <a:pt x="3867100" y="566761"/>
                </a:cubicBezTo>
                <a:cubicBezTo>
                  <a:pt x="3867100" y="3730336"/>
                  <a:pt x="3867100" y="3730336"/>
                  <a:pt x="3867100" y="3730336"/>
                </a:cubicBezTo>
                <a:cubicBezTo>
                  <a:pt x="3867100" y="4163247"/>
                  <a:pt x="3400884" y="4429653"/>
                  <a:pt x="3026245" y="4213198"/>
                </a:cubicBezTo>
                <a:cubicBezTo>
                  <a:pt x="287223" y="2631410"/>
                  <a:pt x="287223" y="2631410"/>
                  <a:pt x="287223" y="2631410"/>
                </a:cubicBezTo>
                <a:cubicBezTo>
                  <a:pt x="-95741" y="2414955"/>
                  <a:pt x="-95741" y="1873817"/>
                  <a:pt x="287223" y="1657362"/>
                </a:cubicBezTo>
                <a:cubicBezTo>
                  <a:pt x="3026245" y="75574"/>
                  <a:pt x="3026245" y="75574"/>
                  <a:pt x="3026245" y="75574"/>
                </a:cubicBezTo>
                <a:cubicBezTo>
                  <a:pt x="3119905" y="21460"/>
                  <a:pt x="3219288" y="-1954"/>
                  <a:pt x="3315679" y="127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2519983"/>
      </p:ext>
    </p:extLst>
  </p:cSld>
  <p:clrMapOvr>
    <a:masterClrMapping/>
  </p:clrMapOvr>
  <p:transition spd="med"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611FCE-EF7A-47D2-BFD3-3CF7E351D8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29576" y="1305773"/>
            <a:ext cx="3864886" cy="4287246"/>
          </a:xfrm>
          <a:custGeom>
            <a:avLst/>
            <a:gdLst>
              <a:gd name="connsiteX0" fmla="*/ 3307061 w 3864886"/>
              <a:gd name="connsiteY0" fmla="*/ 127 h 4287246"/>
              <a:gd name="connsiteX1" fmla="*/ 3864886 w 3864886"/>
              <a:gd name="connsiteY1" fmla="*/ 566397 h 4287246"/>
              <a:gd name="connsiteX2" fmla="*/ 3864886 w 3864886"/>
              <a:gd name="connsiteY2" fmla="*/ 3727946 h 4287246"/>
              <a:gd name="connsiteX3" fmla="*/ 3016649 w 3864886"/>
              <a:gd name="connsiteY3" fmla="*/ 4210498 h 4287246"/>
              <a:gd name="connsiteX4" fmla="*/ 280666 w 3864886"/>
              <a:gd name="connsiteY4" fmla="*/ 2629724 h 4287246"/>
              <a:gd name="connsiteX5" fmla="*/ 280666 w 3864886"/>
              <a:gd name="connsiteY5" fmla="*/ 1656300 h 4287246"/>
              <a:gd name="connsiteX6" fmla="*/ 3016649 w 3864886"/>
              <a:gd name="connsiteY6" fmla="*/ 75526 h 4287246"/>
              <a:gd name="connsiteX7" fmla="*/ 3307061 w 3864886"/>
              <a:gd name="connsiteY7" fmla="*/ 127 h 42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4886" h="4287246">
                <a:moveTo>
                  <a:pt x="3307061" y="127"/>
                </a:moveTo>
                <a:cubicBezTo>
                  <a:pt x="3598253" y="6367"/>
                  <a:pt x="3864886" y="241923"/>
                  <a:pt x="3864886" y="566397"/>
                </a:cubicBezTo>
                <a:cubicBezTo>
                  <a:pt x="3864886" y="3727946"/>
                  <a:pt x="3864886" y="3727946"/>
                  <a:pt x="3864886" y="3727946"/>
                </a:cubicBezTo>
                <a:cubicBezTo>
                  <a:pt x="3864886" y="4160579"/>
                  <a:pt x="3390871" y="4426814"/>
                  <a:pt x="3016649" y="4210498"/>
                </a:cubicBezTo>
                <a:cubicBezTo>
                  <a:pt x="280666" y="2629724"/>
                  <a:pt x="280666" y="2629724"/>
                  <a:pt x="280666" y="2629724"/>
                </a:cubicBezTo>
                <a:cubicBezTo>
                  <a:pt x="-93556" y="2413407"/>
                  <a:pt x="-93556" y="1872616"/>
                  <a:pt x="280666" y="1656300"/>
                </a:cubicBezTo>
                <a:cubicBezTo>
                  <a:pt x="3016649" y="75526"/>
                  <a:pt x="3016649" y="75526"/>
                  <a:pt x="3016649" y="75526"/>
                </a:cubicBezTo>
                <a:cubicBezTo>
                  <a:pt x="3110204" y="21446"/>
                  <a:pt x="3209997" y="-1953"/>
                  <a:pt x="3307061" y="127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50828531"/>
      </p:ext>
    </p:extLst>
  </p:cSld>
  <p:clrMapOvr>
    <a:masterClrMapping/>
  </p:clrMapOvr>
  <p:transition spd="med"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BF3A84-60E0-4C31-91C4-17BBFC6AF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5306" y="1306607"/>
            <a:ext cx="3869181" cy="4289996"/>
          </a:xfrm>
          <a:custGeom>
            <a:avLst/>
            <a:gdLst>
              <a:gd name="connsiteX0" fmla="*/ 558445 w 3869181"/>
              <a:gd name="connsiteY0" fmla="*/ 127 h 4289996"/>
              <a:gd name="connsiteX1" fmla="*/ 849180 w 3869181"/>
              <a:gd name="connsiteY1" fmla="*/ 75574 h 4289996"/>
              <a:gd name="connsiteX2" fmla="*/ 3588203 w 3869181"/>
              <a:gd name="connsiteY2" fmla="*/ 1657362 h 4289996"/>
              <a:gd name="connsiteX3" fmla="*/ 3588203 w 3869181"/>
              <a:gd name="connsiteY3" fmla="*/ 2631410 h 4289996"/>
              <a:gd name="connsiteX4" fmla="*/ 849180 w 3869181"/>
              <a:gd name="connsiteY4" fmla="*/ 4213198 h 4289996"/>
              <a:gd name="connsiteX5" fmla="*/ 0 w 3869181"/>
              <a:gd name="connsiteY5" fmla="*/ 3730336 h 4289996"/>
              <a:gd name="connsiteX6" fmla="*/ 0 w 3869181"/>
              <a:gd name="connsiteY6" fmla="*/ 566761 h 4289996"/>
              <a:gd name="connsiteX7" fmla="*/ 558445 w 3869181"/>
              <a:gd name="connsiteY7" fmla="*/ 127 h 428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9181" h="4289996">
                <a:moveTo>
                  <a:pt x="558445" y="127"/>
                </a:moveTo>
                <a:cubicBezTo>
                  <a:pt x="655617" y="-1954"/>
                  <a:pt x="755521" y="21460"/>
                  <a:pt x="849180" y="75574"/>
                </a:cubicBezTo>
                <a:cubicBezTo>
                  <a:pt x="849180" y="75574"/>
                  <a:pt x="849180" y="75574"/>
                  <a:pt x="3588203" y="1657362"/>
                </a:cubicBezTo>
                <a:cubicBezTo>
                  <a:pt x="3962841" y="1873817"/>
                  <a:pt x="3962841" y="2414955"/>
                  <a:pt x="3588203" y="2631410"/>
                </a:cubicBezTo>
                <a:cubicBezTo>
                  <a:pt x="3588203" y="2631410"/>
                  <a:pt x="3588203" y="2631410"/>
                  <a:pt x="849180" y="4213198"/>
                </a:cubicBezTo>
                <a:cubicBezTo>
                  <a:pt x="474542" y="4429653"/>
                  <a:pt x="0" y="4163247"/>
                  <a:pt x="0" y="3730336"/>
                </a:cubicBezTo>
                <a:cubicBezTo>
                  <a:pt x="0" y="3730336"/>
                  <a:pt x="0" y="3730336"/>
                  <a:pt x="0" y="566761"/>
                </a:cubicBezTo>
                <a:cubicBezTo>
                  <a:pt x="0" y="242078"/>
                  <a:pt x="266930" y="6371"/>
                  <a:pt x="558445" y="127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892706757"/>
      </p:ext>
    </p:extLst>
  </p:cSld>
  <p:clrMapOvr>
    <a:masterClrMapping/>
  </p:clrMapOvr>
  <p:transition spd="med"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DF9B20-0A9B-406E-836A-90046B9FDF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1086" y="12954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61708294"/>
      </p:ext>
    </p:extLst>
  </p:cSld>
  <p:clrMapOvr>
    <a:masterClrMapping/>
  </p:clrMapOvr>
  <p:transition spd="slow">
    <p:push dir="u"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DF9B20-0A9B-406E-836A-90046B9FDF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312" y="12954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57330530"/>
      </p:ext>
    </p:extLst>
  </p:cSld>
  <p:clrMapOvr>
    <a:masterClrMapping/>
  </p:clrMapOvr>
  <p:transition spd="slow">
    <p:push dir="u"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76157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48477531"/>
      </p:ext>
    </p:extLst>
  </p:cSld>
  <p:clrMapOvr>
    <a:masterClrMapping/>
  </p:clrMapOvr>
  <p:transition spd="slow">
    <p:push dir="u"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5843" y="0"/>
            <a:ext cx="5176157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64323315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58EC580-AB89-47D5-97E4-31FADFA9F5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61296" y="8000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800098"/>
            <a:ext cx="35305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0698" y="34289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58872329"/>
      </p:ext>
    </p:extLst>
  </p:cSld>
  <p:clrMapOvr>
    <a:masterClrMapping/>
  </p:clrMapOvr>
  <p:transition spd="slow">
    <p:push dir="u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A7E1B-9108-4AE4-8061-8BB76678AE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88749" cy="6858002"/>
          </a:xfrm>
          <a:custGeom>
            <a:avLst/>
            <a:gdLst>
              <a:gd name="connsiteX0" fmla="*/ 0 w 6088749"/>
              <a:gd name="connsiteY0" fmla="*/ 0 h 6858002"/>
              <a:gd name="connsiteX1" fmla="*/ 6088749 w 6088749"/>
              <a:gd name="connsiteY1" fmla="*/ 0 h 6858002"/>
              <a:gd name="connsiteX2" fmla="*/ 0 w 6088749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9" h="6858002">
                <a:moveTo>
                  <a:pt x="0" y="0"/>
                </a:moveTo>
                <a:lnTo>
                  <a:pt x="6088749" y="0"/>
                </a:lnTo>
                <a:lnTo>
                  <a:pt x="0" y="6858002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818DA0-1B16-47CA-B5F7-8962D1F40F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8314" y="2032878"/>
            <a:ext cx="2764558" cy="2766536"/>
          </a:xfrm>
          <a:custGeom>
            <a:avLst/>
            <a:gdLst>
              <a:gd name="connsiteX0" fmla="*/ 1382279 w 2764558"/>
              <a:gd name="connsiteY0" fmla="*/ 0 h 2766536"/>
              <a:gd name="connsiteX1" fmla="*/ 2764558 w 2764558"/>
              <a:gd name="connsiteY1" fmla="*/ 1383268 h 2766536"/>
              <a:gd name="connsiteX2" fmla="*/ 1382279 w 2764558"/>
              <a:gd name="connsiteY2" fmla="*/ 2766536 h 2766536"/>
              <a:gd name="connsiteX3" fmla="*/ 0 w 2764558"/>
              <a:gd name="connsiteY3" fmla="*/ 1383268 h 2766536"/>
              <a:gd name="connsiteX4" fmla="*/ 1382279 w 2764558"/>
              <a:gd name="connsiteY4" fmla="*/ 0 h 27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8" h="2766536">
                <a:moveTo>
                  <a:pt x="1382279" y="0"/>
                </a:moveTo>
                <a:cubicBezTo>
                  <a:pt x="2145691" y="0"/>
                  <a:pt x="2764558" y="619310"/>
                  <a:pt x="2764558" y="1383268"/>
                </a:cubicBezTo>
                <a:cubicBezTo>
                  <a:pt x="2764558" y="2147226"/>
                  <a:pt x="2145691" y="2766536"/>
                  <a:pt x="1382279" y="2766536"/>
                </a:cubicBezTo>
                <a:cubicBezTo>
                  <a:pt x="618867" y="2766536"/>
                  <a:pt x="0" y="2147226"/>
                  <a:pt x="0" y="1383268"/>
                </a:cubicBezTo>
                <a:cubicBezTo>
                  <a:pt x="0" y="619310"/>
                  <a:pt x="618867" y="0"/>
                  <a:pt x="138227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84295234"/>
      </p:ext>
    </p:extLst>
  </p:cSld>
  <p:clrMapOvr>
    <a:masterClrMapping/>
  </p:clrMapOvr>
  <p:transition spd="slow">
    <p:push dir="r"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50599C2-293D-4CAC-9865-E15879E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"/>
            <a:ext cx="6088749" cy="6857998"/>
          </a:xfrm>
          <a:custGeom>
            <a:avLst/>
            <a:gdLst>
              <a:gd name="connsiteX0" fmla="*/ 0 w 6088749"/>
              <a:gd name="connsiteY0" fmla="*/ 0 h 6857998"/>
              <a:gd name="connsiteX1" fmla="*/ 6088749 w 6088749"/>
              <a:gd name="connsiteY1" fmla="*/ 6857998 h 6857998"/>
              <a:gd name="connsiteX2" fmla="*/ 0 w 6088749"/>
              <a:gd name="connsiteY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9" h="6857998">
                <a:moveTo>
                  <a:pt x="0" y="0"/>
                </a:moveTo>
                <a:lnTo>
                  <a:pt x="6088749" y="6857998"/>
                </a:lnTo>
                <a:lnTo>
                  <a:pt x="0" y="685799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A5F0099-3547-4566-99C3-40CD20BD66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8314" y="2032877"/>
            <a:ext cx="2764558" cy="2766534"/>
          </a:xfrm>
          <a:custGeom>
            <a:avLst/>
            <a:gdLst>
              <a:gd name="connsiteX0" fmla="*/ 1382279 w 2764558"/>
              <a:gd name="connsiteY0" fmla="*/ 0 h 2766534"/>
              <a:gd name="connsiteX1" fmla="*/ 2764558 w 2764558"/>
              <a:gd name="connsiteY1" fmla="*/ 1383267 h 2766534"/>
              <a:gd name="connsiteX2" fmla="*/ 1382279 w 2764558"/>
              <a:gd name="connsiteY2" fmla="*/ 2766534 h 2766534"/>
              <a:gd name="connsiteX3" fmla="*/ 0 w 2764558"/>
              <a:gd name="connsiteY3" fmla="*/ 1383267 h 2766534"/>
              <a:gd name="connsiteX4" fmla="*/ 1382279 w 2764558"/>
              <a:gd name="connsiteY4" fmla="*/ 0 h 276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8" h="2766534">
                <a:moveTo>
                  <a:pt x="1382279" y="0"/>
                </a:moveTo>
                <a:cubicBezTo>
                  <a:pt x="2145691" y="0"/>
                  <a:pt x="2764558" y="619310"/>
                  <a:pt x="2764558" y="1383267"/>
                </a:cubicBezTo>
                <a:cubicBezTo>
                  <a:pt x="2764558" y="2147224"/>
                  <a:pt x="2145691" y="2766534"/>
                  <a:pt x="1382279" y="2766534"/>
                </a:cubicBezTo>
                <a:cubicBezTo>
                  <a:pt x="618867" y="2766534"/>
                  <a:pt x="0" y="2147224"/>
                  <a:pt x="0" y="1383267"/>
                </a:cubicBezTo>
                <a:cubicBezTo>
                  <a:pt x="0" y="619310"/>
                  <a:pt x="618867" y="0"/>
                  <a:pt x="1382279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0662226"/>
      </p:ext>
    </p:extLst>
  </p:cSld>
  <p:clrMapOvr>
    <a:masterClrMapping/>
  </p:clrMapOvr>
  <p:transition spd="slow">
    <p:push dir="r"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B69B74E-7980-44C3-B446-CDB7E6B19C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3253" y="0"/>
            <a:ext cx="6088747" cy="6858002"/>
          </a:xfrm>
          <a:custGeom>
            <a:avLst/>
            <a:gdLst>
              <a:gd name="connsiteX0" fmla="*/ 0 w 6088747"/>
              <a:gd name="connsiteY0" fmla="*/ 0 h 6858002"/>
              <a:gd name="connsiteX1" fmla="*/ 6088747 w 6088747"/>
              <a:gd name="connsiteY1" fmla="*/ 0 h 6858002"/>
              <a:gd name="connsiteX2" fmla="*/ 6088747 w 6088747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7" h="6858002">
                <a:moveTo>
                  <a:pt x="0" y="0"/>
                </a:moveTo>
                <a:lnTo>
                  <a:pt x="6088747" y="0"/>
                </a:lnTo>
                <a:lnTo>
                  <a:pt x="6088747" y="6858002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2E07381-BCD5-4095-ACB5-F8CFA861A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9130" y="2032879"/>
            <a:ext cx="2764556" cy="2766536"/>
          </a:xfrm>
          <a:custGeom>
            <a:avLst/>
            <a:gdLst>
              <a:gd name="connsiteX0" fmla="*/ 1382278 w 2764556"/>
              <a:gd name="connsiteY0" fmla="*/ 0 h 2766536"/>
              <a:gd name="connsiteX1" fmla="*/ 2764556 w 2764556"/>
              <a:gd name="connsiteY1" fmla="*/ 1383268 h 2766536"/>
              <a:gd name="connsiteX2" fmla="*/ 1382278 w 2764556"/>
              <a:gd name="connsiteY2" fmla="*/ 2766536 h 2766536"/>
              <a:gd name="connsiteX3" fmla="*/ 0 w 2764556"/>
              <a:gd name="connsiteY3" fmla="*/ 1383268 h 2766536"/>
              <a:gd name="connsiteX4" fmla="*/ 1382278 w 2764556"/>
              <a:gd name="connsiteY4" fmla="*/ 0 h 27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6" h="2766536">
                <a:moveTo>
                  <a:pt x="1382278" y="0"/>
                </a:moveTo>
                <a:cubicBezTo>
                  <a:pt x="2145689" y="0"/>
                  <a:pt x="2764556" y="619310"/>
                  <a:pt x="2764556" y="1383268"/>
                </a:cubicBezTo>
                <a:cubicBezTo>
                  <a:pt x="2764556" y="2147226"/>
                  <a:pt x="2145689" y="2766536"/>
                  <a:pt x="1382278" y="2766536"/>
                </a:cubicBezTo>
                <a:cubicBezTo>
                  <a:pt x="618867" y="2766536"/>
                  <a:pt x="0" y="2147226"/>
                  <a:pt x="0" y="1383268"/>
                </a:cubicBezTo>
                <a:cubicBezTo>
                  <a:pt x="0" y="619310"/>
                  <a:pt x="618867" y="0"/>
                  <a:pt x="138227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42125842"/>
      </p:ext>
    </p:extLst>
  </p:cSld>
  <p:clrMapOvr>
    <a:masterClrMapping/>
  </p:clrMapOvr>
  <p:transition spd="slow">
    <p:push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41F79E-4ECA-445F-8897-89DCFC9DEB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3253" y="2"/>
            <a:ext cx="6088747" cy="6857998"/>
          </a:xfrm>
          <a:custGeom>
            <a:avLst/>
            <a:gdLst>
              <a:gd name="connsiteX0" fmla="*/ 6088747 w 6088747"/>
              <a:gd name="connsiteY0" fmla="*/ 0 h 6857998"/>
              <a:gd name="connsiteX1" fmla="*/ 6088747 w 6088747"/>
              <a:gd name="connsiteY1" fmla="*/ 6857998 h 6857998"/>
              <a:gd name="connsiteX2" fmla="*/ 0 w 6088747"/>
              <a:gd name="connsiteY2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8747" h="6857998">
                <a:moveTo>
                  <a:pt x="6088747" y="0"/>
                </a:moveTo>
                <a:lnTo>
                  <a:pt x="6088747" y="6857998"/>
                </a:lnTo>
                <a:lnTo>
                  <a:pt x="0" y="6857998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BB5957-3B3B-4DBF-97A6-D533F18067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9130" y="2058588"/>
            <a:ext cx="2764556" cy="2766534"/>
          </a:xfrm>
          <a:custGeom>
            <a:avLst/>
            <a:gdLst>
              <a:gd name="connsiteX0" fmla="*/ 1382278 w 2764556"/>
              <a:gd name="connsiteY0" fmla="*/ 0 h 2766534"/>
              <a:gd name="connsiteX1" fmla="*/ 2764556 w 2764556"/>
              <a:gd name="connsiteY1" fmla="*/ 1383267 h 2766534"/>
              <a:gd name="connsiteX2" fmla="*/ 1382278 w 2764556"/>
              <a:gd name="connsiteY2" fmla="*/ 2766534 h 2766534"/>
              <a:gd name="connsiteX3" fmla="*/ 0 w 2764556"/>
              <a:gd name="connsiteY3" fmla="*/ 1383267 h 2766534"/>
              <a:gd name="connsiteX4" fmla="*/ 1382278 w 2764556"/>
              <a:gd name="connsiteY4" fmla="*/ 0 h 276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56" h="2766534">
                <a:moveTo>
                  <a:pt x="1382278" y="0"/>
                </a:moveTo>
                <a:cubicBezTo>
                  <a:pt x="2145689" y="0"/>
                  <a:pt x="2764556" y="619310"/>
                  <a:pt x="2764556" y="1383267"/>
                </a:cubicBezTo>
                <a:cubicBezTo>
                  <a:pt x="2764556" y="2147224"/>
                  <a:pt x="2145689" y="2766534"/>
                  <a:pt x="1382278" y="2766534"/>
                </a:cubicBezTo>
                <a:cubicBezTo>
                  <a:pt x="618867" y="2766534"/>
                  <a:pt x="0" y="2147224"/>
                  <a:pt x="0" y="1383267"/>
                </a:cubicBezTo>
                <a:cubicBezTo>
                  <a:pt x="0" y="619310"/>
                  <a:pt x="618867" y="0"/>
                  <a:pt x="1382278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437984187"/>
      </p:ext>
    </p:extLst>
  </p:cSld>
  <p:clrMapOvr>
    <a:masterClrMapping/>
  </p:clrMapOvr>
  <p:transition spd="slow">
    <p:push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68621861"/>
      </p:ext>
    </p:extLst>
  </p:cSld>
  <p:clrMapOvr>
    <a:masterClrMapping/>
  </p:clrMapOvr>
  <p:transition spd="slow">
    <p:push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ush from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390509162"/>
      </p:ext>
    </p:extLst>
  </p:cSld>
  <p:clrMapOvr>
    <a:masterClrMapping/>
  </p:clrMapOvr>
  <p:transition spd="slow">
    <p:push dir="d"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53626235"/>
      </p:ext>
    </p:extLst>
  </p:cSld>
  <p:clrMapOvr>
    <a:masterClrMapping/>
  </p:clrMapOvr>
  <p:transition spd="slow">
    <p:push dir="u"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15886" y="-1"/>
            <a:ext cx="14107886" cy="68580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39032526"/>
      </p:ext>
    </p:extLst>
  </p:cSld>
  <p:clrMapOvr>
    <a:masterClrMapping/>
  </p:clrMapOvr>
  <p:transition spd="slow">
    <p:push dir="r"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7CE5CE-6513-41BE-BA52-9356CDE74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56375" cy="6556375"/>
          </a:xfrm>
          <a:custGeom>
            <a:avLst/>
            <a:gdLst>
              <a:gd name="connsiteX0" fmla="*/ 0 w 6556375"/>
              <a:gd name="connsiteY0" fmla="*/ 0 h 6556375"/>
              <a:gd name="connsiteX1" fmla="*/ 6556375 w 6556375"/>
              <a:gd name="connsiteY1" fmla="*/ 0 h 6556375"/>
              <a:gd name="connsiteX2" fmla="*/ 6554570 w 6556375"/>
              <a:gd name="connsiteY2" fmla="*/ 180567 h 6556375"/>
              <a:gd name="connsiteX3" fmla="*/ 0 w 6556375"/>
              <a:gd name="connsiteY3" fmla="*/ 6556375 h 6556375"/>
              <a:gd name="connsiteX4" fmla="*/ 0 w 6556375"/>
              <a:gd name="connsiteY4" fmla="*/ 0 h 6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5" h="6556375">
                <a:moveTo>
                  <a:pt x="0" y="0"/>
                </a:moveTo>
                <a:lnTo>
                  <a:pt x="6556375" y="0"/>
                </a:lnTo>
                <a:cubicBezTo>
                  <a:pt x="6556375" y="61393"/>
                  <a:pt x="6556375" y="120980"/>
                  <a:pt x="6554570" y="180567"/>
                </a:cubicBezTo>
                <a:cubicBezTo>
                  <a:pt x="6458869" y="3717867"/>
                  <a:pt x="3560774" y="6556375"/>
                  <a:pt x="0" y="65563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0914829"/>
      </p:ext>
    </p:extLst>
  </p:cSld>
  <p:clrMapOvr>
    <a:masterClrMapping/>
  </p:clrMapOvr>
  <p:transition spd="slow">
    <p:push dir="u"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43A511-0699-45BC-995F-A20A1E52BB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076167" cy="6858000"/>
          </a:xfrm>
          <a:custGeom>
            <a:avLst/>
            <a:gdLst>
              <a:gd name="connsiteX0" fmla="*/ 3260454 w 7076167"/>
              <a:gd name="connsiteY0" fmla="*/ 0 h 6858000"/>
              <a:gd name="connsiteX1" fmla="*/ 7076167 w 7076167"/>
              <a:gd name="connsiteY1" fmla="*/ 0 h 6858000"/>
              <a:gd name="connsiteX2" fmla="*/ 3812327 w 7076167"/>
              <a:gd name="connsiteY2" fmla="*/ 6858000 h 6858000"/>
              <a:gd name="connsiteX3" fmla="*/ 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3260454" y="0"/>
                </a:moveTo>
                <a:lnTo>
                  <a:pt x="7076167" y="0"/>
                </a:lnTo>
                <a:lnTo>
                  <a:pt x="3812327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08221324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8CBF01-46A0-4A0D-BCD8-2C04BE7A6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572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49153F4-D531-4FDC-978F-3B64E1DB1A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9036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E4CF16-88C3-4336-AE38-7311DF05D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05004" y="1603821"/>
            <a:ext cx="2011272" cy="2011272"/>
          </a:xfrm>
          <a:custGeom>
            <a:avLst/>
            <a:gdLst>
              <a:gd name="connsiteX0" fmla="*/ 335219 w 2011272"/>
              <a:gd name="connsiteY0" fmla="*/ 0 h 2011272"/>
              <a:gd name="connsiteX1" fmla="*/ 1676053 w 2011272"/>
              <a:gd name="connsiteY1" fmla="*/ 0 h 2011272"/>
              <a:gd name="connsiteX2" fmla="*/ 2011272 w 2011272"/>
              <a:gd name="connsiteY2" fmla="*/ 335219 h 2011272"/>
              <a:gd name="connsiteX3" fmla="*/ 2011272 w 2011272"/>
              <a:gd name="connsiteY3" fmla="*/ 1676053 h 2011272"/>
              <a:gd name="connsiteX4" fmla="*/ 1676053 w 2011272"/>
              <a:gd name="connsiteY4" fmla="*/ 2011272 h 2011272"/>
              <a:gd name="connsiteX5" fmla="*/ 335219 w 2011272"/>
              <a:gd name="connsiteY5" fmla="*/ 2011272 h 2011272"/>
              <a:gd name="connsiteX6" fmla="*/ 0 w 2011272"/>
              <a:gd name="connsiteY6" fmla="*/ 1676053 h 2011272"/>
              <a:gd name="connsiteX7" fmla="*/ 0 w 2011272"/>
              <a:gd name="connsiteY7" fmla="*/ 335219 h 2011272"/>
              <a:gd name="connsiteX8" fmla="*/ 335219 w 2011272"/>
              <a:gd name="connsiteY8" fmla="*/ 0 h 2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72" h="2011272">
                <a:moveTo>
                  <a:pt x="335219" y="0"/>
                </a:moveTo>
                <a:lnTo>
                  <a:pt x="1676053" y="0"/>
                </a:lnTo>
                <a:cubicBezTo>
                  <a:pt x="1861189" y="0"/>
                  <a:pt x="2011272" y="150083"/>
                  <a:pt x="2011272" y="335219"/>
                </a:cubicBezTo>
                <a:lnTo>
                  <a:pt x="2011272" y="1676053"/>
                </a:lnTo>
                <a:cubicBezTo>
                  <a:pt x="2011272" y="1861189"/>
                  <a:pt x="1861189" y="2011272"/>
                  <a:pt x="1676053" y="2011272"/>
                </a:cubicBezTo>
                <a:lnTo>
                  <a:pt x="335219" y="2011272"/>
                </a:lnTo>
                <a:cubicBezTo>
                  <a:pt x="150083" y="2011272"/>
                  <a:pt x="0" y="1861189"/>
                  <a:pt x="0" y="1676053"/>
                </a:cubicBezTo>
                <a:lnTo>
                  <a:pt x="0" y="335219"/>
                </a:lnTo>
                <a:cubicBezTo>
                  <a:pt x="0" y="150083"/>
                  <a:pt x="150083" y="0"/>
                  <a:pt x="33521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5569395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58EC580-AB89-47D5-97E4-31FADFA9F5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61296" y="34289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6EB64C-7A03-4228-A3C3-09119A54AA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3428998"/>
            <a:ext cx="3530597" cy="2628900"/>
          </a:xfrm>
          <a:custGeom>
            <a:avLst/>
            <a:gdLst>
              <a:gd name="connsiteX0" fmla="*/ 0 w 5210175"/>
              <a:gd name="connsiteY0" fmla="*/ 0 h 2628900"/>
              <a:gd name="connsiteX1" fmla="*/ 5210175 w 5210175"/>
              <a:gd name="connsiteY1" fmla="*/ 0 h 2628900"/>
              <a:gd name="connsiteX2" fmla="*/ 5210175 w 5210175"/>
              <a:gd name="connsiteY2" fmla="*/ 2628900 h 2628900"/>
              <a:gd name="connsiteX3" fmla="*/ 0 w 5210175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175" h="2628900">
                <a:moveTo>
                  <a:pt x="0" y="0"/>
                </a:moveTo>
                <a:lnTo>
                  <a:pt x="5210175" y="0"/>
                </a:lnTo>
                <a:lnTo>
                  <a:pt x="5210175" y="2628900"/>
                </a:lnTo>
                <a:lnTo>
                  <a:pt x="0" y="26289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9E5104-1BF0-4C7F-A566-9D4AA5607B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30698" y="800098"/>
            <a:ext cx="3530598" cy="2628900"/>
          </a:xfrm>
          <a:custGeom>
            <a:avLst/>
            <a:gdLst>
              <a:gd name="connsiteX0" fmla="*/ 0 w 2993186"/>
              <a:gd name="connsiteY0" fmla="*/ 0 h 2457450"/>
              <a:gd name="connsiteX1" fmla="*/ 2993186 w 2993186"/>
              <a:gd name="connsiteY1" fmla="*/ 0 h 2457450"/>
              <a:gd name="connsiteX2" fmla="*/ 2993186 w 2993186"/>
              <a:gd name="connsiteY2" fmla="*/ 2457450 h 2457450"/>
              <a:gd name="connsiteX3" fmla="*/ 0 w 2993186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3186" h="2457450">
                <a:moveTo>
                  <a:pt x="0" y="0"/>
                </a:moveTo>
                <a:lnTo>
                  <a:pt x="2993186" y="0"/>
                </a:lnTo>
                <a:lnTo>
                  <a:pt x="2993186" y="2457450"/>
                </a:lnTo>
                <a:lnTo>
                  <a:pt x="0" y="245745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1609443"/>
      </p:ext>
    </p:extLst>
  </p:cSld>
  <p:clrMapOvr>
    <a:masterClrMapping/>
  </p:clrMapOvr>
  <p:transition spd="slow">
    <p:push dir="u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C03739-F3C1-4B90-85AB-BC92636C8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5831" y="0"/>
            <a:ext cx="7076167" cy="6858000"/>
          </a:xfrm>
          <a:custGeom>
            <a:avLst/>
            <a:gdLst>
              <a:gd name="connsiteX0" fmla="*/ 0 w 7076167"/>
              <a:gd name="connsiteY0" fmla="*/ 0 h 6858000"/>
              <a:gd name="connsiteX1" fmla="*/ 3815713 w 7076167"/>
              <a:gd name="connsiteY1" fmla="*/ 0 h 6858000"/>
              <a:gd name="connsiteX2" fmla="*/ 7076167 w 7076167"/>
              <a:gd name="connsiteY2" fmla="*/ 6858000 h 6858000"/>
              <a:gd name="connsiteX3" fmla="*/ 326384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0" y="0"/>
                </a:moveTo>
                <a:lnTo>
                  <a:pt x="3815713" y="0"/>
                </a:lnTo>
                <a:lnTo>
                  <a:pt x="7076167" y="6858000"/>
                </a:lnTo>
                <a:lnTo>
                  <a:pt x="326384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32414933"/>
      </p:ext>
    </p:extLst>
  </p:cSld>
  <p:clrMapOvr>
    <a:masterClrMapping/>
  </p:clrMapOvr>
  <p:transition spd="slow">
    <p:push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20A04E-6DBF-47FF-8915-60314F9E2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7076167" cy="6858000"/>
          </a:xfrm>
          <a:custGeom>
            <a:avLst/>
            <a:gdLst>
              <a:gd name="connsiteX0" fmla="*/ 0 w 7076167"/>
              <a:gd name="connsiteY0" fmla="*/ 0 h 6858000"/>
              <a:gd name="connsiteX1" fmla="*/ 3812327 w 7076167"/>
              <a:gd name="connsiteY1" fmla="*/ 0 h 6858000"/>
              <a:gd name="connsiteX2" fmla="*/ 7076167 w 7076167"/>
              <a:gd name="connsiteY2" fmla="*/ 6858000 h 6858000"/>
              <a:gd name="connsiteX3" fmla="*/ 3260454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0" y="0"/>
                </a:moveTo>
                <a:lnTo>
                  <a:pt x="3812327" y="0"/>
                </a:lnTo>
                <a:lnTo>
                  <a:pt x="7076167" y="6858000"/>
                </a:lnTo>
                <a:lnTo>
                  <a:pt x="3260454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74090593"/>
      </p:ext>
    </p:extLst>
  </p:cSld>
  <p:clrMapOvr>
    <a:masterClrMapping/>
  </p:clrMapOvr>
  <p:transition spd="slow">
    <p:push dir="r"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D01ED2-2904-496F-96E5-2262F3D68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5833" y="0"/>
            <a:ext cx="7076167" cy="6858000"/>
          </a:xfrm>
          <a:custGeom>
            <a:avLst/>
            <a:gdLst>
              <a:gd name="connsiteX0" fmla="*/ 3263840 w 7076167"/>
              <a:gd name="connsiteY0" fmla="*/ 0 h 6858000"/>
              <a:gd name="connsiteX1" fmla="*/ 7076167 w 7076167"/>
              <a:gd name="connsiteY1" fmla="*/ 0 h 6858000"/>
              <a:gd name="connsiteX2" fmla="*/ 3815713 w 7076167"/>
              <a:gd name="connsiteY2" fmla="*/ 6858000 h 6858000"/>
              <a:gd name="connsiteX3" fmla="*/ 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3263840" y="0"/>
                </a:moveTo>
                <a:lnTo>
                  <a:pt x="7076167" y="0"/>
                </a:lnTo>
                <a:lnTo>
                  <a:pt x="381571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76883162"/>
      </p:ext>
    </p:extLst>
  </p:cSld>
  <p:clrMapOvr>
    <a:masterClrMapping/>
  </p:clrMapOvr>
  <p:transition spd="slow">
    <p:push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3F2189-CBB8-44A3-ACF6-033A25C22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5625" y="0"/>
            <a:ext cx="6556375" cy="6556375"/>
          </a:xfrm>
          <a:custGeom>
            <a:avLst/>
            <a:gdLst>
              <a:gd name="connsiteX0" fmla="*/ 0 w 6556375"/>
              <a:gd name="connsiteY0" fmla="*/ 0 h 6556375"/>
              <a:gd name="connsiteX1" fmla="*/ 6556375 w 6556375"/>
              <a:gd name="connsiteY1" fmla="*/ 0 h 6556375"/>
              <a:gd name="connsiteX2" fmla="*/ 6556375 w 6556375"/>
              <a:gd name="connsiteY2" fmla="*/ 6556375 h 6556375"/>
              <a:gd name="connsiteX3" fmla="*/ 1805 w 6556375"/>
              <a:gd name="connsiteY3" fmla="*/ 180567 h 6556375"/>
              <a:gd name="connsiteX4" fmla="*/ 0 w 6556375"/>
              <a:gd name="connsiteY4" fmla="*/ 0 h 6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5" h="6556375">
                <a:moveTo>
                  <a:pt x="0" y="0"/>
                </a:moveTo>
                <a:lnTo>
                  <a:pt x="6556375" y="0"/>
                </a:lnTo>
                <a:cubicBezTo>
                  <a:pt x="6556375" y="0"/>
                  <a:pt x="6556375" y="0"/>
                  <a:pt x="6556375" y="6556375"/>
                </a:cubicBezTo>
                <a:cubicBezTo>
                  <a:pt x="2995601" y="6556375"/>
                  <a:pt x="97506" y="3717867"/>
                  <a:pt x="1805" y="180567"/>
                </a:cubicBezTo>
                <a:cubicBezTo>
                  <a:pt x="0" y="120980"/>
                  <a:pt x="0" y="61393"/>
                  <a:pt x="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10608707"/>
      </p:ext>
    </p:extLst>
  </p:cSld>
  <p:clrMapOvr>
    <a:masterClrMapping/>
  </p:clrMapOvr>
  <p:transition spd="slow">
    <p:push dir="u"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FA4EF2-76CB-4AF1-B907-BF9B12EAC5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1000" y="1231900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BC65A5-4E80-4D2C-8F92-DB7AE0157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92300" y="1231900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226832871"/>
      </p:ext>
    </p:extLst>
  </p:cSld>
  <p:clrMapOvr>
    <a:masterClrMapping/>
  </p:clrMapOvr>
  <p:transition spd="slow">
    <p:push dir="u"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10AB28-2E9B-4BC5-8597-AA24DC9DC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79182680"/>
      </p:ext>
    </p:extLst>
  </p:cSld>
  <p:clrMapOvr>
    <a:masterClrMapping/>
  </p:clrMapOvr>
  <p:transition spd="slow">
    <p:push dir="r"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8D259D-07E7-4D87-AE8A-2C93728B42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20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20414719"/>
      </p:ext>
    </p:extLst>
  </p:cSld>
  <p:clrMapOvr>
    <a:masterClrMapping/>
  </p:clrMapOvr>
  <p:transition spd="slow">
    <p:push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E9CDD3-2860-4C6C-B371-893A943C57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46101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997F2CE-8005-4591-AD82-1F94F2A662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10916842"/>
      </p:ext>
    </p:extLst>
  </p:cSld>
  <p:clrMapOvr>
    <a:masterClrMapping/>
  </p:clrMapOvr>
  <p:transition spd="slow">
    <p:push dir="u"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575082-5B08-48C1-B434-36D0EDE2C9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50D891-3168-4661-B863-DA2A8AF5A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7239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7169C8-FF79-4F98-9844-9C6F91EF67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3475" y="46101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010589908"/>
      </p:ext>
    </p:extLst>
  </p:cSld>
  <p:clrMapOvr>
    <a:masterClrMapping/>
  </p:clrMapOvr>
  <p:transition spd="slow">
    <p:push dir="u"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F7D7AD-17F4-453C-827C-C86AD8FDA4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79256B-A67E-4183-933F-C1E5D911A9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7239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1901406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0"/>
            <a:ext cx="6096002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BEC4CC-AC8D-4F89-B1CD-C03D4836AB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9" y="3429001"/>
            <a:ext cx="6096002" cy="3428999"/>
          </a:xfrm>
          <a:custGeom>
            <a:avLst/>
            <a:gdLst>
              <a:gd name="connsiteX0" fmla="*/ 0 w 6096002"/>
              <a:gd name="connsiteY0" fmla="*/ 0 h 3428999"/>
              <a:gd name="connsiteX1" fmla="*/ 6096002 w 6096002"/>
              <a:gd name="connsiteY1" fmla="*/ 0 h 3428999"/>
              <a:gd name="connsiteX2" fmla="*/ 6096002 w 6096002"/>
              <a:gd name="connsiteY2" fmla="*/ 3428999 h 3428999"/>
              <a:gd name="connsiteX3" fmla="*/ 0 w 6096002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8999">
                <a:moveTo>
                  <a:pt x="0" y="0"/>
                </a:moveTo>
                <a:lnTo>
                  <a:pt x="6096002" y="0"/>
                </a:lnTo>
                <a:lnTo>
                  <a:pt x="6096002" y="3428999"/>
                </a:lnTo>
                <a:lnTo>
                  <a:pt x="0" y="3428999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767039989"/>
      </p:ext>
    </p:extLst>
  </p:cSld>
  <p:clrMapOvr>
    <a:masterClrMapping/>
  </p:clrMapOvr>
  <p:transition spd="slow">
    <p:push dir="u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68420"/>
      </p:ext>
    </p:extLst>
  </p:cSld>
  <p:clrMapOvr>
    <a:masterClrMapping/>
  </p:clrMapOvr>
  <p:transition spd="med"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021010"/>
      </p:ext>
    </p:extLst>
  </p:cSld>
  <p:clrMapOvr>
    <a:masterClrMapping/>
  </p:clrMapOvr>
  <p:transition spd="slow"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9CF-6B17-40D5-A462-052D56B1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5AA436D-E0AB-40B0-9CB2-2B20A69D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913837"/>
      </p:ext>
    </p:extLst>
  </p:cSld>
  <p:clrMapOvr>
    <a:masterClrMapping/>
  </p:clrMapOvr>
  <p:transition spd="slow">
    <p:push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335455"/>
      </p:ext>
    </p:extLst>
  </p:cSld>
  <p:clrMapOvr>
    <a:masterClrMapping/>
  </p:clrMapOvr>
  <p:transition spd="slow">
    <p:push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441880"/>
      </p:ext>
    </p:extLst>
  </p:cSld>
  <p:clrMapOvr>
    <a:masterClrMapping/>
  </p:clrMapOvr>
  <p:transition spd="slow">
    <p:push dir="r"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32012"/>
      </p:ext>
    </p:extLst>
  </p:cSld>
  <p:clrMapOvr>
    <a:masterClrMapping/>
  </p:clrMapOvr>
  <p:transition spd="slow">
    <p:push dir="u"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6424674-A84A-4E0D-803A-7BE22C5BE0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6083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1808852-FD2D-41E9-ADB1-D376CBA353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6834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40633119"/>
      </p:ext>
    </p:extLst>
  </p:cSld>
  <p:clrMapOvr>
    <a:masterClrMapping/>
  </p:clrMapOvr>
  <p:transition spd="slow">
    <p:push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6424674-A84A-4E0D-803A-7BE22C5BE0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6083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1808852-FD2D-41E9-ADB1-D376CBA353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6834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730F61-F2C4-47CE-A068-02A7CB8C09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186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18653AF-E3FE-457D-9414-2576B3EE7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4937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34292122"/>
      </p:ext>
    </p:extLst>
  </p:cSld>
  <p:clrMapOvr>
    <a:masterClrMapping/>
  </p:clrMapOvr>
  <p:transition spd="slow">
    <p:push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730F61-F2C4-47CE-A068-02A7CB8C09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186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18653AF-E3FE-457D-9414-2576B3EE7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4937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45767784"/>
      </p:ext>
    </p:extLst>
  </p:cSld>
  <p:clrMapOvr>
    <a:masterClrMapping/>
  </p:clrMapOvr>
  <p:transition spd="slow">
    <p:push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yor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5726752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3428999"/>
            <a:ext cx="6096002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BEC4CC-AC8D-4F89-B1CD-C03D4836AB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9" y="0"/>
            <a:ext cx="6096002" cy="3428999"/>
          </a:xfrm>
          <a:custGeom>
            <a:avLst/>
            <a:gdLst>
              <a:gd name="connsiteX0" fmla="*/ 0 w 6096002"/>
              <a:gd name="connsiteY0" fmla="*/ 0 h 3428999"/>
              <a:gd name="connsiteX1" fmla="*/ 6096002 w 6096002"/>
              <a:gd name="connsiteY1" fmla="*/ 0 h 3428999"/>
              <a:gd name="connsiteX2" fmla="*/ 6096002 w 6096002"/>
              <a:gd name="connsiteY2" fmla="*/ 3428999 h 3428999"/>
              <a:gd name="connsiteX3" fmla="*/ 0 w 6096002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8999">
                <a:moveTo>
                  <a:pt x="0" y="0"/>
                </a:moveTo>
                <a:lnTo>
                  <a:pt x="6096002" y="0"/>
                </a:lnTo>
                <a:lnTo>
                  <a:pt x="6096002" y="3428999"/>
                </a:lnTo>
                <a:lnTo>
                  <a:pt x="0" y="3428999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397962209"/>
      </p:ext>
    </p:extLst>
  </p:cSld>
  <p:clrMapOvr>
    <a:masterClrMapping/>
  </p:clrMapOvr>
  <p:transition spd="slow">
    <p:push dir="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yor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676595761"/>
      </p:ext>
    </p:extLst>
  </p:cSld>
  <p:clrMapOvr>
    <a:masterClrMapping/>
  </p:clrMapOvr>
  <p:transition spd="slow"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012C0C-0AF8-4BB8-9891-3F0F68A0C5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7513" cy="6858000"/>
          </a:xfrm>
          <a:custGeom>
            <a:avLst/>
            <a:gdLst>
              <a:gd name="connsiteX0" fmla="*/ 0 w 12177513"/>
              <a:gd name="connsiteY0" fmla="*/ 0 h 6858000"/>
              <a:gd name="connsiteX1" fmla="*/ 12177513 w 12177513"/>
              <a:gd name="connsiteY1" fmla="*/ 0 h 6858000"/>
              <a:gd name="connsiteX2" fmla="*/ 12177513 w 12177513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7513" h="6858000">
                <a:moveTo>
                  <a:pt x="0" y="0"/>
                </a:moveTo>
                <a:lnTo>
                  <a:pt x="12177513" y="0"/>
                </a:lnTo>
                <a:lnTo>
                  <a:pt x="12177513" y="68580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29667678"/>
      </p:ext>
    </p:extLst>
  </p:cSld>
  <p:clrMapOvr>
    <a:masterClrMapping/>
  </p:clrMapOvr>
  <p:transition spd="slow">
    <p:push dir="u"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4B4BF-ED1A-4A0A-BCCC-0BB923CA9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609600"/>
            <a:ext cx="5473700" cy="5638800"/>
          </a:xfrm>
          <a:custGeom>
            <a:avLst/>
            <a:gdLst>
              <a:gd name="connsiteX0" fmla="*/ 0 w 5473700"/>
              <a:gd name="connsiteY0" fmla="*/ 0 h 5638800"/>
              <a:gd name="connsiteX1" fmla="*/ 5473700 w 5473700"/>
              <a:gd name="connsiteY1" fmla="*/ 0 h 5638800"/>
              <a:gd name="connsiteX2" fmla="*/ 5473700 w 5473700"/>
              <a:gd name="connsiteY2" fmla="*/ 5638800 h 5638800"/>
              <a:gd name="connsiteX3" fmla="*/ 0 w 54737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3700" h="5638800">
                <a:moveTo>
                  <a:pt x="0" y="0"/>
                </a:moveTo>
                <a:lnTo>
                  <a:pt x="5473700" y="0"/>
                </a:lnTo>
                <a:lnTo>
                  <a:pt x="5473700" y="5638800"/>
                </a:lnTo>
                <a:lnTo>
                  <a:pt x="0" y="56388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01721719"/>
      </p:ext>
    </p:extLst>
  </p:cSld>
  <p:clrMapOvr>
    <a:masterClrMapping/>
  </p:clrMapOvr>
  <p:transition spd="slow">
    <p:push dir="u"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4B4BF-ED1A-4A0A-BCCC-0BB923CA9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73700" cy="5638800"/>
          </a:xfrm>
          <a:custGeom>
            <a:avLst/>
            <a:gdLst>
              <a:gd name="connsiteX0" fmla="*/ 0 w 5473700"/>
              <a:gd name="connsiteY0" fmla="*/ 0 h 5638800"/>
              <a:gd name="connsiteX1" fmla="*/ 5473700 w 5473700"/>
              <a:gd name="connsiteY1" fmla="*/ 0 h 5638800"/>
              <a:gd name="connsiteX2" fmla="*/ 5473700 w 5473700"/>
              <a:gd name="connsiteY2" fmla="*/ 5638800 h 5638800"/>
              <a:gd name="connsiteX3" fmla="*/ 0 w 54737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3700" h="5638800">
                <a:moveTo>
                  <a:pt x="0" y="0"/>
                </a:moveTo>
                <a:lnTo>
                  <a:pt x="5473700" y="0"/>
                </a:lnTo>
                <a:lnTo>
                  <a:pt x="5473700" y="5638800"/>
                </a:lnTo>
                <a:lnTo>
                  <a:pt x="0" y="5638800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46124922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1C7AA3-2A3B-405D-84A8-9E10F6916C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6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E4F9E2-DB65-4B7B-9431-4FD7EBA59A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5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535835153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01E02-B7C0-4F31-A4FF-FD71C853EA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1C7AA3-2A3B-405D-84A8-9E10F6916C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6" y="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E4F9E2-DB65-4B7B-9431-4FD7EBA59A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5" y="3429000"/>
            <a:ext cx="4063999" cy="3429000"/>
          </a:xfrm>
          <a:custGeom>
            <a:avLst/>
            <a:gdLst>
              <a:gd name="connsiteX0" fmla="*/ 0 w 6096002"/>
              <a:gd name="connsiteY0" fmla="*/ 0 h 3429000"/>
              <a:gd name="connsiteX1" fmla="*/ 6096002 w 6096002"/>
              <a:gd name="connsiteY1" fmla="*/ 0 h 3429000"/>
              <a:gd name="connsiteX2" fmla="*/ 6096002 w 6096002"/>
              <a:gd name="connsiteY2" fmla="*/ 3429000 h 3429000"/>
              <a:gd name="connsiteX3" fmla="*/ 0 w 609600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3429000">
                <a:moveTo>
                  <a:pt x="0" y="0"/>
                </a:moveTo>
                <a:lnTo>
                  <a:pt x="6096002" y="0"/>
                </a:lnTo>
                <a:lnTo>
                  <a:pt x="6096002" y="3429000"/>
                </a:lnTo>
                <a:lnTo>
                  <a:pt x="0" y="3429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08131921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EDD58F7-CA1C-4220-8C72-E80C0A966C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4863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BBEC9D4-E071-4F7E-8DCE-0080964FE2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8189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52912303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4D0B43-A751-4DD9-A579-EFC1416F76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91DBDEB-6D72-4999-98C3-A44E6C587A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526" y="1701800"/>
            <a:ext cx="2575611" cy="4384040"/>
          </a:xfrm>
          <a:custGeom>
            <a:avLst/>
            <a:gdLst>
              <a:gd name="connsiteX0" fmla="*/ 0 w 2575611"/>
              <a:gd name="connsiteY0" fmla="*/ 0 h 4384040"/>
              <a:gd name="connsiteX1" fmla="*/ 2575611 w 2575611"/>
              <a:gd name="connsiteY1" fmla="*/ 0 h 4384040"/>
              <a:gd name="connsiteX2" fmla="*/ 2575611 w 2575611"/>
              <a:gd name="connsiteY2" fmla="*/ 4384040 h 4384040"/>
              <a:gd name="connsiteX3" fmla="*/ 0 w 2575611"/>
              <a:gd name="connsiteY3" fmla="*/ 4384040 h 43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611" h="4384040">
                <a:moveTo>
                  <a:pt x="0" y="0"/>
                </a:moveTo>
                <a:lnTo>
                  <a:pt x="2575611" y="0"/>
                </a:lnTo>
                <a:lnTo>
                  <a:pt x="2575611" y="4384040"/>
                </a:lnTo>
                <a:lnTo>
                  <a:pt x="0" y="438404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411277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D21411-0C5C-4F00-8733-E441FF527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7775" y="1914525"/>
            <a:ext cx="2076450" cy="2076450"/>
          </a:xfrm>
          <a:custGeom>
            <a:avLst/>
            <a:gdLst>
              <a:gd name="connsiteX0" fmla="*/ 1038225 w 2076450"/>
              <a:gd name="connsiteY0" fmla="*/ 0 h 2076450"/>
              <a:gd name="connsiteX1" fmla="*/ 2076450 w 2076450"/>
              <a:gd name="connsiteY1" fmla="*/ 1038225 h 2076450"/>
              <a:gd name="connsiteX2" fmla="*/ 1038225 w 2076450"/>
              <a:gd name="connsiteY2" fmla="*/ 2076450 h 2076450"/>
              <a:gd name="connsiteX3" fmla="*/ 0 w 2076450"/>
              <a:gd name="connsiteY3" fmla="*/ 1038225 h 2076450"/>
              <a:gd name="connsiteX4" fmla="*/ 1038225 w 2076450"/>
              <a:gd name="connsiteY4" fmla="*/ 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2076450">
                <a:moveTo>
                  <a:pt x="1038225" y="0"/>
                </a:moveTo>
                <a:cubicBezTo>
                  <a:pt x="1611621" y="0"/>
                  <a:pt x="2076450" y="464829"/>
                  <a:pt x="2076450" y="1038225"/>
                </a:cubicBezTo>
                <a:cubicBezTo>
                  <a:pt x="2076450" y="1611621"/>
                  <a:pt x="1611621" y="2076450"/>
                  <a:pt x="1038225" y="2076450"/>
                </a:cubicBezTo>
                <a:cubicBezTo>
                  <a:pt x="464829" y="2076450"/>
                  <a:pt x="0" y="1611621"/>
                  <a:pt x="0" y="1038225"/>
                </a:cubicBezTo>
                <a:cubicBezTo>
                  <a:pt x="0" y="464829"/>
                  <a:pt x="464829" y="0"/>
                  <a:pt x="1038225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758532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A3984D-B4D3-4EB5-B067-CA5F39E4C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1803400"/>
            <a:ext cx="6096000" cy="4013200"/>
          </a:xfrm>
          <a:custGeom>
            <a:avLst/>
            <a:gdLst>
              <a:gd name="connsiteX0" fmla="*/ 0 w 6096000"/>
              <a:gd name="connsiteY0" fmla="*/ 0 h 4013200"/>
              <a:gd name="connsiteX1" fmla="*/ 6096000 w 6096000"/>
              <a:gd name="connsiteY1" fmla="*/ 0 h 4013200"/>
              <a:gd name="connsiteX2" fmla="*/ 6096000 w 6096000"/>
              <a:gd name="connsiteY2" fmla="*/ 4013200 h 4013200"/>
              <a:gd name="connsiteX3" fmla="*/ 0 w 6096000"/>
              <a:gd name="connsiteY3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013200">
                <a:moveTo>
                  <a:pt x="0" y="0"/>
                </a:moveTo>
                <a:lnTo>
                  <a:pt x="6096000" y="0"/>
                </a:lnTo>
                <a:lnTo>
                  <a:pt x="6096000" y="4013200"/>
                </a:lnTo>
                <a:lnTo>
                  <a:pt x="0" y="40132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82453536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622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6F594E-5323-4B26-A426-2EF44C604E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E94D43-B23B-4A20-A5DA-E744E5C343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FED64C8-82FB-4547-A7BD-5173EF9B5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4C81626-3254-4BC1-AB10-CDB6558F0D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3" y="1739900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20880448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r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15870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442A23-AC25-4F43-B005-94CE6636F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9285" y="29557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35603147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341" y="29557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4786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9284" y="101956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3827773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AFA4-4C8F-4C70-BEAF-C3DDCBB40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341" y="1019566"/>
            <a:ext cx="4795055" cy="5542858"/>
          </a:xfrm>
          <a:custGeom>
            <a:avLst/>
            <a:gdLst>
              <a:gd name="connsiteX0" fmla="*/ 2395866 w 4795055"/>
              <a:gd name="connsiteY0" fmla="*/ 0 h 5542858"/>
              <a:gd name="connsiteX1" fmla="*/ 4795055 w 4795055"/>
              <a:gd name="connsiteY1" fmla="*/ 1381563 h 5542858"/>
              <a:gd name="connsiteX2" fmla="*/ 4795055 w 4795055"/>
              <a:gd name="connsiteY2" fmla="*/ 4154653 h 5542858"/>
              <a:gd name="connsiteX3" fmla="*/ 2395866 w 4795055"/>
              <a:gd name="connsiteY3" fmla="*/ 5542858 h 5542858"/>
              <a:gd name="connsiteX4" fmla="*/ 0 w 4795055"/>
              <a:gd name="connsiteY4" fmla="*/ 4154653 h 5542858"/>
              <a:gd name="connsiteX5" fmla="*/ 0 w 4795055"/>
              <a:gd name="connsiteY5" fmla="*/ 1381563 h 554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055" h="5542858">
                <a:moveTo>
                  <a:pt x="2395866" y="0"/>
                </a:moveTo>
                <a:lnTo>
                  <a:pt x="4795055" y="1381563"/>
                </a:lnTo>
                <a:lnTo>
                  <a:pt x="4795055" y="4154653"/>
                </a:lnTo>
                <a:lnTo>
                  <a:pt x="2395866" y="5542858"/>
                </a:lnTo>
                <a:lnTo>
                  <a:pt x="0" y="4154653"/>
                </a:lnTo>
                <a:lnTo>
                  <a:pt x="0" y="1381563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59749334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B6E358-DED7-40B4-AE9D-B50F6567AE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3143" y="1293338"/>
            <a:ext cx="3869181" cy="4246414"/>
          </a:xfrm>
          <a:custGeom>
            <a:avLst/>
            <a:gdLst>
              <a:gd name="connsiteX0" fmla="*/ 558445 w 3869181"/>
              <a:gd name="connsiteY0" fmla="*/ 125 h 4246414"/>
              <a:gd name="connsiteX1" fmla="*/ 849180 w 3869181"/>
              <a:gd name="connsiteY1" fmla="*/ 74805 h 4246414"/>
              <a:gd name="connsiteX2" fmla="*/ 3588203 w 3869181"/>
              <a:gd name="connsiteY2" fmla="*/ 1640525 h 4246414"/>
              <a:gd name="connsiteX3" fmla="*/ 3588203 w 3869181"/>
              <a:gd name="connsiteY3" fmla="*/ 2604678 h 4246414"/>
              <a:gd name="connsiteX4" fmla="*/ 849180 w 3869181"/>
              <a:gd name="connsiteY4" fmla="*/ 4170397 h 4246414"/>
              <a:gd name="connsiteX5" fmla="*/ 0 w 3869181"/>
              <a:gd name="connsiteY5" fmla="*/ 3692440 h 4246414"/>
              <a:gd name="connsiteX6" fmla="*/ 0 w 3869181"/>
              <a:gd name="connsiteY6" fmla="*/ 561002 h 4246414"/>
              <a:gd name="connsiteX7" fmla="*/ 558445 w 3869181"/>
              <a:gd name="connsiteY7" fmla="*/ 125 h 4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9181" h="4246414">
                <a:moveTo>
                  <a:pt x="558445" y="125"/>
                </a:moveTo>
                <a:cubicBezTo>
                  <a:pt x="655617" y="-1936"/>
                  <a:pt x="755521" y="21241"/>
                  <a:pt x="849180" y="74805"/>
                </a:cubicBezTo>
                <a:cubicBezTo>
                  <a:pt x="849180" y="74805"/>
                  <a:pt x="849180" y="74805"/>
                  <a:pt x="3588203" y="1640525"/>
                </a:cubicBezTo>
                <a:cubicBezTo>
                  <a:pt x="3962841" y="1854781"/>
                  <a:pt x="3962841" y="2390421"/>
                  <a:pt x="3588203" y="2604678"/>
                </a:cubicBezTo>
                <a:cubicBezTo>
                  <a:pt x="3588203" y="2604678"/>
                  <a:pt x="3588203" y="2604678"/>
                  <a:pt x="849180" y="4170397"/>
                </a:cubicBezTo>
                <a:cubicBezTo>
                  <a:pt x="474542" y="4384653"/>
                  <a:pt x="0" y="4120953"/>
                  <a:pt x="0" y="3692440"/>
                </a:cubicBezTo>
                <a:cubicBezTo>
                  <a:pt x="0" y="3692440"/>
                  <a:pt x="0" y="3692440"/>
                  <a:pt x="0" y="561002"/>
                </a:cubicBezTo>
                <a:cubicBezTo>
                  <a:pt x="0" y="239618"/>
                  <a:pt x="266930" y="6305"/>
                  <a:pt x="558445" y="125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6410911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45E79F-B3CF-4E0C-8BE8-4B63B59870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595" y="1306607"/>
            <a:ext cx="3867100" cy="4289996"/>
          </a:xfrm>
          <a:custGeom>
            <a:avLst/>
            <a:gdLst>
              <a:gd name="connsiteX0" fmla="*/ 3315679 w 3867100"/>
              <a:gd name="connsiteY0" fmla="*/ 127 h 4289996"/>
              <a:gd name="connsiteX1" fmla="*/ 3867100 w 3867100"/>
              <a:gd name="connsiteY1" fmla="*/ 566761 h 4289996"/>
              <a:gd name="connsiteX2" fmla="*/ 3867100 w 3867100"/>
              <a:gd name="connsiteY2" fmla="*/ 3730336 h 4289996"/>
              <a:gd name="connsiteX3" fmla="*/ 3026245 w 3867100"/>
              <a:gd name="connsiteY3" fmla="*/ 4213198 h 4289996"/>
              <a:gd name="connsiteX4" fmla="*/ 287223 w 3867100"/>
              <a:gd name="connsiteY4" fmla="*/ 2631410 h 4289996"/>
              <a:gd name="connsiteX5" fmla="*/ 287223 w 3867100"/>
              <a:gd name="connsiteY5" fmla="*/ 1657362 h 4289996"/>
              <a:gd name="connsiteX6" fmla="*/ 3026245 w 3867100"/>
              <a:gd name="connsiteY6" fmla="*/ 75574 h 4289996"/>
              <a:gd name="connsiteX7" fmla="*/ 3315679 w 3867100"/>
              <a:gd name="connsiteY7" fmla="*/ 127 h 428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00" h="4289996">
                <a:moveTo>
                  <a:pt x="3315679" y="127"/>
                </a:moveTo>
                <a:cubicBezTo>
                  <a:pt x="3604853" y="6371"/>
                  <a:pt x="3867100" y="242078"/>
                  <a:pt x="3867100" y="566761"/>
                </a:cubicBezTo>
                <a:cubicBezTo>
                  <a:pt x="3867100" y="3730336"/>
                  <a:pt x="3867100" y="3730336"/>
                  <a:pt x="3867100" y="3730336"/>
                </a:cubicBezTo>
                <a:cubicBezTo>
                  <a:pt x="3867100" y="4163247"/>
                  <a:pt x="3400884" y="4429653"/>
                  <a:pt x="3026245" y="4213198"/>
                </a:cubicBezTo>
                <a:cubicBezTo>
                  <a:pt x="287223" y="2631410"/>
                  <a:pt x="287223" y="2631410"/>
                  <a:pt x="287223" y="2631410"/>
                </a:cubicBezTo>
                <a:cubicBezTo>
                  <a:pt x="-95741" y="2414955"/>
                  <a:pt x="-95741" y="1873817"/>
                  <a:pt x="287223" y="1657362"/>
                </a:cubicBezTo>
                <a:cubicBezTo>
                  <a:pt x="3026245" y="75574"/>
                  <a:pt x="3026245" y="75574"/>
                  <a:pt x="3026245" y="75574"/>
                </a:cubicBezTo>
                <a:cubicBezTo>
                  <a:pt x="3119905" y="21460"/>
                  <a:pt x="3219288" y="-1954"/>
                  <a:pt x="3315679" y="127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15313089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611FCE-EF7A-47D2-BFD3-3CF7E351D8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29576" y="1305773"/>
            <a:ext cx="3864886" cy="4287246"/>
          </a:xfrm>
          <a:custGeom>
            <a:avLst/>
            <a:gdLst>
              <a:gd name="connsiteX0" fmla="*/ 3307061 w 3864886"/>
              <a:gd name="connsiteY0" fmla="*/ 127 h 4287246"/>
              <a:gd name="connsiteX1" fmla="*/ 3864886 w 3864886"/>
              <a:gd name="connsiteY1" fmla="*/ 566397 h 4287246"/>
              <a:gd name="connsiteX2" fmla="*/ 3864886 w 3864886"/>
              <a:gd name="connsiteY2" fmla="*/ 3727946 h 4287246"/>
              <a:gd name="connsiteX3" fmla="*/ 3016649 w 3864886"/>
              <a:gd name="connsiteY3" fmla="*/ 4210498 h 4287246"/>
              <a:gd name="connsiteX4" fmla="*/ 280666 w 3864886"/>
              <a:gd name="connsiteY4" fmla="*/ 2629724 h 4287246"/>
              <a:gd name="connsiteX5" fmla="*/ 280666 w 3864886"/>
              <a:gd name="connsiteY5" fmla="*/ 1656300 h 4287246"/>
              <a:gd name="connsiteX6" fmla="*/ 3016649 w 3864886"/>
              <a:gd name="connsiteY6" fmla="*/ 75526 h 4287246"/>
              <a:gd name="connsiteX7" fmla="*/ 3307061 w 3864886"/>
              <a:gd name="connsiteY7" fmla="*/ 127 h 42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4886" h="4287246">
                <a:moveTo>
                  <a:pt x="3307061" y="127"/>
                </a:moveTo>
                <a:cubicBezTo>
                  <a:pt x="3598253" y="6367"/>
                  <a:pt x="3864886" y="241923"/>
                  <a:pt x="3864886" y="566397"/>
                </a:cubicBezTo>
                <a:cubicBezTo>
                  <a:pt x="3864886" y="3727946"/>
                  <a:pt x="3864886" y="3727946"/>
                  <a:pt x="3864886" y="3727946"/>
                </a:cubicBezTo>
                <a:cubicBezTo>
                  <a:pt x="3864886" y="4160579"/>
                  <a:pt x="3390871" y="4426814"/>
                  <a:pt x="3016649" y="4210498"/>
                </a:cubicBezTo>
                <a:cubicBezTo>
                  <a:pt x="280666" y="2629724"/>
                  <a:pt x="280666" y="2629724"/>
                  <a:pt x="280666" y="2629724"/>
                </a:cubicBezTo>
                <a:cubicBezTo>
                  <a:pt x="-93556" y="2413407"/>
                  <a:pt x="-93556" y="1872616"/>
                  <a:pt x="280666" y="1656300"/>
                </a:cubicBezTo>
                <a:cubicBezTo>
                  <a:pt x="3016649" y="75526"/>
                  <a:pt x="3016649" y="75526"/>
                  <a:pt x="3016649" y="75526"/>
                </a:cubicBezTo>
                <a:cubicBezTo>
                  <a:pt x="3110204" y="21446"/>
                  <a:pt x="3209997" y="-1953"/>
                  <a:pt x="3307061" y="127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79409530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BF3A84-60E0-4C31-91C4-17BBFC6AF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5306" y="1306607"/>
            <a:ext cx="3869181" cy="4289996"/>
          </a:xfrm>
          <a:custGeom>
            <a:avLst/>
            <a:gdLst>
              <a:gd name="connsiteX0" fmla="*/ 558445 w 3869181"/>
              <a:gd name="connsiteY0" fmla="*/ 127 h 4289996"/>
              <a:gd name="connsiteX1" fmla="*/ 849180 w 3869181"/>
              <a:gd name="connsiteY1" fmla="*/ 75574 h 4289996"/>
              <a:gd name="connsiteX2" fmla="*/ 3588203 w 3869181"/>
              <a:gd name="connsiteY2" fmla="*/ 1657362 h 4289996"/>
              <a:gd name="connsiteX3" fmla="*/ 3588203 w 3869181"/>
              <a:gd name="connsiteY3" fmla="*/ 2631410 h 4289996"/>
              <a:gd name="connsiteX4" fmla="*/ 849180 w 3869181"/>
              <a:gd name="connsiteY4" fmla="*/ 4213198 h 4289996"/>
              <a:gd name="connsiteX5" fmla="*/ 0 w 3869181"/>
              <a:gd name="connsiteY5" fmla="*/ 3730336 h 4289996"/>
              <a:gd name="connsiteX6" fmla="*/ 0 w 3869181"/>
              <a:gd name="connsiteY6" fmla="*/ 566761 h 4289996"/>
              <a:gd name="connsiteX7" fmla="*/ 558445 w 3869181"/>
              <a:gd name="connsiteY7" fmla="*/ 127 h 428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9181" h="4289996">
                <a:moveTo>
                  <a:pt x="558445" y="127"/>
                </a:moveTo>
                <a:cubicBezTo>
                  <a:pt x="655617" y="-1954"/>
                  <a:pt x="755521" y="21460"/>
                  <a:pt x="849180" y="75574"/>
                </a:cubicBezTo>
                <a:cubicBezTo>
                  <a:pt x="849180" y="75574"/>
                  <a:pt x="849180" y="75574"/>
                  <a:pt x="3588203" y="1657362"/>
                </a:cubicBezTo>
                <a:cubicBezTo>
                  <a:pt x="3962841" y="1873817"/>
                  <a:pt x="3962841" y="2414955"/>
                  <a:pt x="3588203" y="2631410"/>
                </a:cubicBezTo>
                <a:cubicBezTo>
                  <a:pt x="3588203" y="2631410"/>
                  <a:pt x="3588203" y="2631410"/>
                  <a:pt x="849180" y="4213198"/>
                </a:cubicBezTo>
                <a:cubicBezTo>
                  <a:pt x="474542" y="4429653"/>
                  <a:pt x="0" y="4163247"/>
                  <a:pt x="0" y="3730336"/>
                </a:cubicBezTo>
                <a:cubicBezTo>
                  <a:pt x="0" y="3730336"/>
                  <a:pt x="0" y="3730336"/>
                  <a:pt x="0" y="566761"/>
                </a:cubicBezTo>
                <a:cubicBezTo>
                  <a:pt x="0" y="242078"/>
                  <a:pt x="266930" y="6371"/>
                  <a:pt x="558445" y="127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35417371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DF9B20-0A9B-406E-836A-90046B9FDF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1086" y="12954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319609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6F594E-5323-4B26-A426-2EF44C604E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E94D43-B23B-4A20-A5DA-E744E5C343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FED64C8-82FB-4547-A7BD-5173EF9B5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4C81626-3254-4BC1-AB10-CDB6558F0D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3" y="3885988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26540602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DF9B20-0A9B-406E-836A-90046B9FDF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312" y="129540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87730447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76157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8679541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5843" y="0"/>
            <a:ext cx="5176157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863339721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63593127"/>
      </p:ext>
    </p:extLst>
  </p:cSld>
  <p:clrMapOvr>
    <a:masterClrMapping/>
  </p:clrMapOvr>
  <p:transition spd="slow">
    <p:push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46430892"/>
      </p:ext>
    </p:extLst>
  </p:cSld>
  <p:clrMapOvr>
    <a:masterClrMapping/>
  </p:clrMapOvr>
  <p:transition spd="slow">
    <p:push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67122422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244179800"/>
      </p:ext>
    </p:extLst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9746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40946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2148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50941385"/>
      </p:ext>
    </p:extLst>
  </p:cSld>
  <p:clrMapOvr>
    <a:masterClrMapping/>
  </p:clrMapOvr>
  <p:transition spd="slow">
    <p:push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9746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40946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2148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58748839"/>
      </p:ext>
    </p:extLst>
  </p:cSld>
  <p:clrMapOvr>
    <a:masterClrMapping/>
  </p:clrMapOvr>
  <p:transition spd="slow">
    <p:push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1300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2502" y="42926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1301620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A711FD-AE88-4179-AFDB-DE48BAB0F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C39B67-77C0-492C-9C33-9A2F056099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FE2F1E-412D-4A14-BF99-4275D5464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CFD21-F2AA-4539-ACD4-F28B10335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84277208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C4F165-6BFC-4575-B26F-10E2E1C94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CBC706C-C60B-4743-B989-56656E38F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E2FD38C-5674-4EB1-9267-E5014A7C53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1300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EAE9A71-19C1-4C2F-B611-C500B80DC5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2502" y="800100"/>
            <a:ext cx="1889751" cy="17653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29719629"/>
      </p:ext>
    </p:extLst>
  </p:cSld>
  <p:clrMapOvr>
    <a:masterClrMapping/>
  </p:clrMapOvr>
  <p:transition spd="slow">
    <p:push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440" y="800098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0110A92-31DD-4068-93EC-2597ECDC77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2440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4CAC371-717C-4272-8636-AF81299C3C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27490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88797C4-A9D7-4587-B959-EA4475E63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51941" y="441959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6A54274-079F-4416-B082-F85857F73B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51941" y="2600321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C374D4E-7C09-4CAB-9804-FDCD908B6E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51941" y="814377"/>
            <a:ext cx="1639959" cy="1638304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20558381"/>
      </p:ext>
    </p:extLst>
  </p:cSld>
  <p:clrMapOvr>
    <a:masterClrMapping/>
  </p:clrMapOvr>
  <p:transition spd="slow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6888" y="2619377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1939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6886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2438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438" y="2605086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2438" y="4402271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86506735"/>
      </p:ext>
    </p:extLst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00" y="790576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2" y="81437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19602" y="2624130"/>
            <a:ext cx="1639958" cy="1614493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19602" y="4419597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95151" y="4419596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101" y="4402271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026228162"/>
      </p:ext>
    </p:extLst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4553" y="2602042"/>
            <a:ext cx="3435009" cy="344804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957408E-4084-41CD-AA58-2D4C351B34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4" y="806575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2085839-0AE0-4CAD-9501-D10AA564F0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24551" y="823241"/>
            <a:ext cx="1639958" cy="1614493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E203992-2E35-4593-BFF0-17749564B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100" y="798378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5CF387A-6146-4F4B-A6B3-9A112ED4E0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0100" y="2616328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8603140-D0F5-481E-80CE-ED6F0509B6D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100" y="4411794"/>
            <a:ext cx="1639958" cy="1647827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10380407"/>
      </p:ext>
    </p:extLst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966430493"/>
      </p:ext>
    </p:extLst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099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3" y="34290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615828917"/>
      </p:ext>
    </p:extLst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08960558"/>
      </p:ext>
    </p:extLst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262890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628447443"/>
      </p:ext>
    </p:extLst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4375983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A711FD-AE88-4179-AFDB-DE48BAB0F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07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C39B67-77C0-492C-9C33-9A2F056099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58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FE2F1E-412D-4A14-BF99-4275D5464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0952" y="4012987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CFD21-F2AA-4539-ACD4-F28B10335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052" y="1739899"/>
            <a:ext cx="1875194" cy="1875194"/>
          </a:xfrm>
          <a:custGeom>
            <a:avLst/>
            <a:gdLst>
              <a:gd name="connsiteX0" fmla="*/ 312539 w 1875194"/>
              <a:gd name="connsiteY0" fmla="*/ 0 h 1875194"/>
              <a:gd name="connsiteX1" fmla="*/ 1562655 w 1875194"/>
              <a:gd name="connsiteY1" fmla="*/ 0 h 1875194"/>
              <a:gd name="connsiteX2" fmla="*/ 1875194 w 1875194"/>
              <a:gd name="connsiteY2" fmla="*/ 312539 h 1875194"/>
              <a:gd name="connsiteX3" fmla="*/ 1875194 w 1875194"/>
              <a:gd name="connsiteY3" fmla="*/ 1562655 h 1875194"/>
              <a:gd name="connsiteX4" fmla="*/ 1562655 w 1875194"/>
              <a:gd name="connsiteY4" fmla="*/ 1875194 h 1875194"/>
              <a:gd name="connsiteX5" fmla="*/ 312539 w 1875194"/>
              <a:gd name="connsiteY5" fmla="*/ 1875194 h 1875194"/>
              <a:gd name="connsiteX6" fmla="*/ 0 w 1875194"/>
              <a:gd name="connsiteY6" fmla="*/ 1562655 h 1875194"/>
              <a:gd name="connsiteX7" fmla="*/ 0 w 1875194"/>
              <a:gd name="connsiteY7" fmla="*/ 312539 h 1875194"/>
              <a:gd name="connsiteX8" fmla="*/ 312539 w 1875194"/>
              <a:gd name="connsiteY8" fmla="*/ 0 h 187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194" h="1875194">
                <a:moveTo>
                  <a:pt x="312539" y="0"/>
                </a:moveTo>
                <a:lnTo>
                  <a:pt x="1562655" y="0"/>
                </a:lnTo>
                <a:cubicBezTo>
                  <a:pt x="1735266" y="0"/>
                  <a:pt x="1875194" y="139928"/>
                  <a:pt x="1875194" y="312539"/>
                </a:cubicBezTo>
                <a:lnTo>
                  <a:pt x="1875194" y="1562655"/>
                </a:lnTo>
                <a:cubicBezTo>
                  <a:pt x="1875194" y="1735266"/>
                  <a:pt x="1735266" y="1875194"/>
                  <a:pt x="1562655" y="1875194"/>
                </a:cubicBezTo>
                <a:lnTo>
                  <a:pt x="312539" y="1875194"/>
                </a:lnTo>
                <a:cubicBezTo>
                  <a:pt x="139928" y="1875194"/>
                  <a:pt x="0" y="1735266"/>
                  <a:pt x="0" y="1562655"/>
                </a:cubicBezTo>
                <a:lnTo>
                  <a:pt x="0" y="312539"/>
                </a:lnTo>
                <a:cubicBezTo>
                  <a:pt x="0" y="139928"/>
                  <a:pt x="139928" y="0"/>
                  <a:pt x="312539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50787911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337757682"/>
      </p:ext>
    </p:extLst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2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6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374920716"/>
      </p:ext>
    </p:extLst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2786512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3271388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62750631"/>
      </p:ext>
    </p:extLst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00100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3514724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148659511"/>
      </p:ext>
    </p:extLst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514725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9674" y="800100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348559010"/>
      </p:ext>
    </p:extLst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00100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3514724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44357784"/>
      </p:ext>
    </p:extLst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3514725"/>
            <a:ext cx="2562226" cy="2543175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EA421E6-4230-436E-8D23-C39D5E9F1A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774" y="800100"/>
            <a:ext cx="2562226" cy="2543176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94908836"/>
      </p:ext>
    </p:extLst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48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048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48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92653241"/>
      </p:ext>
    </p:extLst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048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048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821771437"/>
      </p:ext>
    </p:extLst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4153887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0F6728-F534-4EAE-A31F-ADFD1C60E5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17004" y="203538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9C13111-A9CF-4E92-95E8-C455D11776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7004" y="431895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A3EB88D-A73A-44D4-AC36-3D68C3459D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66879" y="431895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427CB01-E118-44E4-9438-A91D4F1ACF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6879" y="2035380"/>
            <a:ext cx="1396724" cy="1407466"/>
          </a:xfrm>
          <a:custGeom>
            <a:avLst/>
            <a:gdLst>
              <a:gd name="connsiteX0" fmla="*/ 698362 w 1396724"/>
              <a:gd name="connsiteY0" fmla="*/ 0 h 1407466"/>
              <a:gd name="connsiteX1" fmla="*/ 1396724 w 1396724"/>
              <a:gd name="connsiteY1" fmla="*/ 703733 h 1407466"/>
              <a:gd name="connsiteX2" fmla="*/ 698362 w 1396724"/>
              <a:gd name="connsiteY2" fmla="*/ 1407466 h 1407466"/>
              <a:gd name="connsiteX3" fmla="*/ 0 w 1396724"/>
              <a:gd name="connsiteY3" fmla="*/ 703733 h 1407466"/>
              <a:gd name="connsiteX4" fmla="*/ 698362 w 1396724"/>
              <a:gd name="connsiteY4" fmla="*/ 0 h 140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24" h="1407466">
                <a:moveTo>
                  <a:pt x="698362" y="0"/>
                </a:moveTo>
                <a:cubicBezTo>
                  <a:pt x="1084057" y="0"/>
                  <a:pt x="1396724" y="315072"/>
                  <a:pt x="1396724" y="703733"/>
                </a:cubicBezTo>
                <a:cubicBezTo>
                  <a:pt x="1396724" y="1092394"/>
                  <a:pt x="1084057" y="1407466"/>
                  <a:pt x="698362" y="1407466"/>
                </a:cubicBezTo>
                <a:cubicBezTo>
                  <a:pt x="312667" y="1407466"/>
                  <a:pt x="0" y="1092394"/>
                  <a:pt x="0" y="703733"/>
                </a:cubicBezTo>
                <a:cubicBezTo>
                  <a:pt x="0" y="315072"/>
                  <a:pt x="312667" y="0"/>
                  <a:pt x="698362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44331672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48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412041454"/>
      </p:ext>
    </p:extLst>
  </p:cSld>
  <p:clrMapOvr>
    <a:masterClrMapping/>
  </p:clrMapOvr>
  <p:transition spd="slow">
    <p:push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089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089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089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058257450"/>
      </p:ext>
    </p:extLst>
  </p:cSld>
  <p:clrMapOvr>
    <a:masterClrMapping/>
  </p:clrMapOvr>
  <p:transition spd="slow">
    <p:push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01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08942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08942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18651492"/>
      </p:ext>
    </p:extLst>
  </p:cSld>
  <p:clrMapOvr>
    <a:masterClrMapping/>
  </p:clrMapOvr>
  <p:transition spd="slow">
    <p:push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0100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01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09025069"/>
      </p:ext>
    </p:extLst>
  </p:cSld>
  <p:clrMapOvr>
    <a:masterClrMapping/>
  </p:clrMapOvr>
  <p:transition spd="slow">
    <p:push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F6BE21-2C73-4074-9D88-50DB9FF10A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08942" y="2607709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5A89DB-C14C-4624-9D18-E2C68CCB6D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0100" y="4421740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3ED50C8-0BBA-40B1-988C-6D72E1345C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100" y="812945"/>
            <a:ext cx="3487058" cy="1636160"/>
          </a:xfrm>
          <a:custGeom>
            <a:avLst/>
            <a:gdLst>
              <a:gd name="connsiteX0" fmla="*/ 0 w 5176157"/>
              <a:gd name="connsiteY0" fmla="*/ 0 h 6858000"/>
              <a:gd name="connsiteX1" fmla="*/ 5176157 w 5176157"/>
              <a:gd name="connsiteY1" fmla="*/ 0 h 6858000"/>
              <a:gd name="connsiteX2" fmla="*/ 5176157 w 5176157"/>
              <a:gd name="connsiteY2" fmla="*/ 6858000 h 6858000"/>
              <a:gd name="connsiteX3" fmla="*/ 0 w 5176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285307586"/>
      </p:ext>
    </p:extLst>
  </p:cSld>
  <p:clrMapOvr>
    <a:masterClrMapping/>
  </p:clrMapOvr>
  <p:transition spd="slow">
    <p:push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017485"/>
            <a:ext cx="12192000" cy="8875486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66548756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0BC329E-CA83-49D1-95FE-2F1784F44D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39917"/>
            <a:ext cx="9764110" cy="3978166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898701820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0BC329E-CA83-49D1-95FE-2F1784F44D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27890" y="1439917"/>
            <a:ext cx="9764110" cy="3978166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876932089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3100" y="0"/>
            <a:ext cx="141351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598170633"/>
      </p:ext>
    </p:extLst>
  </p:cSld>
  <p:clrMapOvr>
    <a:masterClrMapping/>
  </p:clrMapOvr>
  <p:transition spd="slow">
    <p:push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E9CDD3-2860-4C6C-B371-893A943C57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46101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997F2CE-8005-4591-AD82-1F94F2A662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1175118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BAC-6A80-49E3-9C2D-008A1CA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>
            <a:lvl1pPr algn="ctr">
              <a:defRPr sz="2400" b="1" i="0">
                <a:latin typeface="Montserrat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5177A-CC64-4E50-9B36-B6148E7D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66775"/>
            <a:ext cx="10515600" cy="19050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Montserrat Thi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8C9BC9-13FC-4F77-A20F-A5F213D238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1893" y="2134273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E2DFA02-7EB0-404F-827C-DB9B5CB3D4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1893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FA1B44-A1E9-46C8-8B64-24EEDE0C89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2700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7F50B2F-956F-4C4A-A739-0BC2F4ED1F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04398" y="4417845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D26D4F-814F-4B2A-927C-5F4A3BE317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51160" y="2134274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F6DD89C-2FCD-4CA6-B3C3-60EE2088B8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4398" y="2134274"/>
            <a:ext cx="1209676" cy="1209676"/>
          </a:xfrm>
          <a:custGeom>
            <a:avLst/>
            <a:gdLst>
              <a:gd name="connsiteX0" fmla="*/ 604838 w 1209676"/>
              <a:gd name="connsiteY0" fmla="*/ 0 h 1209676"/>
              <a:gd name="connsiteX1" fmla="*/ 1209676 w 1209676"/>
              <a:gd name="connsiteY1" fmla="*/ 604838 h 1209676"/>
              <a:gd name="connsiteX2" fmla="*/ 604838 w 1209676"/>
              <a:gd name="connsiteY2" fmla="*/ 1209676 h 1209676"/>
              <a:gd name="connsiteX3" fmla="*/ 0 w 1209676"/>
              <a:gd name="connsiteY3" fmla="*/ 604838 h 1209676"/>
              <a:gd name="connsiteX4" fmla="*/ 604838 w 1209676"/>
              <a:gd name="connsiteY4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6" h="1209676"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73073418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575082-5B08-48C1-B434-36D0EDE2C9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50D891-3168-4661-B863-DA2A8AF5AC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7239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7169C8-FF79-4F98-9844-9C6F91EF67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3475" y="46101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177782029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ush from bot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F7D7AD-17F4-453C-827C-C86AD8FDA4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3475" y="26670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79256B-A67E-4183-933F-C1E5D911A9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3475" y="723900"/>
            <a:ext cx="2305050" cy="1524000"/>
          </a:xfrm>
          <a:custGeom>
            <a:avLst/>
            <a:gdLst>
              <a:gd name="connsiteX0" fmla="*/ 0 w 2305050"/>
              <a:gd name="connsiteY0" fmla="*/ 0 h 1524000"/>
              <a:gd name="connsiteX1" fmla="*/ 2305050 w 2305050"/>
              <a:gd name="connsiteY1" fmla="*/ 0 h 1524000"/>
              <a:gd name="connsiteX2" fmla="*/ 2305050 w 2305050"/>
              <a:gd name="connsiteY2" fmla="*/ 1524000 h 1524000"/>
              <a:gd name="connsiteX3" fmla="*/ 0 w 230505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1524000">
                <a:moveTo>
                  <a:pt x="0" y="0"/>
                </a:moveTo>
                <a:lnTo>
                  <a:pt x="2305050" y="0"/>
                </a:lnTo>
                <a:lnTo>
                  <a:pt x="2305050" y="1524000"/>
                </a:lnTo>
                <a:lnTo>
                  <a:pt x="0" y="1524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77414431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449201"/>
      </p:ext>
    </p:extLst>
  </p:cSld>
  <p:clrMapOvr>
    <a:masterClrMapping/>
  </p:clrMapOvr>
  <p:transition spd="slow">
    <p:push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05142"/>
      </p:ext>
    </p:extLst>
  </p:cSld>
  <p:clrMapOvr>
    <a:masterClrMapping/>
  </p:clrMapOvr>
  <p:transition spd="slow">
    <p:push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9454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7CE5CE-6513-41BE-BA52-9356CDE74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56375" cy="6556375"/>
          </a:xfrm>
          <a:custGeom>
            <a:avLst/>
            <a:gdLst>
              <a:gd name="connsiteX0" fmla="*/ 0 w 6556375"/>
              <a:gd name="connsiteY0" fmla="*/ 0 h 6556375"/>
              <a:gd name="connsiteX1" fmla="*/ 6556375 w 6556375"/>
              <a:gd name="connsiteY1" fmla="*/ 0 h 6556375"/>
              <a:gd name="connsiteX2" fmla="*/ 6554570 w 6556375"/>
              <a:gd name="connsiteY2" fmla="*/ 180567 h 6556375"/>
              <a:gd name="connsiteX3" fmla="*/ 0 w 6556375"/>
              <a:gd name="connsiteY3" fmla="*/ 6556375 h 6556375"/>
              <a:gd name="connsiteX4" fmla="*/ 0 w 6556375"/>
              <a:gd name="connsiteY4" fmla="*/ 0 h 6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5" h="6556375">
                <a:moveTo>
                  <a:pt x="0" y="0"/>
                </a:moveTo>
                <a:lnTo>
                  <a:pt x="6556375" y="0"/>
                </a:lnTo>
                <a:cubicBezTo>
                  <a:pt x="6556375" y="61393"/>
                  <a:pt x="6556375" y="120980"/>
                  <a:pt x="6554570" y="180567"/>
                </a:cubicBezTo>
                <a:cubicBezTo>
                  <a:pt x="6458869" y="3717867"/>
                  <a:pt x="3560774" y="6556375"/>
                  <a:pt x="0" y="65563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86250138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3F2189-CBB8-44A3-ACF6-033A25C22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5625" y="0"/>
            <a:ext cx="6556375" cy="6556375"/>
          </a:xfrm>
          <a:custGeom>
            <a:avLst/>
            <a:gdLst>
              <a:gd name="connsiteX0" fmla="*/ 0 w 6556375"/>
              <a:gd name="connsiteY0" fmla="*/ 0 h 6556375"/>
              <a:gd name="connsiteX1" fmla="*/ 6556375 w 6556375"/>
              <a:gd name="connsiteY1" fmla="*/ 0 h 6556375"/>
              <a:gd name="connsiteX2" fmla="*/ 6556375 w 6556375"/>
              <a:gd name="connsiteY2" fmla="*/ 6556375 h 6556375"/>
              <a:gd name="connsiteX3" fmla="*/ 1805 w 6556375"/>
              <a:gd name="connsiteY3" fmla="*/ 180567 h 6556375"/>
              <a:gd name="connsiteX4" fmla="*/ 0 w 6556375"/>
              <a:gd name="connsiteY4" fmla="*/ 0 h 6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5" h="6556375">
                <a:moveTo>
                  <a:pt x="0" y="0"/>
                </a:moveTo>
                <a:lnTo>
                  <a:pt x="6556375" y="0"/>
                </a:lnTo>
                <a:cubicBezTo>
                  <a:pt x="6556375" y="0"/>
                  <a:pt x="6556375" y="0"/>
                  <a:pt x="6556375" y="6556375"/>
                </a:cubicBezTo>
                <a:cubicBezTo>
                  <a:pt x="2995601" y="6556375"/>
                  <a:pt x="97506" y="3717867"/>
                  <a:pt x="1805" y="180567"/>
                </a:cubicBezTo>
                <a:cubicBezTo>
                  <a:pt x="0" y="120980"/>
                  <a:pt x="0" y="61393"/>
                  <a:pt x="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136904979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43A511-0699-45BC-995F-A20A1E52BB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076167" cy="6858000"/>
          </a:xfrm>
          <a:custGeom>
            <a:avLst/>
            <a:gdLst>
              <a:gd name="connsiteX0" fmla="*/ 3260454 w 7076167"/>
              <a:gd name="connsiteY0" fmla="*/ 0 h 6858000"/>
              <a:gd name="connsiteX1" fmla="*/ 7076167 w 7076167"/>
              <a:gd name="connsiteY1" fmla="*/ 0 h 6858000"/>
              <a:gd name="connsiteX2" fmla="*/ 3812327 w 7076167"/>
              <a:gd name="connsiteY2" fmla="*/ 6858000 h 6858000"/>
              <a:gd name="connsiteX3" fmla="*/ 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3260454" y="0"/>
                </a:moveTo>
                <a:lnTo>
                  <a:pt x="7076167" y="0"/>
                </a:lnTo>
                <a:lnTo>
                  <a:pt x="3812327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815829734"/>
      </p:ext>
    </p:extLst>
  </p:cSld>
  <p:clrMapOvr>
    <a:masterClrMapping/>
  </p:clrMapOvr>
  <p:transition spd="slow">
    <p:push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C03739-F3C1-4B90-85AB-BC92636C8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5831" y="0"/>
            <a:ext cx="7076167" cy="6858000"/>
          </a:xfrm>
          <a:custGeom>
            <a:avLst/>
            <a:gdLst>
              <a:gd name="connsiteX0" fmla="*/ 0 w 7076167"/>
              <a:gd name="connsiteY0" fmla="*/ 0 h 6858000"/>
              <a:gd name="connsiteX1" fmla="*/ 3815713 w 7076167"/>
              <a:gd name="connsiteY1" fmla="*/ 0 h 6858000"/>
              <a:gd name="connsiteX2" fmla="*/ 7076167 w 7076167"/>
              <a:gd name="connsiteY2" fmla="*/ 6858000 h 6858000"/>
              <a:gd name="connsiteX3" fmla="*/ 326384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0" y="0"/>
                </a:moveTo>
                <a:lnTo>
                  <a:pt x="3815713" y="0"/>
                </a:lnTo>
                <a:lnTo>
                  <a:pt x="7076167" y="6858000"/>
                </a:lnTo>
                <a:lnTo>
                  <a:pt x="326384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803723332"/>
      </p:ext>
    </p:extLst>
  </p:cSld>
  <p:clrMapOvr>
    <a:masterClrMapping/>
  </p:clrMapOvr>
  <p:transition spd="slow">
    <p:push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ush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20A04E-6DBF-47FF-8915-60314F9E2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7076167" cy="6858000"/>
          </a:xfrm>
          <a:custGeom>
            <a:avLst/>
            <a:gdLst>
              <a:gd name="connsiteX0" fmla="*/ 0 w 7076167"/>
              <a:gd name="connsiteY0" fmla="*/ 0 h 6858000"/>
              <a:gd name="connsiteX1" fmla="*/ 3812327 w 7076167"/>
              <a:gd name="connsiteY1" fmla="*/ 0 h 6858000"/>
              <a:gd name="connsiteX2" fmla="*/ 7076167 w 7076167"/>
              <a:gd name="connsiteY2" fmla="*/ 6858000 h 6858000"/>
              <a:gd name="connsiteX3" fmla="*/ 3260454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0" y="0"/>
                </a:moveTo>
                <a:lnTo>
                  <a:pt x="3812327" y="0"/>
                </a:lnTo>
                <a:lnTo>
                  <a:pt x="7076167" y="6858000"/>
                </a:lnTo>
                <a:lnTo>
                  <a:pt x="3260454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4030523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1D50A4-0540-40B6-A242-E6EC92308C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26200" y="788275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12055F-58B9-4171-96E0-A3CC6CE2FD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26200" y="3340100"/>
            <a:ext cx="1701800" cy="1701800"/>
          </a:xfrm>
          <a:custGeom>
            <a:avLst/>
            <a:gdLst>
              <a:gd name="connsiteX0" fmla="*/ 850900 w 1701800"/>
              <a:gd name="connsiteY0" fmla="*/ 0 h 1701800"/>
              <a:gd name="connsiteX1" fmla="*/ 1701800 w 1701800"/>
              <a:gd name="connsiteY1" fmla="*/ 850900 h 1701800"/>
              <a:gd name="connsiteX2" fmla="*/ 850900 w 1701800"/>
              <a:gd name="connsiteY2" fmla="*/ 1701800 h 1701800"/>
              <a:gd name="connsiteX3" fmla="*/ 0 w 1701800"/>
              <a:gd name="connsiteY3" fmla="*/ 850900 h 1701800"/>
              <a:gd name="connsiteX4" fmla="*/ 850900 w 17018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1701800">
                <a:moveTo>
                  <a:pt x="850900" y="0"/>
                </a:moveTo>
                <a:cubicBezTo>
                  <a:pt x="1320839" y="0"/>
                  <a:pt x="1701800" y="380961"/>
                  <a:pt x="1701800" y="850900"/>
                </a:cubicBezTo>
                <a:cubicBezTo>
                  <a:pt x="1701800" y="1320839"/>
                  <a:pt x="1320839" y="1701800"/>
                  <a:pt x="850900" y="1701800"/>
                </a:cubicBezTo>
                <a:cubicBezTo>
                  <a:pt x="380961" y="1701800"/>
                  <a:pt x="0" y="1320839"/>
                  <a:pt x="0" y="850900"/>
                </a:cubicBezTo>
                <a:cubicBezTo>
                  <a:pt x="0" y="380961"/>
                  <a:pt x="380961" y="0"/>
                  <a:pt x="8509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70430115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D01ED2-2904-496F-96E5-2262F3D68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5833" y="0"/>
            <a:ext cx="7076167" cy="6858000"/>
          </a:xfrm>
          <a:custGeom>
            <a:avLst/>
            <a:gdLst>
              <a:gd name="connsiteX0" fmla="*/ 3263840 w 7076167"/>
              <a:gd name="connsiteY0" fmla="*/ 0 h 6858000"/>
              <a:gd name="connsiteX1" fmla="*/ 7076167 w 7076167"/>
              <a:gd name="connsiteY1" fmla="*/ 0 h 6858000"/>
              <a:gd name="connsiteX2" fmla="*/ 3815713 w 7076167"/>
              <a:gd name="connsiteY2" fmla="*/ 6858000 h 6858000"/>
              <a:gd name="connsiteX3" fmla="*/ 0 w 70761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6167" h="6858000">
                <a:moveTo>
                  <a:pt x="3263840" y="0"/>
                </a:moveTo>
                <a:lnTo>
                  <a:pt x="7076167" y="0"/>
                </a:lnTo>
                <a:lnTo>
                  <a:pt x="3815713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49927539"/>
      </p:ext>
    </p:extLst>
  </p:cSld>
  <p:clrMapOvr>
    <a:masterClrMapping/>
  </p:clrMapOvr>
  <p:transition spd="slow">
    <p:push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FA4EF2-76CB-4AF1-B907-BF9B12EAC5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1000" y="1231900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BC65A5-4E80-4D2C-8F92-DB7AE0157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92300" y="1231900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99276585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ush from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C984B42-F662-4259-9372-3D02AA1E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77599020"/>
      </p:ext>
    </p:extLst>
  </p:cSld>
  <p:clrMapOvr>
    <a:masterClrMapping/>
  </p:clrMapOvr>
  <p:transition spd="slow">
    <p:push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905CE3-A0B5-4EEA-98F0-20D8D25442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200" y="0"/>
            <a:ext cx="75438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98608459"/>
      </p:ext>
    </p:extLst>
  </p:cSld>
  <p:clrMapOvr>
    <a:masterClrMapping/>
  </p:clrMapOvr>
  <p:transition spd="slow">
    <p:push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6424674-A84A-4E0D-803A-7BE22C5BE0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6083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1808852-FD2D-41E9-ADB1-D376CBA353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6834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594181039"/>
      </p:ext>
    </p:extLst>
  </p:cSld>
  <p:clrMapOvr>
    <a:masterClrMapping/>
  </p:clrMapOvr>
  <p:transition spd="slow">
    <p:push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6424674-A84A-4E0D-803A-7BE22C5BE0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6083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1808852-FD2D-41E9-ADB1-D376CBA353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6834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730F61-F2C4-47CE-A068-02A7CB8C09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186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18653AF-E3FE-457D-9414-2576B3EE7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4937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40376029"/>
      </p:ext>
    </p:extLst>
  </p:cSld>
  <p:clrMapOvr>
    <a:masterClrMapping/>
  </p:clrMapOvr>
  <p:transition spd="slow">
    <p:push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ush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730F61-F2C4-47CE-A068-02A7CB8C09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186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18653AF-E3FE-457D-9414-2576B3EE7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4937" y="1564275"/>
            <a:ext cx="2172318" cy="328619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202906913"/>
      </p:ext>
    </p:extLst>
  </p:cSld>
  <p:clrMapOvr>
    <a:masterClrMapping/>
  </p:clrMapOvr>
  <p:transition spd="slow">
    <p:push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veyor fro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241519938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veyor fr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C244F0-9364-438B-A752-A8B56DD45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177841177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ush from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7D204D-2449-4798-AB49-1A1E723E8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99" y="-3378199"/>
            <a:ext cx="7924800" cy="10236198"/>
          </a:xfrm>
          <a:custGeom>
            <a:avLst/>
            <a:gdLst>
              <a:gd name="connsiteX0" fmla="*/ 0 w 7924800"/>
              <a:gd name="connsiteY0" fmla="*/ 0 h 10236198"/>
              <a:gd name="connsiteX1" fmla="*/ 7924800 w 7924800"/>
              <a:gd name="connsiteY1" fmla="*/ 0 h 10236198"/>
              <a:gd name="connsiteX2" fmla="*/ 7924800 w 7924800"/>
              <a:gd name="connsiteY2" fmla="*/ 10236198 h 10236198"/>
              <a:gd name="connsiteX3" fmla="*/ 0 w 7924800"/>
              <a:gd name="connsiteY3" fmla="*/ 10236198 h 102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10236198">
                <a:moveTo>
                  <a:pt x="0" y="0"/>
                </a:moveTo>
                <a:lnTo>
                  <a:pt x="7924800" y="0"/>
                </a:lnTo>
                <a:lnTo>
                  <a:pt x="7924800" y="10236198"/>
                </a:lnTo>
                <a:lnTo>
                  <a:pt x="0" y="10236198"/>
                </a:lnTo>
                <a:close/>
              </a:path>
            </a:pathLst>
          </a:custGeom>
          <a:pattFill prst="pct8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Autofit/>
          </a:bodyPr>
          <a:lstStyle>
            <a:lvl1pPr marL="0" indent="0" algn="ctr">
              <a:buNone/>
              <a:defRPr sz="1600"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735589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32.xml"/><Relationship Id="rId42" Type="http://schemas.openxmlformats.org/officeDocument/2006/relationships/slideLayout" Target="../slideLayouts/slideLayout153.xml"/><Relationship Id="rId47" Type="http://schemas.openxmlformats.org/officeDocument/2006/relationships/slideLayout" Target="../slideLayouts/slideLayout158.xml"/><Relationship Id="rId63" Type="http://schemas.openxmlformats.org/officeDocument/2006/relationships/slideLayout" Target="../slideLayouts/slideLayout174.xml"/><Relationship Id="rId68" Type="http://schemas.openxmlformats.org/officeDocument/2006/relationships/slideLayout" Target="../slideLayouts/slideLayout179.xml"/><Relationship Id="rId84" Type="http://schemas.openxmlformats.org/officeDocument/2006/relationships/slideLayout" Target="../slideLayouts/slideLayout195.xml"/><Relationship Id="rId89" Type="http://schemas.openxmlformats.org/officeDocument/2006/relationships/slideLayout" Target="../slideLayouts/slideLayout200.xml"/><Relationship Id="rId112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9" Type="http://schemas.openxmlformats.org/officeDocument/2006/relationships/slideLayout" Target="../slideLayouts/slideLayout140.xml"/><Relationship Id="rId107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slideLayout" Target="../slideLayouts/slideLayout143.xml"/><Relationship Id="rId37" Type="http://schemas.openxmlformats.org/officeDocument/2006/relationships/slideLayout" Target="../slideLayouts/slideLayout148.xml"/><Relationship Id="rId40" Type="http://schemas.openxmlformats.org/officeDocument/2006/relationships/slideLayout" Target="../slideLayouts/slideLayout151.xml"/><Relationship Id="rId45" Type="http://schemas.openxmlformats.org/officeDocument/2006/relationships/slideLayout" Target="../slideLayouts/slideLayout156.xml"/><Relationship Id="rId53" Type="http://schemas.openxmlformats.org/officeDocument/2006/relationships/slideLayout" Target="../slideLayouts/slideLayout164.xml"/><Relationship Id="rId58" Type="http://schemas.openxmlformats.org/officeDocument/2006/relationships/slideLayout" Target="../slideLayouts/slideLayout169.xml"/><Relationship Id="rId66" Type="http://schemas.openxmlformats.org/officeDocument/2006/relationships/slideLayout" Target="../slideLayouts/slideLayout177.xml"/><Relationship Id="rId74" Type="http://schemas.openxmlformats.org/officeDocument/2006/relationships/slideLayout" Target="../slideLayouts/slideLayout185.xml"/><Relationship Id="rId79" Type="http://schemas.openxmlformats.org/officeDocument/2006/relationships/slideLayout" Target="../slideLayouts/slideLayout190.xml"/><Relationship Id="rId87" Type="http://schemas.openxmlformats.org/officeDocument/2006/relationships/slideLayout" Target="../slideLayouts/slideLayout198.xml"/><Relationship Id="rId102" Type="http://schemas.openxmlformats.org/officeDocument/2006/relationships/slideLayout" Target="../slideLayouts/slideLayout213.xml"/><Relationship Id="rId110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116.xml"/><Relationship Id="rId61" Type="http://schemas.openxmlformats.org/officeDocument/2006/relationships/slideLayout" Target="../slideLayouts/slideLayout172.xml"/><Relationship Id="rId82" Type="http://schemas.openxmlformats.org/officeDocument/2006/relationships/slideLayout" Target="../slideLayouts/slideLayout193.xml"/><Relationship Id="rId90" Type="http://schemas.openxmlformats.org/officeDocument/2006/relationships/slideLayout" Target="../slideLayouts/slideLayout201.xml"/><Relationship Id="rId95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Relationship Id="rId35" Type="http://schemas.openxmlformats.org/officeDocument/2006/relationships/slideLayout" Target="../slideLayouts/slideLayout146.xml"/><Relationship Id="rId43" Type="http://schemas.openxmlformats.org/officeDocument/2006/relationships/slideLayout" Target="../slideLayouts/slideLayout154.xml"/><Relationship Id="rId48" Type="http://schemas.openxmlformats.org/officeDocument/2006/relationships/slideLayout" Target="../slideLayouts/slideLayout159.xml"/><Relationship Id="rId56" Type="http://schemas.openxmlformats.org/officeDocument/2006/relationships/slideLayout" Target="../slideLayouts/slideLayout167.xml"/><Relationship Id="rId64" Type="http://schemas.openxmlformats.org/officeDocument/2006/relationships/slideLayout" Target="../slideLayouts/slideLayout175.xml"/><Relationship Id="rId69" Type="http://schemas.openxmlformats.org/officeDocument/2006/relationships/slideLayout" Target="../slideLayouts/slideLayout180.xml"/><Relationship Id="rId77" Type="http://schemas.openxmlformats.org/officeDocument/2006/relationships/slideLayout" Target="../slideLayouts/slideLayout188.xml"/><Relationship Id="rId100" Type="http://schemas.openxmlformats.org/officeDocument/2006/relationships/slideLayout" Target="../slideLayouts/slideLayout211.xml"/><Relationship Id="rId105" Type="http://schemas.openxmlformats.org/officeDocument/2006/relationships/slideLayout" Target="../slideLayouts/slideLayout216.xml"/><Relationship Id="rId113" Type="http://schemas.openxmlformats.org/officeDocument/2006/relationships/theme" Target="../theme/theme2.xml"/><Relationship Id="rId8" Type="http://schemas.openxmlformats.org/officeDocument/2006/relationships/slideLayout" Target="../slideLayouts/slideLayout119.xml"/><Relationship Id="rId51" Type="http://schemas.openxmlformats.org/officeDocument/2006/relationships/slideLayout" Target="../slideLayouts/slideLayout162.xml"/><Relationship Id="rId72" Type="http://schemas.openxmlformats.org/officeDocument/2006/relationships/slideLayout" Target="../slideLayouts/slideLayout183.xml"/><Relationship Id="rId80" Type="http://schemas.openxmlformats.org/officeDocument/2006/relationships/slideLayout" Target="../slideLayouts/slideLayout191.xml"/><Relationship Id="rId85" Type="http://schemas.openxmlformats.org/officeDocument/2006/relationships/slideLayout" Target="../slideLayouts/slideLayout196.xml"/><Relationship Id="rId93" Type="http://schemas.openxmlformats.org/officeDocument/2006/relationships/slideLayout" Target="../slideLayouts/slideLayout204.xml"/><Relationship Id="rId9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slideLayout" Target="../slideLayouts/slideLayout144.xml"/><Relationship Id="rId38" Type="http://schemas.openxmlformats.org/officeDocument/2006/relationships/slideLayout" Target="../slideLayouts/slideLayout149.xml"/><Relationship Id="rId46" Type="http://schemas.openxmlformats.org/officeDocument/2006/relationships/slideLayout" Target="../slideLayouts/slideLayout157.xml"/><Relationship Id="rId59" Type="http://schemas.openxmlformats.org/officeDocument/2006/relationships/slideLayout" Target="../slideLayouts/slideLayout170.xml"/><Relationship Id="rId67" Type="http://schemas.openxmlformats.org/officeDocument/2006/relationships/slideLayout" Target="../slideLayouts/slideLayout178.xml"/><Relationship Id="rId103" Type="http://schemas.openxmlformats.org/officeDocument/2006/relationships/slideLayout" Target="../slideLayouts/slideLayout214.xml"/><Relationship Id="rId108" Type="http://schemas.openxmlformats.org/officeDocument/2006/relationships/slideLayout" Target="../slideLayouts/slideLayout219.xml"/><Relationship Id="rId20" Type="http://schemas.openxmlformats.org/officeDocument/2006/relationships/slideLayout" Target="../slideLayouts/slideLayout131.xml"/><Relationship Id="rId41" Type="http://schemas.openxmlformats.org/officeDocument/2006/relationships/slideLayout" Target="../slideLayouts/slideLayout152.xml"/><Relationship Id="rId54" Type="http://schemas.openxmlformats.org/officeDocument/2006/relationships/slideLayout" Target="../slideLayouts/slideLayout165.xml"/><Relationship Id="rId62" Type="http://schemas.openxmlformats.org/officeDocument/2006/relationships/slideLayout" Target="../slideLayouts/slideLayout173.xml"/><Relationship Id="rId70" Type="http://schemas.openxmlformats.org/officeDocument/2006/relationships/slideLayout" Target="../slideLayouts/slideLayout181.xml"/><Relationship Id="rId75" Type="http://schemas.openxmlformats.org/officeDocument/2006/relationships/slideLayout" Target="../slideLayouts/slideLayout186.xml"/><Relationship Id="rId83" Type="http://schemas.openxmlformats.org/officeDocument/2006/relationships/slideLayout" Target="../slideLayouts/slideLayout194.xml"/><Relationship Id="rId88" Type="http://schemas.openxmlformats.org/officeDocument/2006/relationships/slideLayout" Target="../slideLayouts/slideLayout199.xml"/><Relationship Id="rId91" Type="http://schemas.openxmlformats.org/officeDocument/2006/relationships/slideLayout" Target="../slideLayouts/slideLayout202.xml"/><Relationship Id="rId96" Type="http://schemas.openxmlformats.org/officeDocument/2006/relationships/slideLayout" Target="../slideLayouts/slideLayout207.xml"/><Relationship Id="rId111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36" Type="http://schemas.openxmlformats.org/officeDocument/2006/relationships/slideLayout" Target="../slideLayouts/slideLayout147.xml"/><Relationship Id="rId49" Type="http://schemas.openxmlformats.org/officeDocument/2006/relationships/slideLayout" Target="../slideLayouts/slideLayout160.xml"/><Relationship Id="rId57" Type="http://schemas.openxmlformats.org/officeDocument/2006/relationships/slideLayout" Target="../slideLayouts/slideLayout168.xml"/><Relationship Id="rId106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42.xml"/><Relationship Id="rId44" Type="http://schemas.openxmlformats.org/officeDocument/2006/relationships/slideLayout" Target="../slideLayouts/slideLayout155.xml"/><Relationship Id="rId52" Type="http://schemas.openxmlformats.org/officeDocument/2006/relationships/slideLayout" Target="../slideLayouts/slideLayout163.xml"/><Relationship Id="rId60" Type="http://schemas.openxmlformats.org/officeDocument/2006/relationships/slideLayout" Target="../slideLayouts/slideLayout171.xml"/><Relationship Id="rId65" Type="http://schemas.openxmlformats.org/officeDocument/2006/relationships/slideLayout" Target="../slideLayouts/slideLayout176.xml"/><Relationship Id="rId73" Type="http://schemas.openxmlformats.org/officeDocument/2006/relationships/slideLayout" Target="../slideLayouts/slideLayout184.xml"/><Relationship Id="rId78" Type="http://schemas.openxmlformats.org/officeDocument/2006/relationships/slideLayout" Target="../slideLayouts/slideLayout189.xml"/><Relationship Id="rId81" Type="http://schemas.openxmlformats.org/officeDocument/2006/relationships/slideLayout" Target="../slideLayouts/slideLayout192.xml"/><Relationship Id="rId86" Type="http://schemas.openxmlformats.org/officeDocument/2006/relationships/slideLayout" Target="../slideLayouts/slideLayout197.xml"/><Relationship Id="rId94" Type="http://schemas.openxmlformats.org/officeDocument/2006/relationships/slideLayout" Target="../slideLayouts/slideLayout205.xml"/><Relationship Id="rId99" Type="http://schemas.openxmlformats.org/officeDocument/2006/relationships/slideLayout" Target="../slideLayouts/slideLayout210.xml"/><Relationship Id="rId101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50.xml"/><Relationship Id="rId109" Type="http://schemas.openxmlformats.org/officeDocument/2006/relationships/slideLayout" Target="../slideLayouts/slideLayout220.xml"/><Relationship Id="rId34" Type="http://schemas.openxmlformats.org/officeDocument/2006/relationships/slideLayout" Target="../slideLayouts/slideLayout145.xml"/><Relationship Id="rId50" Type="http://schemas.openxmlformats.org/officeDocument/2006/relationships/slideLayout" Target="../slideLayouts/slideLayout161.xml"/><Relationship Id="rId55" Type="http://schemas.openxmlformats.org/officeDocument/2006/relationships/slideLayout" Target="../slideLayouts/slideLayout166.xml"/><Relationship Id="rId76" Type="http://schemas.openxmlformats.org/officeDocument/2006/relationships/slideLayout" Target="../slideLayouts/slideLayout187.xml"/><Relationship Id="rId97" Type="http://schemas.openxmlformats.org/officeDocument/2006/relationships/slideLayout" Target="../slideLayouts/slideLayout208.xml"/><Relationship Id="rId104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118.xml"/><Relationship Id="rId71" Type="http://schemas.openxmlformats.org/officeDocument/2006/relationships/slideLayout" Target="../slideLayouts/slideLayout182.xml"/><Relationship Id="rId92" Type="http://schemas.openxmlformats.org/officeDocument/2006/relationships/slideLayout" Target="../slideLayouts/slideLayout2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B51C97D-76B5-D04D-962D-301DE603A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  <a:endParaRPr lang="id-ID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081DB1C-8ED6-B546-B7BD-6C078672E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  <a:endParaRPr lang="id-ID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1D97-5D8C-450C-AB78-F1D3CE4F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E192-CF73-4723-B01A-46AA5BAD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D750-CA0F-4F84-A1E9-6BC6D774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fld id="{D80F6235-36C3-3645-85BA-EA707B083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7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bg1"/>
          </a:solidFill>
          <a:latin typeface="Montserrat Light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ato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bg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4BF5C93-273B-A54B-9922-C6CEEAAE8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  <a:endParaRPr lang="id-ID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3337F75-BEB8-2F4F-BCD1-279CB7800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  <a:endParaRPr lang="id-ID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49A5-EBD4-4116-9E15-3E83D17FE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Montserrat Light" pitchFamily="2" charset="77"/>
              </a:defRPr>
            </a:lvl1pPr>
          </a:lstStyle>
          <a:p>
            <a:pPr>
              <a:defRPr/>
            </a:pPr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035-F201-4F49-8126-0366830D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Montserrat Light" pitchFamily="2" charset="77"/>
              </a:defRPr>
            </a:lvl1pPr>
          </a:lstStyle>
          <a:p>
            <a:pPr>
              <a:defRPr/>
            </a:pP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18F6-5519-4267-92E5-4AD17F22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rgbClr val="8B8C8D"/>
                </a:solidFill>
                <a:latin typeface="Montserrat Light" pitchFamily="2" charset="77"/>
              </a:defRPr>
            </a:lvl1pPr>
          </a:lstStyle>
          <a:p>
            <a:fld id="{22726CA3-CC27-F546-9813-428C5BB166B3}" type="slidenum">
              <a:rPr lang="id-ID" altLang="en-US" smtClean="0"/>
              <a:pPr/>
              <a:t>‹#›</a:t>
            </a:fld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17824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  <p:sldLayoutId id="2147483807" r:id="rId34"/>
    <p:sldLayoutId id="2147483808" r:id="rId35"/>
    <p:sldLayoutId id="2147483809" r:id="rId36"/>
    <p:sldLayoutId id="2147483810" r:id="rId37"/>
    <p:sldLayoutId id="2147483811" r:id="rId38"/>
    <p:sldLayoutId id="2147483812" r:id="rId39"/>
    <p:sldLayoutId id="2147483813" r:id="rId40"/>
    <p:sldLayoutId id="2147483814" r:id="rId41"/>
    <p:sldLayoutId id="2147483815" r:id="rId42"/>
    <p:sldLayoutId id="2147483816" r:id="rId43"/>
    <p:sldLayoutId id="2147483817" r:id="rId44"/>
    <p:sldLayoutId id="2147483818" r:id="rId45"/>
    <p:sldLayoutId id="2147483819" r:id="rId46"/>
    <p:sldLayoutId id="2147483820" r:id="rId47"/>
    <p:sldLayoutId id="2147483821" r:id="rId48"/>
    <p:sldLayoutId id="2147483822" r:id="rId49"/>
    <p:sldLayoutId id="2147483823" r:id="rId50"/>
    <p:sldLayoutId id="2147483824" r:id="rId51"/>
    <p:sldLayoutId id="2147483825" r:id="rId52"/>
    <p:sldLayoutId id="2147483826" r:id="rId53"/>
    <p:sldLayoutId id="2147483827" r:id="rId54"/>
    <p:sldLayoutId id="2147483828" r:id="rId55"/>
    <p:sldLayoutId id="2147483829" r:id="rId56"/>
    <p:sldLayoutId id="2147483830" r:id="rId57"/>
    <p:sldLayoutId id="2147483831" r:id="rId58"/>
    <p:sldLayoutId id="2147483832" r:id="rId59"/>
    <p:sldLayoutId id="2147483833" r:id="rId60"/>
    <p:sldLayoutId id="2147483834" r:id="rId61"/>
    <p:sldLayoutId id="2147483835" r:id="rId62"/>
    <p:sldLayoutId id="2147483836" r:id="rId63"/>
    <p:sldLayoutId id="2147483837" r:id="rId64"/>
    <p:sldLayoutId id="2147483838" r:id="rId65"/>
    <p:sldLayoutId id="2147483839" r:id="rId66"/>
    <p:sldLayoutId id="2147483840" r:id="rId67"/>
    <p:sldLayoutId id="2147483841" r:id="rId68"/>
    <p:sldLayoutId id="2147483842" r:id="rId69"/>
    <p:sldLayoutId id="2147483843" r:id="rId70"/>
    <p:sldLayoutId id="2147483844" r:id="rId71"/>
    <p:sldLayoutId id="2147483845" r:id="rId72"/>
    <p:sldLayoutId id="2147483846" r:id="rId73"/>
    <p:sldLayoutId id="2147483847" r:id="rId74"/>
    <p:sldLayoutId id="2147483848" r:id="rId75"/>
    <p:sldLayoutId id="2147483849" r:id="rId76"/>
    <p:sldLayoutId id="2147483850" r:id="rId77"/>
    <p:sldLayoutId id="2147483851" r:id="rId78"/>
    <p:sldLayoutId id="2147483852" r:id="rId79"/>
    <p:sldLayoutId id="2147483853" r:id="rId80"/>
    <p:sldLayoutId id="2147483854" r:id="rId81"/>
    <p:sldLayoutId id="2147483855" r:id="rId82"/>
    <p:sldLayoutId id="2147483856" r:id="rId83"/>
    <p:sldLayoutId id="2147483857" r:id="rId84"/>
    <p:sldLayoutId id="2147483858" r:id="rId85"/>
    <p:sldLayoutId id="2147483859" r:id="rId86"/>
    <p:sldLayoutId id="2147483860" r:id="rId87"/>
    <p:sldLayoutId id="2147483861" r:id="rId88"/>
    <p:sldLayoutId id="2147483862" r:id="rId89"/>
    <p:sldLayoutId id="2147483863" r:id="rId90"/>
    <p:sldLayoutId id="2147483864" r:id="rId91"/>
    <p:sldLayoutId id="2147483865" r:id="rId92"/>
    <p:sldLayoutId id="2147483866" r:id="rId93"/>
    <p:sldLayoutId id="2147483867" r:id="rId94"/>
    <p:sldLayoutId id="2147483868" r:id="rId95"/>
    <p:sldLayoutId id="2147483869" r:id="rId96"/>
    <p:sldLayoutId id="2147483870" r:id="rId97"/>
    <p:sldLayoutId id="2147483871" r:id="rId98"/>
    <p:sldLayoutId id="2147483872" r:id="rId99"/>
    <p:sldLayoutId id="2147483873" r:id="rId100"/>
    <p:sldLayoutId id="2147483874" r:id="rId101"/>
    <p:sldLayoutId id="2147483875" r:id="rId102"/>
    <p:sldLayoutId id="2147483876" r:id="rId103"/>
    <p:sldLayoutId id="2147483877" r:id="rId104"/>
    <p:sldLayoutId id="2147483878" r:id="rId105"/>
    <p:sldLayoutId id="2147483879" r:id="rId106"/>
    <p:sldLayoutId id="2147483880" r:id="rId107"/>
    <p:sldLayoutId id="2147483881" r:id="rId108"/>
    <p:sldLayoutId id="2147483882" r:id="rId109"/>
    <p:sldLayoutId id="2147483883" r:id="rId110"/>
    <p:sldLayoutId id="2147483884" r:id="rId111"/>
    <p:sldLayoutId id="2147483885" r:id="rId1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Montserrat Light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8889E844-B99E-5741-AAF1-7DE154F26BDC}"/>
              </a:ext>
            </a:extLst>
          </p:cNvPr>
          <p:cNvSpPr>
            <a:spLocks/>
          </p:cNvSpPr>
          <p:nvPr/>
        </p:nvSpPr>
        <p:spPr bwMode="auto">
          <a:xfrm>
            <a:off x="2389188" y="-406262"/>
            <a:ext cx="11102975" cy="8283575"/>
          </a:xfrm>
          <a:custGeom>
            <a:avLst/>
            <a:gdLst>
              <a:gd name="T0" fmla="*/ 11102976 w 898"/>
              <a:gd name="T1" fmla="*/ 0 h 670"/>
              <a:gd name="T2" fmla="*/ 11102976 w 898"/>
              <a:gd name="T3" fmla="*/ 8283944 h 670"/>
              <a:gd name="T4" fmla="*/ 0 w 898"/>
              <a:gd name="T5" fmla="*/ 8283944 h 670"/>
              <a:gd name="T6" fmla="*/ 8283958 w 898"/>
              <a:gd name="T7" fmla="*/ 0 h 670"/>
              <a:gd name="T8" fmla="*/ 11102976 w 898"/>
              <a:gd name="T9" fmla="*/ 0 h 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8" h="670">
                <a:moveTo>
                  <a:pt x="898" y="0"/>
                </a:moveTo>
                <a:lnTo>
                  <a:pt x="898" y="670"/>
                </a:lnTo>
                <a:lnTo>
                  <a:pt x="0" y="670"/>
                </a:lnTo>
                <a:lnTo>
                  <a:pt x="670" y="0"/>
                </a:lnTo>
                <a:lnTo>
                  <a:pt x="8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E3B0D8D-E7FD-EF49-B0A9-CED7888A7A27}"/>
              </a:ext>
            </a:extLst>
          </p:cNvPr>
          <p:cNvSpPr>
            <a:spLocks/>
          </p:cNvSpPr>
          <p:nvPr/>
        </p:nvSpPr>
        <p:spPr bwMode="auto">
          <a:xfrm>
            <a:off x="2649538" y="-714375"/>
            <a:ext cx="10842625" cy="8283575"/>
          </a:xfrm>
          <a:custGeom>
            <a:avLst/>
            <a:gdLst>
              <a:gd name="T0" fmla="*/ 10843330 w 877"/>
              <a:gd name="T1" fmla="*/ 8283944 h 670"/>
              <a:gd name="T2" fmla="*/ 8283958 w 877"/>
              <a:gd name="T3" fmla="*/ 8283944 h 670"/>
              <a:gd name="T4" fmla="*/ 3993610 w 877"/>
              <a:gd name="T5" fmla="*/ 4030695 h 670"/>
              <a:gd name="T6" fmla="*/ 0 w 877"/>
              <a:gd name="T7" fmla="*/ 0 h 670"/>
              <a:gd name="T8" fmla="*/ 10843330 w 877"/>
              <a:gd name="T9" fmla="*/ 0 h 670"/>
              <a:gd name="T10" fmla="*/ 10843330 w 877"/>
              <a:gd name="T11" fmla="*/ 8283944 h 6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7" h="670">
                <a:moveTo>
                  <a:pt x="877" y="670"/>
                </a:moveTo>
                <a:lnTo>
                  <a:pt x="670" y="670"/>
                </a:lnTo>
                <a:lnTo>
                  <a:pt x="323" y="326"/>
                </a:lnTo>
                <a:lnTo>
                  <a:pt x="0" y="0"/>
                </a:lnTo>
                <a:lnTo>
                  <a:pt x="877" y="0"/>
                </a:lnTo>
                <a:lnTo>
                  <a:pt x="877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F5A3B88-A348-452C-9ECF-CCCDC0D0F544}"/>
              </a:ext>
            </a:extLst>
          </p:cNvPr>
          <p:cNvSpPr>
            <a:spLocks/>
          </p:cNvSpPr>
          <p:nvPr/>
        </p:nvSpPr>
        <p:spPr bwMode="auto">
          <a:xfrm>
            <a:off x="7780338" y="-714375"/>
            <a:ext cx="5711825" cy="5724525"/>
          </a:xfrm>
          <a:custGeom>
            <a:avLst/>
            <a:gdLst>
              <a:gd name="T0" fmla="*/ 462 w 462"/>
              <a:gd name="T1" fmla="*/ 0 h 463"/>
              <a:gd name="T2" fmla="*/ 462 w 462"/>
              <a:gd name="T3" fmla="*/ 463 h 463"/>
              <a:gd name="T4" fmla="*/ 325 w 462"/>
              <a:gd name="T5" fmla="*/ 326 h 463"/>
              <a:gd name="T6" fmla="*/ 0 w 462"/>
              <a:gd name="T7" fmla="*/ 0 h 463"/>
              <a:gd name="T8" fmla="*/ 462 w 462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463">
                <a:moveTo>
                  <a:pt x="462" y="0"/>
                </a:moveTo>
                <a:lnTo>
                  <a:pt x="462" y="463"/>
                </a:lnTo>
                <a:lnTo>
                  <a:pt x="325" y="326"/>
                </a:lnTo>
                <a:lnTo>
                  <a:pt x="0" y="0"/>
                </a:lnTo>
                <a:lnTo>
                  <a:pt x="4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Montserrat 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55E3DC0-28AA-41E9-BE8C-BD9565CA6581}"/>
              </a:ext>
            </a:extLst>
          </p:cNvPr>
          <p:cNvSpPr>
            <a:spLocks/>
          </p:cNvSpPr>
          <p:nvPr/>
        </p:nvSpPr>
        <p:spPr bwMode="auto">
          <a:xfrm>
            <a:off x="7519988" y="1609725"/>
            <a:ext cx="5972175" cy="5959475"/>
          </a:xfrm>
          <a:custGeom>
            <a:avLst/>
            <a:gdLst>
              <a:gd name="T0" fmla="*/ 483 w 483"/>
              <a:gd name="T1" fmla="*/ 482 h 482"/>
              <a:gd name="T2" fmla="*/ 0 w 483"/>
              <a:gd name="T3" fmla="*/ 482 h 482"/>
              <a:gd name="T4" fmla="*/ 137 w 483"/>
              <a:gd name="T5" fmla="*/ 345 h 482"/>
              <a:gd name="T6" fmla="*/ 483 w 483"/>
              <a:gd name="T7" fmla="*/ 0 h 482"/>
              <a:gd name="T8" fmla="*/ 483 w 48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482">
                <a:moveTo>
                  <a:pt x="483" y="482"/>
                </a:moveTo>
                <a:lnTo>
                  <a:pt x="0" y="482"/>
                </a:lnTo>
                <a:lnTo>
                  <a:pt x="137" y="345"/>
                </a:lnTo>
                <a:lnTo>
                  <a:pt x="483" y="0"/>
                </a:lnTo>
                <a:lnTo>
                  <a:pt x="483" y="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Montserrat Ligh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F5C5AC-1E6F-8F40-8E55-4CB75C61A5FA}"/>
              </a:ext>
            </a:extLst>
          </p:cNvPr>
          <p:cNvSpPr/>
          <p:nvPr/>
        </p:nvSpPr>
        <p:spPr>
          <a:xfrm>
            <a:off x="-46540" y="2952375"/>
            <a:ext cx="5294647" cy="3679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EF16-D986-194F-9462-1002A479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38" y="2961892"/>
            <a:ext cx="1533829" cy="3488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7E0C81-1DE3-F548-B40B-631E335F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06" y="2377117"/>
            <a:ext cx="4967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1"/>
                </a:solidFill>
                <a:latin typeface="Montserrat" pitchFamily="2" charset="77"/>
              </a:rPr>
              <a:t>Amazing Community GitHub Actions </a:t>
            </a:r>
            <a:endParaRPr lang="id-ID" altLang="en-US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252EE-9B7B-47F3-9DC3-DFF8955F235D}"/>
              </a:ext>
            </a:extLst>
          </p:cNvPr>
          <p:cNvSpPr txBox="1"/>
          <p:nvPr/>
        </p:nvSpPr>
        <p:spPr>
          <a:xfrm>
            <a:off x="747219" y="2961892"/>
            <a:ext cx="20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Nishkarsh Raj @</a:t>
            </a:r>
            <a:endParaRPr lang="en-IN" dirty="0"/>
          </a:p>
        </p:txBody>
      </p:sp>
      <p:pic>
        <p:nvPicPr>
          <p:cNvPr id="1026" name="Picture 2" descr="Black Hat 2020: xGitGuard uses AI to detect inadvertently exposed data on  GitHub | The Daily Swig">
            <a:extLst>
              <a:ext uri="{FF2B5EF4-FFF2-40B4-BE49-F238E27FC236}">
                <a16:creationId xmlns:a16="http://schemas.microsoft.com/office/drawing/2014/main" id="{0D655D44-EABE-4DAA-A899-C1CB2988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21" y="783449"/>
            <a:ext cx="2424385" cy="1363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31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8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8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1.48148E-6 L -0.0345 0.1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5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1.48148E-6 L 0.02708 0.1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5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25E-6 -2.96296E-6 L 1.25E-6 -0.093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-4.44444E-6 L 4.16667E-6 -0.078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AB64B48-81EA-473F-AA86-0A582821B4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1604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 dirty="0">
                <a:solidFill>
                  <a:schemeClr val="bg1"/>
                </a:solidFill>
                <a:latin typeface="Raleway SemiBold" pitchFamily="34" charset="0"/>
              </a:rPr>
              <a:t>0</a:t>
            </a:r>
            <a:r>
              <a:rPr lang="en-US" altLang="en-US" sz="16600" dirty="0">
                <a:solidFill>
                  <a:schemeClr val="bg1"/>
                </a:solidFill>
                <a:latin typeface="Raleway SemiBold" pitchFamily="34" charset="0"/>
              </a:rPr>
              <a:t>5</a:t>
            </a:r>
            <a:endParaRPr lang="id-ID" altLang="en-US" sz="16600" dirty="0">
              <a:solidFill>
                <a:schemeClr val="bg1"/>
              </a:solidFill>
              <a:latin typeface="Raleway SemiBold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667" y="2755016"/>
            <a:ext cx="3362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Notification Center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57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9FAE6B4-4AE3-443C-842A-C5E12FC21E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1604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 dirty="0">
                <a:solidFill>
                  <a:schemeClr val="bg1"/>
                </a:solidFill>
                <a:latin typeface="Raleway SemiBold" pitchFamily="34" charset="0"/>
              </a:rPr>
              <a:t>0</a:t>
            </a:r>
            <a:r>
              <a:rPr lang="en-US" altLang="en-US" sz="16600" dirty="0">
                <a:solidFill>
                  <a:schemeClr val="bg1"/>
                </a:solidFill>
                <a:latin typeface="Raleway SemiBold" pitchFamily="34" charset="0"/>
              </a:rPr>
              <a:t>6</a:t>
            </a:r>
            <a:endParaRPr lang="id-ID" altLang="en-US" sz="16600" dirty="0">
              <a:solidFill>
                <a:schemeClr val="bg1"/>
              </a:solidFill>
              <a:latin typeface="Raleway SemiBold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32" y="2941638"/>
            <a:ext cx="3362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Miscellaneous Actions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89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ADA63-07C6-41E7-9707-3CA10A38C2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96" y="6282719"/>
            <a:ext cx="2326445" cy="448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96C46-702E-4976-874B-4C26C37055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63" y="0"/>
            <a:ext cx="46813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07782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71CCE9-69EE-44A6-B1CD-DF18DE60F3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78778"/>
            <a:ext cx="9158287" cy="6500444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36981600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CCD1632-3DA6-473F-92E4-B1DFE5FB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471612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Nishkarsh Raj</a:t>
            </a:r>
            <a:endParaRPr lang="id-ID" altLang="en-US" sz="3600" dirty="0">
              <a:solidFill>
                <a:schemeClr val="bg1"/>
              </a:solidFill>
              <a:latin typeface="Raleway ExtraBold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477B6-817D-4226-AA59-F3B07408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221773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Raleway Light" pitchFamily="34" charset="0"/>
              </a:rPr>
              <a:t>Principal DevOps Evangelist &amp; Consultant</a:t>
            </a:r>
            <a:endParaRPr lang="id-ID" altLang="en-US" sz="1400" dirty="0">
              <a:solidFill>
                <a:schemeClr val="bg1"/>
              </a:solidFill>
              <a:latin typeface="Raleway Light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689297-77E8-49E7-B2E7-D4A65725F415}"/>
              </a:ext>
            </a:extLst>
          </p:cNvPr>
          <p:cNvGrpSpPr>
            <a:grpSpLocks/>
          </p:cNvGrpSpPr>
          <p:nvPr/>
        </p:nvGrpSpPr>
        <p:grpSpPr bwMode="auto">
          <a:xfrm>
            <a:off x="6432550" y="3757613"/>
            <a:ext cx="4572000" cy="393700"/>
            <a:chOff x="6115053" y="4067244"/>
            <a:chExt cx="4571999" cy="39330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F0AD0F-6CA2-400D-A8A7-7BE01F684927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305299" cy="0"/>
            </a:xfrm>
            <a:prstGeom prst="line">
              <a:avLst/>
            </a:prstGeom>
            <a:ln w="203200" cap="rnd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42E7E9-F14C-435F-B71D-A87406C0DC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429124" cy="0"/>
            </a:xfrm>
            <a:prstGeom prst="line">
              <a:avLst/>
            </a:prstGeom>
            <a:ln w="1016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780A9F-4B36-478E-A0E2-784B1AEE1C92}"/>
                </a:ext>
              </a:extLst>
            </p:cNvPr>
            <p:cNvSpPr txBox="1"/>
            <p:nvPr/>
          </p:nvSpPr>
          <p:spPr>
            <a:xfrm>
              <a:off x="6115053" y="4067244"/>
              <a:ext cx="4571999" cy="2616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GitHub Star, 2021</a:t>
              </a:r>
              <a:endParaRPr lang="id-ID" sz="105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EC9665-48F5-4BBA-9EDC-F3233EFF2CBD}"/>
              </a:ext>
            </a:extLst>
          </p:cNvPr>
          <p:cNvGrpSpPr>
            <a:grpSpLocks/>
          </p:cNvGrpSpPr>
          <p:nvPr/>
        </p:nvGrpSpPr>
        <p:grpSpPr bwMode="auto">
          <a:xfrm>
            <a:off x="6432550" y="4410075"/>
            <a:ext cx="4572000" cy="393700"/>
            <a:chOff x="6115053" y="4067244"/>
            <a:chExt cx="4571999" cy="39330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E6DD07-BC4A-421B-B1D7-DBD0A32E79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305299" cy="0"/>
            </a:xfrm>
            <a:prstGeom prst="line">
              <a:avLst/>
            </a:prstGeom>
            <a:ln w="203200" cap="rnd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F4D99A-8516-43FE-8CCD-697BA9B024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305299" cy="0"/>
            </a:xfrm>
            <a:prstGeom prst="line">
              <a:avLst/>
            </a:prstGeom>
            <a:ln w="1016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EBCCD4-E127-4720-8909-522B46F6326B}"/>
                </a:ext>
              </a:extLst>
            </p:cNvPr>
            <p:cNvSpPr txBox="1"/>
            <p:nvPr/>
          </p:nvSpPr>
          <p:spPr>
            <a:xfrm>
              <a:off x="6115053" y="4067244"/>
              <a:ext cx="4571999" cy="261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Open Source Enthusiast</a:t>
              </a:r>
              <a:endParaRPr lang="id-ID" sz="105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8521F-BEA4-4A74-A1C5-07C0D3455286}"/>
              </a:ext>
            </a:extLst>
          </p:cNvPr>
          <p:cNvGrpSpPr>
            <a:grpSpLocks/>
          </p:cNvGrpSpPr>
          <p:nvPr/>
        </p:nvGrpSpPr>
        <p:grpSpPr bwMode="auto">
          <a:xfrm>
            <a:off x="6432550" y="5124450"/>
            <a:ext cx="4572000" cy="393700"/>
            <a:chOff x="6115053" y="4067244"/>
            <a:chExt cx="4571999" cy="39330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4EF5F-D64C-4C03-9909-CAB04EF82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305299" cy="0"/>
            </a:xfrm>
            <a:prstGeom prst="line">
              <a:avLst/>
            </a:prstGeom>
            <a:ln w="203200" cap="rnd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AA6E81-04BE-4FD9-860A-7CCF207C67EC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8" y="4460546"/>
              <a:ext cx="4305299" cy="0"/>
            </a:xfrm>
            <a:prstGeom prst="line">
              <a:avLst/>
            </a:prstGeom>
            <a:ln w="1016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28FDE7-C549-4D92-82AB-0FE0B0275180}"/>
                </a:ext>
              </a:extLst>
            </p:cNvPr>
            <p:cNvSpPr txBox="1"/>
            <p:nvPr/>
          </p:nvSpPr>
          <p:spPr>
            <a:xfrm>
              <a:off x="6115053" y="4067244"/>
              <a:ext cx="4571999" cy="261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Avid </a:t>
              </a:r>
              <a:r>
                <a:rPr lang="en-US" sz="1050" dirty="0" err="1">
                  <a:solidFill>
                    <a:schemeClr val="bg1"/>
                  </a:solidFill>
                  <a:latin typeface="Raleway Light" panose="020B0403030101060003" pitchFamily="34" charset="0"/>
                </a:rPr>
                <a:t>GitHubber</a:t>
              </a:r>
              <a:endParaRPr lang="id-ID" sz="105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AD70A43-63A9-4322-B1B7-3D02D0B882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r="10292"/>
          <a:stretch>
            <a:fillRect/>
          </a:stretch>
        </p:blipFill>
        <p:spPr>
          <a:xfrm>
            <a:off x="98474" y="126608"/>
            <a:ext cx="5077682" cy="66118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126681-4AF1-4473-A03B-111F476DBC3D}"/>
              </a:ext>
            </a:extLst>
          </p:cNvPr>
          <p:cNvSpPr/>
          <p:nvPr/>
        </p:nvSpPr>
        <p:spPr>
          <a:xfrm>
            <a:off x="5021263" y="1300956"/>
            <a:ext cx="311150" cy="1633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7CFAF-9CF9-4B37-BF15-7D9CFA8477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10" y="6281407"/>
            <a:ext cx="2369722" cy="4570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itle 1">
            <a:extLst>
              <a:ext uri="{FF2B5EF4-FFF2-40B4-BE49-F238E27FC236}">
                <a16:creationId xmlns:a16="http://schemas.microsoft.com/office/drawing/2014/main" id="{A48AA6EC-238D-46AE-B6E7-F1A8B8F9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id-ID" altLang="en-US" dirty="0"/>
          </a:p>
        </p:txBody>
      </p:sp>
      <p:sp>
        <p:nvSpPr>
          <p:cNvPr id="730115" name="Text Placeholder 2">
            <a:extLst>
              <a:ext uri="{FF2B5EF4-FFF2-40B4-BE49-F238E27FC236}">
                <a16:creationId xmlns:a16="http://schemas.microsoft.com/office/drawing/2014/main" id="{230B7012-04B9-4CF6-B0E9-6EFE46235C0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Community GitHub Actions</a:t>
            </a:r>
            <a:endParaRPr lang="id-ID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B5CD19-0B77-4196-9319-3748942CE67B}"/>
              </a:ext>
            </a:extLst>
          </p:cNvPr>
          <p:cNvGrpSpPr>
            <a:grpSpLocks/>
          </p:cNvGrpSpPr>
          <p:nvPr/>
        </p:nvGrpSpPr>
        <p:grpSpPr bwMode="auto">
          <a:xfrm>
            <a:off x="1166813" y="1771650"/>
            <a:ext cx="4683125" cy="1030288"/>
            <a:chOff x="957038" y="6858000"/>
            <a:chExt cx="4682602" cy="1029843"/>
          </a:xfrm>
        </p:grpSpPr>
        <p:sp>
          <p:nvSpPr>
            <p:cNvPr id="730162" name="Freeform 17">
              <a:extLst>
                <a:ext uri="{FF2B5EF4-FFF2-40B4-BE49-F238E27FC236}">
                  <a16:creationId xmlns:a16="http://schemas.microsoft.com/office/drawing/2014/main" id="{78EDF7CA-A97D-47B7-BDF5-9A4BD0665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38" y="6858000"/>
              <a:ext cx="4682602" cy="1029843"/>
            </a:xfrm>
            <a:custGeom>
              <a:avLst/>
              <a:gdLst>
                <a:gd name="T0" fmla="*/ 542022 w 1987"/>
                <a:gd name="T1" fmla="*/ 1029843 h 437"/>
                <a:gd name="T2" fmla="*/ 4682602 w 1987"/>
                <a:gd name="T3" fmla="*/ 1029843 h 437"/>
                <a:gd name="T4" fmla="*/ 4140580 w 1987"/>
                <a:gd name="T5" fmla="*/ 0 h 437"/>
                <a:gd name="T6" fmla="*/ 0 w 1987"/>
                <a:gd name="T7" fmla="*/ 0 h 437"/>
                <a:gd name="T8" fmla="*/ 542022 w 1987"/>
                <a:gd name="T9" fmla="*/ 1029843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437">
                  <a:moveTo>
                    <a:pt x="230" y="437"/>
                  </a:moveTo>
                  <a:lnTo>
                    <a:pt x="1987" y="437"/>
                  </a:lnTo>
                  <a:lnTo>
                    <a:pt x="1757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163" name="TextBox 53">
              <a:extLst>
                <a:ext uri="{FF2B5EF4-FFF2-40B4-BE49-F238E27FC236}">
                  <a16:creationId xmlns:a16="http://schemas.microsoft.com/office/drawing/2014/main" id="{83C8CC48-AD4B-497E-96DE-7169FE248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548" y="7029916"/>
              <a:ext cx="6303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AD75E4-81EC-4FF0-BB61-173797487CD7}"/>
              </a:ext>
            </a:extLst>
          </p:cNvPr>
          <p:cNvGrpSpPr>
            <a:grpSpLocks/>
          </p:cNvGrpSpPr>
          <p:nvPr/>
        </p:nvGrpSpPr>
        <p:grpSpPr bwMode="auto">
          <a:xfrm>
            <a:off x="1166813" y="3290888"/>
            <a:ext cx="4683125" cy="1030287"/>
            <a:chOff x="957038" y="8378019"/>
            <a:chExt cx="4682602" cy="1029843"/>
          </a:xfrm>
        </p:grpSpPr>
        <p:sp>
          <p:nvSpPr>
            <p:cNvPr id="730160" name="Freeform 19">
              <a:extLst>
                <a:ext uri="{FF2B5EF4-FFF2-40B4-BE49-F238E27FC236}">
                  <a16:creationId xmlns:a16="http://schemas.microsoft.com/office/drawing/2014/main" id="{71B99427-E0C6-42F7-B5A1-6717081B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38" y="8378019"/>
              <a:ext cx="4682602" cy="1029843"/>
            </a:xfrm>
            <a:custGeom>
              <a:avLst/>
              <a:gdLst>
                <a:gd name="T0" fmla="*/ 542022 w 1987"/>
                <a:gd name="T1" fmla="*/ 1029843 h 437"/>
                <a:gd name="T2" fmla="*/ 4682602 w 1987"/>
                <a:gd name="T3" fmla="*/ 1029843 h 437"/>
                <a:gd name="T4" fmla="*/ 4140580 w 1987"/>
                <a:gd name="T5" fmla="*/ 0 h 437"/>
                <a:gd name="T6" fmla="*/ 0 w 1987"/>
                <a:gd name="T7" fmla="*/ 0 h 437"/>
                <a:gd name="T8" fmla="*/ 542022 w 1987"/>
                <a:gd name="T9" fmla="*/ 1029843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437">
                  <a:moveTo>
                    <a:pt x="230" y="437"/>
                  </a:moveTo>
                  <a:lnTo>
                    <a:pt x="1987" y="437"/>
                  </a:lnTo>
                  <a:lnTo>
                    <a:pt x="1757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161" name="TextBox 56">
              <a:extLst>
                <a:ext uri="{FF2B5EF4-FFF2-40B4-BE49-F238E27FC236}">
                  <a16:creationId xmlns:a16="http://schemas.microsoft.com/office/drawing/2014/main" id="{F8AA475F-7837-4663-A533-634D37AE1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517" y="8548758"/>
              <a:ext cx="6623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E25DB2-146F-4EB6-A97A-68D26346C43B}"/>
              </a:ext>
            </a:extLst>
          </p:cNvPr>
          <p:cNvGrpSpPr>
            <a:grpSpLocks/>
          </p:cNvGrpSpPr>
          <p:nvPr/>
        </p:nvGrpSpPr>
        <p:grpSpPr bwMode="auto">
          <a:xfrm>
            <a:off x="1166813" y="4816475"/>
            <a:ext cx="4683125" cy="1025525"/>
            <a:chOff x="957038" y="9902752"/>
            <a:chExt cx="4682602" cy="1025129"/>
          </a:xfrm>
        </p:grpSpPr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26ABFEF-E82D-4C16-BE3F-24A33225C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38" y="9902752"/>
              <a:ext cx="4682602" cy="1025129"/>
            </a:xfrm>
            <a:custGeom>
              <a:avLst/>
              <a:gdLst>
                <a:gd name="T0" fmla="*/ 230 w 1987"/>
                <a:gd name="T1" fmla="*/ 435 h 435"/>
                <a:gd name="T2" fmla="*/ 1987 w 1987"/>
                <a:gd name="T3" fmla="*/ 435 h 435"/>
                <a:gd name="T4" fmla="*/ 1757 w 1987"/>
                <a:gd name="T5" fmla="*/ 0 h 435"/>
                <a:gd name="T6" fmla="*/ 0 w 1987"/>
                <a:gd name="T7" fmla="*/ 0 h 435"/>
                <a:gd name="T8" fmla="*/ 230 w 1987"/>
                <a:gd name="T9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7" h="435">
                  <a:moveTo>
                    <a:pt x="230" y="435"/>
                  </a:moveTo>
                  <a:lnTo>
                    <a:pt x="1987" y="435"/>
                  </a:lnTo>
                  <a:lnTo>
                    <a:pt x="1757" y="0"/>
                  </a:lnTo>
                  <a:lnTo>
                    <a:pt x="0" y="0"/>
                  </a:lnTo>
                  <a:lnTo>
                    <a:pt x="230" y="4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59" name="TextBox 59">
              <a:extLst>
                <a:ext uri="{FF2B5EF4-FFF2-40B4-BE49-F238E27FC236}">
                  <a16:creationId xmlns:a16="http://schemas.microsoft.com/office/drawing/2014/main" id="{C7F85BA7-D453-4329-B838-15F7A87F3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517" y="10071134"/>
              <a:ext cx="6623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3C5EB6-9484-4C2A-87E5-8E891FDC5760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1771650"/>
            <a:ext cx="4684712" cy="1030288"/>
            <a:chOff x="6141600" y="6858000"/>
            <a:chExt cx="4684960" cy="1029843"/>
          </a:xfrm>
        </p:grpSpPr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D8D11474-D97F-47A4-A5CA-09D24B047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600" y="6858000"/>
              <a:ext cx="4684960" cy="1029843"/>
            </a:xfrm>
            <a:custGeom>
              <a:avLst/>
              <a:gdLst>
                <a:gd name="T0" fmla="*/ 230 w 1988"/>
                <a:gd name="T1" fmla="*/ 437 h 437"/>
                <a:gd name="T2" fmla="*/ 1988 w 1988"/>
                <a:gd name="T3" fmla="*/ 437 h 437"/>
                <a:gd name="T4" fmla="*/ 1758 w 1988"/>
                <a:gd name="T5" fmla="*/ 0 h 437"/>
                <a:gd name="T6" fmla="*/ 0 w 1988"/>
                <a:gd name="T7" fmla="*/ 0 h 437"/>
                <a:gd name="T8" fmla="*/ 230 w 1988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8" h="437">
                  <a:moveTo>
                    <a:pt x="230" y="437"/>
                  </a:moveTo>
                  <a:lnTo>
                    <a:pt x="1988" y="437"/>
                  </a:lnTo>
                  <a:lnTo>
                    <a:pt x="1758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57" name="TextBox 68">
              <a:extLst>
                <a:ext uri="{FF2B5EF4-FFF2-40B4-BE49-F238E27FC236}">
                  <a16:creationId xmlns:a16="http://schemas.microsoft.com/office/drawing/2014/main" id="{078B9F5A-0EDA-4B09-8ABD-6604609C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642" y="7029916"/>
              <a:ext cx="6671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04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B9269D-6CAC-4659-AC0A-9B19E76CA862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3290888"/>
            <a:ext cx="4684712" cy="1030287"/>
            <a:chOff x="6141600" y="8378019"/>
            <a:chExt cx="4684960" cy="1029843"/>
          </a:xfrm>
        </p:grpSpPr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DBA8332-A8AB-4D0F-9124-126019CA4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600" y="8378019"/>
              <a:ext cx="4684960" cy="1029843"/>
            </a:xfrm>
            <a:custGeom>
              <a:avLst/>
              <a:gdLst>
                <a:gd name="T0" fmla="*/ 230 w 1988"/>
                <a:gd name="T1" fmla="*/ 437 h 437"/>
                <a:gd name="T2" fmla="*/ 1988 w 1988"/>
                <a:gd name="T3" fmla="*/ 437 h 437"/>
                <a:gd name="T4" fmla="*/ 1758 w 1988"/>
                <a:gd name="T5" fmla="*/ 0 h 437"/>
                <a:gd name="T6" fmla="*/ 0 w 1988"/>
                <a:gd name="T7" fmla="*/ 0 h 437"/>
                <a:gd name="T8" fmla="*/ 230 w 1988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8" h="437">
                  <a:moveTo>
                    <a:pt x="230" y="437"/>
                  </a:moveTo>
                  <a:lnTo>
                    <a:pt x="1988" y="437"/>
                  </a:lnTo>
                  <a:lnTo>
                    <a:pt x="1758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55" name="TextBox 71">
              <a:extLst>
                <a:ext uri="{FF2B5EF4-FFF2-40B4-BE49-F238E27FC236}">
                  <a16:creationId xmlns:a16="http://schemas.microsoft.com/office/drawing/2014/main" id="{DD76B0C1-1A6C-45CC-8139-843E08E15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46" y="8548758"/>
              <a:ext cx="6623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E0932B-17C1-4D21-A946-01817ED27F7A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4816475"/>
            <a:ext cx="4684712" cy="1025525"/>
            <a:chOff x="6141600" y="9902752"/>
            <a:chExt cx="4684960" cy="1025129"/>
          </a:xfrm>
        </p:grpSpPr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6A39953E-88C1-41FA-8833-95B84935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600" y="9902752"/>
              <a:ext cx="4684960" cy="1025129"/>
            </a:xfrm>
            <a:custGeom>
              <a:avLst/>
              <a:gdLst>
                <a:gd name="T0" fmla="*/ 230 w 1988"/>
                <a:gd name="T1" fmla="*/ 435 h 435"/>
                <a:gd name="T2" fmla="*/ 1988 w 1988"/>
                <a:gd name="T3" fmla="*/ 435 h 435"/>
                <a:gd name="T4" fmla="*/ 1758 w 1988"/>
                <a:gd name="T5" fmla="*/ 0 h 435"/>
                <a:gd name="T6" fmla="*/ 0 w 1988"/>
                <a:gd name="T7" fmla="*/ 0 h 435"/>
                <a:gd name="T8" fmla="*/ 230 w 1988"/>
                <a:gd name="T9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8" h="435">
                  <a:moveTo>
                    <a:pt x="230" y="435"/>
                  </a:moveTo>
                  <a:lnTo>
                    <a:pt x="1988" y="435"/>
                  </a:lnTo>
                  <a:lnTo>
                    <a:pt x="1758" y="0"/>
                  </a:lnTo>
                  <a:lnTo>
                    <a:pt x="0" y="0"/>
                  </a:lnTo>
                  <a:lnTo>
                    <a:pt x="230" y="4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53" name="TextBox 92">
              <a:extLst>
                <a:ext uri="{FF2B5EF4-FFF2-40B4-BE49-F238E27FC236}">
                  <a16:creationId xmlns:a16="http://schemas.microsoft.com/office/drawing/2014/main" id="{7DBAA794-179D-4CC1-BF43-BA8E25BE6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3826" y="10071134"/>
              <a:ext cx="6848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 sz="3200">
                  <a:solidFill>
                    <a:schemeClr val="bg1"/>
                  </a:solidFill>
                  <a:latin typeface="Raleway SemiBold" pitchFamily="34" charset="0"/>
                </a:rPr>
                <a:t>06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84526C-7FC6-4CA2-ADE0-BB9C2F0930AA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2063750"/>
            <a:ext cx="3486150" cy="1030288"/>
            <a:chOff x="2257703" y="2063870"/>
            <a:chExt cx="3485439" cy="1029843"/>
          </a:xfrm>
        </p:grpSpPr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D6F86E51-DFC5-4D8B-9AB5-160712FB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703" y="2063870"/>
              <a:ext cx="3485439" cy="1029843"/>
            </a:xfrm>
            <a:custGeom>
              <a:avLst/>
              <a:gdLst>
                <a:gd name="T0" fmla="*/ 230 w 1479"/>
                <a:gd name="T1" fmla="*/ 437 h 437"/>
                <a:gd name="T2" fmla="*/ 1479 w 1479"/>
                <a:gd name="T3" fmla="*/ 437 h 437"/>
                <a:gd name="T4" fmla="*/ 1249 w 1479"/>
                <a:gd name="T5" fmla="*/ 0 h 437"/>
                <a:gd name="T6" fmla="*/ 0 w 1479"/>
                <a:gd name="T7" fmla="*/ 0 h 437"/>
                <a:gd name="T8" fmla="*/ 230 w 1479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37">
                  <a:moveTo>
                    <a:pt x="230" y="437"/>
                  </a:moveTo>
                  <a:lnTo>
                    <a:pt x="1479" y="437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50" name="TextBox 100">
              <a:extLst>
                <a:ext uri="{FF2B5EF4-FFF2-40B4-BE49-F238E27FC236}">
                  <a16:creationId xmlns:a16="http://schemas.microsoft.com/office/drawing/2014/main" id="{27362FC9-66E8-4E3E-A8A3-7109E207F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95" y="2212630"/>
              <a:ext cx="23981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a-DK" altLang="en-US" sz="1400" dirty="0">
                  <a:solidFill>
                    <a:schemeClr val="bg1"/>
                  </a:solidFill>
                  <a:latin typeface="Raleway SemiBold" pitchFamily="34" charset="0"/>
                </a:rPr>
                <a:t>GitHub Actions 101</a:t>
              </a:r>
              <a:endParaRPr lang="id-ID" altLang="en-US" sz="1400" dirty="0">
                <a:solidFill>
                  <a:schemeClr val="bg1"/>
                </a:solidFill>
                <a:latin typeface="Raleway SemiBold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C24EF6-A8DC-4BEB-9D16-4AE69D5CF434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584574"/>
            <a:ext cx="3486150" cy="1034745"/>
            <a:chOff x="2257703" y="3583889"/>
            <a:chExt cx="3485439" cy="1035895"/>
          </a:xfrm>
        </p:grpSpPr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11A146A1-D89B-4468-902B-7D1C7949A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703" y="3583889"/>
              <a:ext cx="3485439" cy="1029843"/>
            </a:xfrm>
            <a:custGeom>
              <a:avLst/>
              <a:gdLst>
                <a:gd name="T0" fmla="*/ 230 w 1479"/>
                <a:gd name="T1" fmla="*/ 437 h 437"/>
                <a:gd name="T2" fmla="*/ 1479 w 1479"/>
                <a:gd name="T3" fmla="*/ 437 h 437"/>
                <a:gd name="T4" fmla="*/ 1249 w 1479"/>
                <a:gd name="T5" fmla="*/ 0 h 437"/>
                <a:gd name="T6" fmla="*/ 0 w 1479"/>
                <a:gd name="T7" fmla="*/ 0 h 437"/>
                <a:gd name="T8" fmla="*/ 230 w 1479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37">
                  <a:moveTo>
                    <a:pt x="230" y="437"/>
                  </a:moveTo>
                  <a:lnTo>
                    <a:pt x="1479" y="437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0" y="43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grpSp>
          <p:nvGrpSpPr>
            <p:cNvPr id="730145" name="Group 102">
              <a:extLst>
                <a:ext uri="{FF2B5EF4-FFF2-40B4-BE49-F238E27FC236}">
                  <a16:creationId xmlns:a16="http://schemas.microsoft.com/office/drawing/2014/main" id="{6BC3408D-BB18-439C-B4EE-B25371CF1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895" y="3733529"/>
              <a:ext cx="2398169" cy="886255"/>
              <a:chOff x="8547100" y="1443695"/>
              <a:chExt cx="2806700" cy="886255"/>
            </a:xfrm>
          </p:grpSpPr>
          <p:sp>
            <p:nvSpPr>
              <p:cNvPr id="730146" name="TextBox 103">
                <a:extLst>
                  <a:ext uri="{FF2B5EF4-FFF2-40B4-BE49-F238E27FC236}">
                    <a16:creationId xmlns:a16="http://schemas.microsoft.com/office/drawing/2014/main" id="{E589C2CE-886E-47E3-9046-FE3160E5E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0" y="1443695"/>
                <a:ext cx="280669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da-DK" altLang="en-US" sz="1400" dirty="0">
                    <a:solidFill>
                      <a:schemeClr val="bg1"/>
                    </a:solidFill>
                    <a:latin typeface="Raleway SemiBold" pitchFamily="34" charset="0"/>
                  </a:rPr>
                  <a:t>First Steps</a:t>
                </a:r>
                <a:endParaRPr lang="id-ID" altLang="en-US" sz="1400" dirty="0">
                  <a:solidFill>
                    <a:schemeClr val="bg1"/>
                  </a:solidFill>
                  <a:latin typeface="Raleway SemiBold" pitchFamily="34" charset="0"/>
                </a:endParaRPr>
              </a:p>
            </p:txBody>
          </p:sp>
          <p:sp>
            <p:nvSpPr>
              <p:cNvPr id="730147" name="TextBox 104">
                <a:extLst>
                  <a:ext uri="{FF2B5EF4-FFF2-40B4-BE49-F238E27FC236}">
                    <a16:creationId xmlns:a16="http://schemas.microsoft.com/office/drawing/2014/main" id="{CE49F0BF-6F54-4E85-BF2A-B4167D376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1" y="1775336"/>
                <a:ext cx="2806699" cy="554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da-DK" altLang="en-US" sz="1000" dirty="0">
                    <a:solidFill>
                      <a:schemeClr val="bg1"/>
                    </a:solidFill>
                    <a:latin typeface="Lato Light" pitchFamily="34" charset="0"/>
                    <a:cs typeface="Lato Light" pitchFamily="34" charset="0"/>
                  </a:rPr>
                  <a:t>Creating the Hello, World! GitHub Actions and hosting it on GitHub Marketplace</a:t>
                </a:r>
                <a:endParaRPr lang="id-ID" altLang="en-US" sz="1000" dirty="0">
                  <a:solidFill>
                    <a:schemeClr val="bg1"/>
                  </a:solidFill>
                  <a:latin typeface="Lato Light" pitchFamily="34" charset="0"/>
                  <a:cs typeface="Lato Light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B0BD61-4CDC-49D4-8524-792B68226AF2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5106988"/>
            <a:ext cx="3486150" cy="1023937"/>
            <a:chOff x="2257703" y="5106267"/>
            <a:chExt cx="3485439" cy="1025129"/>
          </a:xfrm>
        </p:grpSpPr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FBEC9B75-1704-47E0-B946-3CFF8AB8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703" y="5106267"/>
              <a:ext cx="3485439" cy="1025129"/>
            </a:xfrm>
            <a:custGeom>
              <a:avLst/>
              <a:gdLst>
                <a:gd name="T0" fmla="*/ 230 w 1479"/>
                <a:gd name="T1" fmla="*/ 435 h 435"/>
                <a:gd name="T2" fmla="*/ 1479 w 1479"/>
                <a:gd name="T3" fmla="*/ 435 h 435"/>
                <a:gd name="T4" fmla="*/ 1249 w 1479"/>
                <a:gd name="T5" fmla="*/ 0 h 435"/>
                <a:gd name="T6" fmla="*/ 0 w 1479"/>
                <a:gd name="T7" fmla="*/ 0 h 435"/>
                <a:gd name="T8" fmla="*/ 230 w 1479"/>
                <a:gd name="T9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35">
                  <a:moveTo>
                    <a:pt x="230" y="435"/>
                  </a:moveTo>
                  <a:lnTo>
                    <a:pt x="1479" y="435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0" y="43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42" name="TextBox 106">
              <a:extLst>
                <a:ext uri="{FF2B5EF4-FFF2-40B4-BE49-F238E27FC236}">
                  <a16:creationId xmlns:a16="http://schemas.microsoft.com/office/drawing/2014/main" id="{E3927F5A-1EF6-4100-875E-AED357062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895" y="5254427"/>
              <a:ext cx="23981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da-DK" altLang="en-US" sz="1400" dirty="0">
                  <a:solidFill>
                    <a:schemeClr val="bg1"/>
                  </a:solidFill>
                  <a:latin typeface="Raleway SemiBold" pitchFamily="34" charset="0"/>
                </a:rPr>
                <a:t>Maintainer’s Corner</a:t>
              </a:r>
              <a:endParaRPr lang="id-ID" altLang="en-US" sz="1400" dirty="0">
                <a:solidFill>
                  <a:schemeClr val="bg1"/>
                </a:solidFill>
                <a:latin typeface="Raleway SemiBold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8BD5BA-672C-4031-A6F3-83584A70DE48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2063750"/>
            <a:ext cx="3487738" cy="1030288"/>
            <a:chOff x="7444622" y="2063870"/>
            <a:chExt cx="3487798" cy="1029843"/>
          </a:xfrm>
        </p:grpSpPr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3347E218-A870-42B7-A0E9-5439D2CA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4622" y="2063870"/>
              <a:ext cx="3487798" cy="1029843"/>
            </a:xfrm>
            <a:custGeom>
              <a:avLst/>
              <a:gdLst>
                <a:gd name="T0" fmla="*/ 231 w 1480"/>
                <a:gd name="T1" fmla="*/ 437 h 437"/>
                <a:gd name="T2" fmla="*/ 1480 w 1480"/>
                <a:gd name="T3" fmla="*/ 437 h 437"/>
                <a:gd name="T4" fmla="*/ 1249 w 1480"/>
                <a:gd name="T5" fmla="*/ 0 h 437"/>
                <a:gd name="T6" fmla="*/ 0 w 1480"/>
                <a:gd name="T7" fmla="*/ 0 h 437"/>
                <a:gd name="T8" fmla="*/ 231 w 1480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437">
                  <a:moveTo>
                    <a:pt x="231" y="437"/>
                  </a:moveTo>
                  <a:lnTo>
                    <a:pt x="1480" y="437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1" y="43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grpSp>
          <p:nvGrpSpPr>
            <p:cNvPr id="730137" name="Group 108">
              <a:extLst>
                <a:ext uri="{FF2B5EF4-FFF2-40B4-BE49-F238E27FC236}">
                  <a16:creationId xmlns:a16="http://schemas.microsoft.com/office/drawing/2014/main" id="{E1F692AF-BD46-455A-AF5D-F63D496F3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1748" y="2212630"/>
              <a:ext cx="2398169" cy="577756"/>
              <a:chOff x="8547100" y="1443695"/>
              <a:chExt cx="2806700" cy="577756"/>
            </a:xfrm>
          </p:grpSpPr>
          <p:sp>
            <p:nvSpPr>
              <p:cNvPr id="730138" name="TextBox 109">
                <a:extLst>
                  <a:ext uri="{FF2B5EF4-FFF2-40B4-BE49-F238E27FC236}">
                    <a16:creationId xmlns:a16="http://schemas.microsoft.com/office/drawing/2014/main" id="{977DCBAC-E733-476B-8FDB-70579339C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0" y="1443695"/>
                <a:ext cx="280669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da-DK" altLang="en-US" sz="1400" dirty="0">
                    <a:solidFill>
                      <a:schemeClr val="bg1"/>
                    </a:solidFill>
                    <a:latin typeface="Raleway SemiBold" pitchFamily="34" charset="0"/>
                  </a:rPr>
                  <a:t>CI/CD</a:t>
                </a:r>
                <a:endParaRPr lang="id-ID" altLang="en-US" sz="1400" dirty="0">
                  <a:solidFill>
                    <a:schemeClr val="bg1"/>
                  </a:solidFill>
                  <a:latin typeface="Raleway SemiBold" pitchFamily="34" charset="0"/>
                </a:endParaRPr>
              </a:p>
            </p:txBody>
          </p:sp>
          <p:sp>
            <p:nvSpPr>
              <p:cNvPr id="730139" name="TextBox 110">
                <a:extLst>
                  <a:ext uri="{FF2B5EF4-FFF2-40B4-BE49-F238E27FC236}">
                    <a16:creationId xmlns:a16="http://schemas.microsoft.com/office/drawing/2014/main" id="{10C5A3EE-1382-4DB0-A9CB-B9400BFC9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1" y="1775336"/>
                <a:ext cx="2806699" cy="246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da-DK" altLang="en-US" sz="1000" dirty="0">
                    <a:solidFill>
                      <a:schemeClr val="bg1"/>
                    </a:solidFill>
                    <a:latin typeface="Lato Light" pitchFamily="34" charset="0"/>
                    <a:cs typeface="Lato Light" pitchFamily="34" charset="0"/>
                  </a:rPr>
                  <a:t>End-To-End Pipelines setup</a:t>
                </a:r>
                <a:endParaRPr lang="id-ID" altLang="en-US" sz="1000" dirty="0">
                  <a:solidFill>
                    <a:schemeClr val="bg1"/>
                  </a:solidFill>
                  <a:latin typeface="Lato Light" pitchFamily="34" charset="0"/>
                  <a:cs typeface="Lato Light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67EE7-3A8C-491F-BF96-B8D2C4432671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3584575"/>
            <a:ext cx="3487738" cy="1028700"/>
            <a:chOff x="7444622" y="3583889"/>
            <a:chExt cx="3487798" cy="1029843"/>
          </a:xfrm>
        </p:grpSpPr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DFB7BF18-68E2-4603-9C88-69D55A261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4622" y="3583889"/>
              <a:ext cx="3487798" cy="1029843"/>
            </a:xfrm>
            <a:custGeom>
              <a:avLst/>
              <a:gdLst>
                <a:gd name="T0" fmla="*/ 231 w 1480"/>
                <a:gd name="T1" fmla="*/ 437 h 437"/>
                <a:gd name="T2" fmla="*/ 1480 w 1480"/>
                <a:gd name="T3" fmla="*/ 437 h 437"/>
                <a:gd name="T4" fmla="*/ 1249 w 1480"/>
                <a:gd name="T5" fmla="*/ 0 h 437"/>
                <a:gd name="T6" fmla="*/ 0 w 1480"/>
                <a:gd name="T7" fmla="*/ 0 h 437"/>
                <a:gd name="T8" fmla="*/ 231 w 1480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437">
                  <a:moveTo>
                    <a:pt x="231" y="437"/>
                  </a:moveTo>
                  <a:lnTo>
                    <a:pt x="1480" y="437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1" y="43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grpSp>
          <p:nvGrpSpPr>
            <p:cNvPr id="730133" name="Group 111">
              <a:extLst>
                <a:ext uri="{FF2B5EF4-FFF2-40B4-BE49-F238E27FC236}">
                  <a16:creationId xmlns:a16="http://schemas.microsoft.com/office/drawing/2014/main" id="{9D2E54B2-B6D1-4E9B-AE97-925ED27A0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1748" y="3733529"/>
              <a:ext cx="2398169" cy="732196"/>
              <a:chOff x="8547100" y="1443695"/>
              <a:chExt cx="2806700" cy="732196"/>
            </a:xfrm>
          </p:grpSpPr>
          <p:sp>
            <p:nvSpPr>
              <p:cNvPr id="730134" name="TextBox 112">
                <a:extLst>
                  <a:ext uri="{FF2B5EF4-FFF2-40B4-BE49-F238E27FC236}">
                    <a16:creationId xmlns:a16="http://schemas.microsoft.com/office/drawing/2014/main" id="{E99EB221-3BB7-4A12-B3BE-C85DE1C0F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0" y="1443695"/>
                <a:ext cx="280669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Raleway SemiBold" pitchFamily="34" charset="0"/>
                  </a:rPr>
                  <a:t>Notification Center</a:t>
                </a:r>
                <a:endParaRPr lang="id-ID" altLang="en-US" sz="1400" dirty="0">
                  <a:solidFill>
                    <a:schemeClr val="bg1"/>
                  </a:solidFill>
                  <a:latin typeface="Raleway SemiBold" pitchFamily="34" charset="0"/>
                </a:endParaRPr>
              </a:p>
            </p:txBody>
          </p:sp>
          <p:sp>
            <p:nvSpPr>
              <p:cNvPr id="730135" name="TextBox 113">
                <a:extLst>
                  <a:ext uri="{FF2B5EF4-FFF2-40B4-BE49-F238E27FC236}">
                    <a16:creationId xmlns:a16="http://schemas.microsoft.com/office/drawing/2014/main" id="{A8EA9CCA-8CFB-4BED-A11F-846C3CDAA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7101" y="1775336"/>
                <a:ext cx="2806699" cy="400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da-DK" altLang="en-US" sz="1000" dirty="0">
                    <a:solidFill>
                      <a:schemeClr val="bg1"/>
                    </a:solidFill>
                    <a:latin typeface="Lato Light" pitchFamily="34" charset="0"/>
                    <a:cs typeface="Lato Light" pitchFamily="34" charset="0"/>
                  </a:rPr>
                  <a:t>Sending GitHub Repository events notification on Discord and Slack</a:t>
                </a:r>
                <a:endParaRPr lang="id-ID" altLang="en-US" sz="1000" dirty="0">
                  <a:solidFill>
                    <a:schemeClr val="bg1"/>
                  </a:solidFill>
                  <a:latin typeface="Lato Light" pitchFamily="34" charset="0"/>
                  <a:cs typeface="Lato Light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B3850-FAEB-4D9D-9F94-01342E582BF2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5106988"/>
            <a:ext cx="3487738" cy="1023937"/>
            <a:chOff x="7444622" y="5106267"/>
            <a:chExt cx="3487798" cy="1025129"/>
          </a:xfrm>
        </p:grpSpPr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A69E812-43BE-4561-A4D9-01F73DAEF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4622" y="5106267"/>
              <a:ext cx="3487798" cy="1025129"/>
            </a:xfrm>
            <a:custGeom>
              <a:avLst/>
              <a:gdLst>
                <a:gd name="T0" fmla="*/ 231 w 1480"/>
                <a:gd name="T1" fmla="*/ 435 h 435"/>
                <a:gd name="T2" fmla="*/ 1480 w 1480"/>
                <a:gd name="T3" fmla="*/ 435 h 435"/>
                <a:gd name="T4" fmla="*/ 1249 w 1480"/>
                <a:gd name="T5" fmla="*/ 0 h 435"/>
                <a:gd name="T6" fmla="*/ 0 w 1480"/>
                <a:gd name="T7" fmla="*/ 0 h 435"/>
                <a:gd name="T8" fmla="*/ 231 w 1480"/>
                <a:gd name="T9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435">
                  <a:moveTo>
                    <a:pt x="231" y="435"/>
                  </a:moveTo>
                  <a:lnTo>
                    <a:pt x="1480" y="435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231" y="43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Lato Light" panose="020F0502020204030203" pitchFamily="34" charset="0"/>
              </a:endParaRPr>
            </a:p>
          </p:txBody>
        </p:sp>
        <p:sp>
          <p:nvSpPr>
            <p:cNvPr id="730130" name="TextBox 115">
              <a:extLst>
                <a:ext uri="{FF2B5EF4-FFF2-40B4-BE49-F238E27FC236}">
                  <a16:creationId xmlns:a16="http://schemas.microsoft.com/office/drawing/2014/main" id="{61F9E4EC-FF66-48CB-9886-316B7B4C9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748" y="5254427"/>
              <a:ext cx="2398168" cy="52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  <a:latin typeface="Raleway SemiBold" pitchFamily="34" charset="0"/>
                </a:rPr>
                <a:t>Miscellaneous Amazing Actions</a:t>
              </a:r>
              <a:endParaRPr lang="id-ID" altLang="en-US" sz="1400" dirty="0">
                <a:solidFill>
                  <a:schemeClr val="bg1"/>
                </a:solidFill>
                <a:latin typeface="Raleway SemiBold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340F7EE-F22D-414C-A889-7E8C76E72D9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r="436"/>
          <a:stretch>
            <a:fillRect/>
          </a:stretch>
        </p:blipFill>
        <p:spPr>
          <a:xfrm>
            <a:off x="4419600" y="827088"/>
            <a:ext cx="1639888" cy="2478087"/>
          </a:xfrm>
          <a:custGeom>
            <a:avLst/>
            <a:gdLst>
              <a:gd name="T0" fmla="*/ 0 w 5176157"/>
              <a:gd name="T1" fmla="*/ 0 h 6858000"/>
              <a:gd name="T2" fmla="*/ 1639958 w 5176157"/>
              <a:gd name="T3" fmla="*/ 0 h 6858000"/>
              <a:gd name="T4" fmla="*/ 1639958 w 5176157"/>
              <a:gd name="T5" fmla="*/ 1614493 h 6858000"/>
              <a:gd name="T6" fmla="*/ 0 w 5176157"/>
              <a:gd name="T7" fmla="*/ 1614493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89A2469-4118-4081-92FC-76215F5CE11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3375"/>
          <a:stretch>
            <a:fillRect/>
          </a:stretch>
        </p:blipFill>
        <p:spPr>
          <a:xfrm>
            <a:off x="4391025" y="3784600"/>
            <a:ext cx="1639888" cy="2290763"/>
          </a:xfrm>
          <a:custGeom>
            <a:avLst/>
            <a:gdLst>
              <a:gd name="T0" fmla="*/ 0 w 5176157"/>
              <a:gd name="T1" fmla="*/ 0 h 6858000"/>
              <a:gd name="T2" fmla="*/ 1639958 w 5176157"/>
              <a:gd name="T3" fmla="*/ 0 h 6858000"/>
              <a:gd name="T4" fmla="*/ 1639958 w 5176157"/>
              <a:gd name="T5" fmla="*/ 1647827 h 6858000"/>
              <a:gd name="T6" fmla="*/ 0 w 5176157"/>
              <a:gd name="T7" fmla="*/ 1647827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75EA400-F363-42DF-8D8D-DC019C19EB0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r="16827"/>
          <a:stretch>
            <a:fillRect/>
          </a:stretch>
        </p:blipFill>
        <p:spPr>
          <a:xfrm>
            <a:off x="800100" y="4402138"/>
            <a:ext cx="1639888" cy="1647825"/>
          </a:xfrm>
          <a:custGeom>
            <a:avLst/>
            <a:gdLst>
              <a:gd name="T0" fmla="*/ 0 w 5176157"/>
              <a:gd name="T1" fmla="*/ 0 h 6858000"/>
              <a:gd name="T2" fmla="*/ 1639958 w 5176157"/>
              <a:gd name="T3" fmla="*/ 0 h 6858000"/>
              <a:gd name="T4" fmla="*/ 1639958 w 5176157"/>
              <a:gd name="T5" fmla="*/ 1647827 h 6858000"/>
              <a:gd name="T6" fmla="*/ 0 w 5176157"/>
              <a:gd name="T7" fmla="*/ 1647827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FF8AA3B-9CC5-473C-949F-59A3782256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r="16789"/>
          <a:stretch>
            <a:fillRect/>
          </a:stretch>
        </p:blipFill>
        <p:spPr>
          <a:xfrm>
            <a:off x="800100" y="790575"/>
            <a:ext cx="3435350" cy="3448050"/>
          </a:xfrm>
          <a:custGeom>
            <a:avLst/>
            <a:gdLst>
              <a:gd name="T0" fmla="*/ 0 w 5176157"/>
              <a:gd name="T1" fmla="*/ 0 h 6858000"/>
              <a:gd name="T2" fmla="*/ 3435009 w 5176157"/>
              <a:gd name="T3" fmla="*/ 0 h 6858000"/>
              <a:gd name="T4" fmla="*/ 3435009 w 5176157"/>
              <a:gd name="T5" fmla="*/ 3448047 h 6858000"/>
              <a:gd name="T6" fmla="*/ 0 w 5176157"/>
              <a:gd name="T7" fmla="*/ 3448047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7E5E540-B429-4513-8FA5-A7BF6E1E49D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b="21739"/>
          <a:stretch>
            <a:fillRect/>
          </a:stretch>
        </p:blipFill>
        <p:spPr>
          <a:xfrm>
            <a:off x="7381557" y="2367671"/>
            <a:ext cx="3723884" cy="3741907"/>
          </a:xfrm>
          <a:custGeom>
            <a:avLst/>
            <a:gdLst>
              <a:gd name="T0" fmla="*/ 0 w 5176157"/>
              <a:gd name="T1" fmla="*/ 0 h 6858000"/>
              <a:gd name="T2" fmla="*/ 1639958 w 5176157"/>
              <a:gd name="T3" fmla="*/ 0 h 6858000"/>
              <a:gd name="T4" fmla="*/ 1639958 w 5176157"/>
              <a:gd name="T5" fmla="*/ 1647827 h 6858000"/>
              <a:gd name="T6" fmla="*/ 0 w 5176157"/>
              <a:gd name="T7" fmla="*/ 1647827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462CC24-B891-4FBE-A672-33A38B2907C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r="16827"/>
          <a:stretch>
            <a:fillRect/>
          </a:stretch>
        </p:blipFill>
        <p:spPr>
          <a:xfrm>
            <a:off x="2595563" y="4419600"/>
            <a:ext cx="1639887" cy="1647825"/>
          </a:xfrm>
          <a:custGeom>
            <a:avLst/>
            <a:gdLst>
              <a:gd name="T0" fmla="*/ 0 w 5176157"/>
              <a:gd name="T1" fmla="*/ 0 h 6858000"/>
              <a:gd name="T2" fmla="*/ 1639958 w 5176157"/>
              <a:gd name="T3" fmla="*/ 0 h 6858000"/>
              <a:gd name="T4" fmla="*/ 1639958 w 5176157"/>
              <a:gd name="T5" fmla="*/ 1647827 h 6858000"/>
              <a:gd name="T6" fmla="*/ 0 w 5176157"/>
              <a:gd name="T7" fmla="*/ 1647827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76157" h="6858000">
                <a:moveTo>
                  <a:pt x="0" y="0"/>
                </a:moveTo>
                <a:lnTo>
                  <a:pt x="5176157" y="0"/>
                </a:lnTo>
                <a:lnTo>
                  <a:pt x="51761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FE4E1-FD55-4633-84C1-33F05918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635125"/>
            <a:ext cx="390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Automation &lt;3</a:t>
            </a:r>
            <a:endParaRPr lang="id-ID" altLang="en-US" sz="3600" dirty="0">
              <a:solidFill>
                <a:schemeClr val="bg1"/>
              </a:solidFill>
              <a:latin typeface="Raleway ExtraBold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ADA63-07C6-41E7-9707-3CA10A38C2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96" y="6282719"/>
            <a:ext cx="2326445" cy="448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12F3B-4AC4-4F3A-8C1D-C109592312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8" y="448131"/>
            <a:ext cx="7915275" cy="5595481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368317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B77114-EC8D-4F54-9093-AD1C9A9605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9237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>
                <a:solidFill>
                  <a:schemeClr val="bg1"/>
                </a:solidFill>
                <a:latin typeface="Raleway SemiBold" pitchFamily="34" charset="0"/>
              </a:rPr>
              <a:t>01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68196"/>
            <a:ext cx="3362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GitHub Actions 101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B4A93-6941-4ED9-BCD3-81A4487B9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490787"/>
            <a:ext cx="336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Raleway Light" panose="020B0403030101060003" pitchFamily="34" charset="0"/>
              </a:rPr>
              <a:t>Introduction</a:t>
            </a:r>
            <a:endParaRPr lang="id-ID" altLang="en-US" sz="14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58649-8420-45B1-865A-7DE3D9C1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32" y="3538616"/>
            <a:ext cx="33623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Automate, customize, and execute your software development workflows right in your repository with GitHub Actions. You can discover, create, and share actions to perform any job you'd like, including CI/CD, and combine actions in a completely customized workflow.</a:t>
            </a:r>
            <a:endParaRPr lang="id-ID" alt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0440497-6717-47EE-A8E6-D075409C92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1604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 dirty="0">
                <a:solidFill>
                  <a:schemeClr val="bg1"/>
                </a:solidFill>
                <a:latin typeface="Raleway SemiBold" pitchFamily="34" charset="0"/>
              </a:rPr>
              <a:t>0</a:t>
            </a:r>
            <a:r>
              <a:rPr lang="en-US" altLang="en-US" sz="16600" dirty="0">
                <a:solidFill>
                  <a:schemeClr val="bg1"/>
                </a:solidFill>
                <a:latin typeface="Raleway SemiBold" pitchFamily="34" charset="0"/>
              </a:rPr>
              <a:t>2</a:t>
            </a:r>
            <a:endParaRPr lang="id-ID" altLang="en-US" sz="16600" dirty="0">
              <a:solidFill>
                <a:schemeClr val="bg1"/>
              </a:solidFill>
              <a:latin typeface="Raleway SemiBold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772" y="2170113"/>
            <a:ext cx="3362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The First Step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B4A93-6941-4ED9-BCD3-81A4487B9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771" y="3064926"/>
            <a:ext cx="336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Raleway Light" panose="020B0403030101060003" pitchFamily="34" charset="0"/>
              </a:rPr>
              <a:t>Hello, World! GitHub Actions</a:t>
            </a:r>
            <a:endParaRPr lang="id-ID" altLang="en-US" sz="14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60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F71B98D-9BE8-421C-AD5C-A7D516FA7B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1604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 dirty="0">
                <a:solidFill>
                  <a:schemeClr val="bg1"/>
                </a:solidFill>
                <a:latin typeface="Raleway SemiBold" pitchFamily="34" charset="0"/>
              </a:rPr>
              <a:t>0</a:t>
            </a:r>
            <a:r>
              <a:rPr lang="en-US" altLang="en-US" sz="16600" dirty="0">
                <a:solidFill>
                  <a:schemeClr val="bg1"/>
                </a:solidFill>
                <a:latin typeface="Raleway SemiBold" pitchFamily="34" charset="0"/>
              </a:rPr>
              <a:t>3</a:t>
            </a:r>
            <a:endParaRPr lang="id-ID" altLang="en-US" sz="16600" dirty="0">
              <a:solidFill>
                <a:schemeClr val="bg1"/>
              </a:solidFill>
              <a:latin typeface="Raleway SemiBold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2490787"/>
            <a:ext cx="3362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Maintainer’s</a:t>
            </a:r>
          </a:p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Corner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63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85B4D17-507D-4D07-8FCE-DB1F3D146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>
          <a:custGeom>
            <a:avLst/>
            <a:gdLst>
              <a:gd name="T0" fmla="*/ 0 w 12192000"/>
              <a:gd name="T1" fmla="*/ 0 h 6858000"/>
              <a:gd name="T2" fmla="*/ 12192000 w 12192000"/>
              <a:gd name="T3" fmla="*/ 0 h 6858000"/>
              <a:gd name="T4" fmla="*/ 12192000 w 12192000"/>
              <a:gd name="T5" fmla="*/ 6858000 h 6858000"/>
              <a:gd name="T6" fmla="*/ 0 w 12192000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E68A739E-9B0B-4045-8E75-0F966715301D}"/>
              </a:ext>
            </a:extLst>
          </p:cNvPr>
          <p:cNvSpPr>
            <a:spLocks/>
          </p:cNvSpPr>
          <p:nvPr/>
        </p:nvSpPr>
        <p:spPr bwMode="auto">
          <a:xfrm>
            <a:off x="6848475" y="1247775"/>
            <a:ext cx="5067300" cy="5068888"/>
          </a:xfrm>
          <a:custGeom>
            <a:avLst/>
            <a:gdLst>
              <a:gd name="T0" fmla="*/ 4774879 w 971"/>
              <a:gd name="T1" fmla="*/ 1639094 h 971"/>
              <a:gd name="T2" fmla="*/ 2087379 w 971"/>
              <a:gd name="T3" fmla="*/ 292323 h 971"/>
              <a:gd name="T4" fmla="*/ 302670 w 971"/>
              <a:gd name="T5" fmla="*/ 2703983 h 971"/>
              <a:gd name="T6" fmla="*/ 3151942 w 971"/>
              <a:gd name="T7" fmla="*/ 4765901 h 971"/>
              <a:gd name="T8" fmla="*/ 4774879 w 971"/>
              <a:gd name="T9" fmla="*/ 1639094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1" h="971">
                <a:moveTo>
                  <a:pt x="915" y="314"/>
                </a:moveTo>
                <a:cubicBezTo>
                  <a:pt x="859" y="76"/>
                  <a:pt x="641" y="0"/>
                  <a:pt x="400" y="56"/>
                </a:cubicBezTo>
                <a:cubicBezTo>
                  <a:pt x="160" y="114"/>
                  <a:pt x="0" y="281"/>
                  <a:pt x="58" y="518"/>
                </a:cubicBezTo>
                <a:cubicBezTo>
                  <a:pt x="113" y="754"/>
                  <a:pt x="364" y="971"/>
                  <a:pt x="604" y="913"/>
                </a:cubicBezTo>
                <a:cubicBezTo>
                  <a:pt x="845" y="856"/>
                  <a:pt x="971" y="550"/>
                  <a:pt x="915" y="314"/>
                </a:cubicBezTo>
                <a:close/>
              </a:path>
            </a:pathLst>
          </a:cu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9F04ABF-31A0-4329-97F4-CB00B6DE9D82}"/>
              </a:ext>
            </a:extLst>
          </p:cNvPr>
          <p:cNvSpPr>
            <a:spLocks/>
          </p:cNvSpPr>
          <p:nvPr/>
        </p:nvSpPr>
        <p:spPr bwMode="auto">
          <a:xfrm>
            <a:off x="6294438" y="742950"/>
            <a:ext cx="5299075" cy="5224463"/>
          </a:xfrm>
          <a:custGeom>
            <a:avLst/>
            <a:gdLst>
              <a:gd name="T0" fmla="*/ 4254954 w 1015"/>
              <a:gd name="T1" fmla="*/ 4487620 h 1001"/>
              <a:gd name="T2" fmla="*/ 4500332 w 1015"/>
              <a:gd name="T3" fmla="*/ 1497613 h 1001"/>
              <a:gd name="T4" fmla="*/ 1592345 w 1015"/>
              <a:gd name="T5" fmla="*/ 740979 h 1001"/>
              <a:gd name="T6" fmla="*/ 751796 w 1015"/>
              <a:gd name="T7" fmla="*/ 4158876 h 1001"/>
              <a:gd name="T8" fmla="*/ 4254954 w 1015"/>
              <a:gd name="T9" fmla="*/ 4487620 h 1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5" h="1001">
                <a:moveTo>
                  <a:pt x="815" y="860"/>
                </a:moveTo>
                <a:cubicBezTo>
                  <a:pt x="1015" y="719"/>
                  <a:pt x="1005" y="489"/>
                  <a:pt x="862" y="287"/>
                </a:cubicBezTo>
                <a:cubicBezTo>
                  <a:pt x="718" y="85"/>
                  <a:pt x="504" y="0"/>
                  <a:pt x="305" y="142"/>
                </a:cubicBezTo>
                <a:cubicBezTo>
                  <a:pt x="107" y="282"/>
                  <a:pt x="0" y="595"/>
                  <a:pt x="144" y="797"/>
                </a:cubicBezTo>
                <a:cubicBezTo>
                  <a:pt x="287" y="999"/>
                  <a:pt x="618" y="1001"/>
                  <a:pt x="815" y="860"/>
                </a:cubicBezTo>
                <a:close/>
              </a:path>
            </a:pathLst>
          </a:custGeom>
          <a:solidFill>
            <a:schemeClr val="accent2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13EBF0E-D435-426F-BFB9-142DD451E1A3}"/>
              </a:ext>
            </a:extLst>
          </p:cNvPr>
          <p:cNvSpPr>
            <a:spLocks/>
          </p:cNvSpPr>
          <p:nvPr/>
        </p:nvSpPr>
        <p:spPr bwMode="auto">
          <a:xfrm>
            <a:off x="6838950" y="487363"/>
            <a:ext cx="5199063" cy="5183187"/>
          </a:xfrm>
          <a:custGeom>
            <a:avLst/>
            <a:gdLst>
              <a:gd name="T0" fmla="*/ 578 w 996"/>
              <a:gd name="T1" fmla="*/ 82 h 993"/>
              <a:gd name="T2" fmla="*/ 82 w 996"/>
              <a:gd name="T3" fmla="*/ 373 h 993"/>
              <a:gd name="T4" fmla="*/ 284 w 996"/>
              <a:gd name="T5" fmla="*/ 912 h 993"/>
              <a:gd name="T6" fmla="*/ 912 w 996"/>
              <a:gd name="T7" fmla="*/ 667 h 993"/>
              <a:gd name="T8" fmla="*/ 578 w 996"/>
              <a:gd name="T9" fmla="*/ 8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993">
                <a:moveTo>
                  <a:pt x="578" y="82"/>
                </a:moveTo>
                <a:cubicBezTo>
                  <a:pt x="348" y="0"/>
                  <a:pt x="165" y="140"/>
                  <a:pt x="82" y="373"/>
                </a:cubicBezTo>
                <a:cubicBezTo>
                  <a:pt x="0" y="607"/>
                  <a:pt x="54" y="831"/>
                  <a:pt x="284" y="912"/>
                </a:cubicBezTo>
                <a:cubicBezTo>
                  <a:pt x="512" y="993"/>
                  <a:pt x="831" y="901"/>
                  <a:pt x="912" y="667"/>
                </a:cubicBezTo>
                <a:cubicBezTo>
                  <a:pt x="996" y="434"/>
                  <a:pt x="806" y="162"/>
                  <a:pt x="578" y="82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DB8D1-CB2F-4DA9-BD25-C3943BCE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1895475"/>
            <a:ext cx="241604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6600" dirty="0">
                <a:solidFill>
                  <a:schemeClr val="bg1"/>
                </a:solidFill>
                <a:latin typeface="Raleway SemiBold" pitchFamily="34" charset="0"/>
              </a:rPr>
              <a:t>0</a:t>
            </a:r>
            <a:r>
              <a:rPr lang="en-US" altLang="en-US" sz="16600" dirty="0">
                <a:solidFill>
                  <a:schemeClr val="bg1"/>
                </a:solidFill>
                <a:latin typeface="Raleway SemiBold" pitchFamily="34" charset="0"/>
              </a:rPr>
              <a:t>4</a:t>
            </a:r>
            <a:endParaRPr lang="id-ID" altLang="en-US" sz="16600" dirty="0">
              <a:solidFill>
                <a:schemeClr val="bg1"/>
              </a:solidFill>
              <a:latin typeface="Raleway SemiBold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1FE5BB-658A-487C-9F54-3A3065819E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037388" cy="6858000"/>
          </a:xfrm>
          <a:custGeom>
            <a:avLst/>
            <a:gdLst>
              <a:gd name="connsiteX0" fmla="*/ 0 w 7037468"/>
              <a:gd name="connsiteY0" fmla="*/ 0 h 6858000"/>
              <a:gd name="connsiteX1" fmla="*/ 7037468 w 7037468"/>
              <a:gd name="connsiteY1" fmla="*/ 0 h 6858000"/>
              <a:gd name="connsiteX2" fmla="*/ 5366853 w 7037468"/>
              <a:gd name="connsiteY2" fmla="*/ 3429000 h 6858000"/>
              <a:gd name="connsiteX3" fmla="*/ 7037468 w 7037468"/>
              <a:gd name="connsiteY3" fmla="*/ 6858000 h 6858000"/>
              <a:gd name="connsiteX4" fmla="*/ 0 w 7037468"/>
              <a:gd name="connsiteY4" fmla="*/ 6858000 h 6858000"/>
              <a:gd name="connsiteX5" fmla="*/ 0 w 703746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7468" h="6858000">
                <a:moveTo>
                  <a:pt x="0" y="0"/>
                </a:moveTo>
                <a:cubicBezTo>
                  <a:pt x="0" y="0"/>
                  <a:pt x="0" y="0"/>
                  <a:pt x="7037468" y="0"/>
                </a:cubicBezTo>
                <a:cubicBezTo>
                  <a:pt x="6019437" y="798534"/>
                  <a:pt x="5366853" y="2035479"/>
                  <a:pt x="5366853" y="3429000"/>
                </a:cubicBezTo>
                <a:cubicBezTo>
                  <a:pt x="5366853" y="4822521"/>
                  <a:pt x="6019437" y="6059466"/>
                  <a:pt x="7037468" y="6858000"/>
                </a:cubicBezTo>
                <a:lnTo>
                  <a:pt x="0" y="6858000"/>
                </a:ln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57200" dist="304800" algn="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74EB7-B639-4403-8000-8B546C5D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895475"/>
            <a:ext cx="33623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Raleway ExtraBold" pitchFamily="34" charset="0"/>
              </a:rPr>
              <a:t>Continuous Integration &amp; Continuous Delivery</a:t>
            </a:r>
            <a:endParaRPr lang="id-ID" altLang="en-US" sz="3600" dirty="0">
              <a:solidFill>
                <a:schemeClr val="accent1"/>
              </a:solidFill>
              <a:latin typeface="Raleway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44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theme/theme1.xml><?xml version="1.0" encoding="utf-8"?>
<a:theme xmlns:a="http://schemas.openxmlformats.org/drawingml/2006/main" name="Dark Theme">
  <a:themeElements>
    <a:clrScheme name="Seventhin">
      <a:dk1>
        <a:srgbClr val="1C2229"/>
      </a:dk1>
      <a:lt1>
        <a:srgbClr val="FFFFFF"/>
      </a:lt1>
      <a:dk2>
        <a:srgbClr val="37474F"/>
      </a:dk2>
      <a:lt2>
        <a:srgbClr val="CFD8DC"/>
      </a:lt2>
      <a:accent1>
        <a:srgbClr val="00A6DA"/>
      </a:accent1>
      <a:accent2>
        <a:srgbClr val="0D73C8"/>
      </a:accent2>
      <a:accent3>
        <a:srgbClr val="6B5BB4"/>
      </a:accent3>
      <a:accent4>
        <a:srgbClr val="B54F9B"/>
      </a:accent4>
      <a:accent5>
        <a:srgbClr val="E64F67"/>
      </a:accent5>
      <a:accent6>
        <a:srgbClr val="FE8954"/>
      </a:accent6>
      <a:hlink>
        <a:srgbClr val="1F497D"/>
      </a:hlink>
      <a:folHlink>
        <a:srgbClr val="699B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Theme">
  <a:themeElements>
    <a:clrScheme name="Seventhin">
      <a:dk1>
        <a:srgbClr val="1C2229"/>
      </a:dk1>
      <a:lt1>
        <a:srgbClr val="FFFFFF"/>
      </a:lt1>
      <a:dk2>
        <a:srgbClr val="37474F"/>
      </a:dk2>
      <a:lt2>
        <a:srgbClr val="CFD8DC"/>
      </a:lt2>
      <a:accent1>
        <a:srgbClr val="00A6DA"/>
      </a:accent1>
      <a:accent2>
        <a:srgbClr val="0D73C8"/>
      </a:accent2>
      <a:accent3>
        <a:srgbClr val="6B5BB4"/>
      </a:accent3>
      <a:accent4>
        <a:srgbClr val="B54F9B"/>
      </a:accent4>
      <a:accent5>
        <a:srgbClr val="E64F67"/>
      </a:accent5>
      <a:accent6>
        <a:srgbClr val="FE8954"/>
      </a:accent6>
      <a:hlink>
        <a:srgbClr val="1F497D"/>
      </a:hlink>
      <a:folHlink>
        <a:srgbClr val="699B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ThePress Main Slide (Recommended)</Template>
  <TotalTime>5880</TotalTime>
  <Words>299</Words>
  <Application>Microsoft Office PowerPoint</Application>
  <PresentationFormat>Widescreen</PresentationFormat>
  <Paragraphs>57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Lato Light</vt:lpstr>
      <vt:lpstr>Montserrat</vt:lpstr>
      <vt:lpstr>Montserrat Light</vt:lpstr>
      <vt:lpstr>Montserrat SemiBold</vt:lpstr>
      <vt:lpstr>Montserrat Thin</vt:lpstr>
      <vt:lpstr>Raleway</vt:lpstr>
      <vt:lpstr>Raleway ExtraBold</vt:lpstr>
      <vt:lpstr>Raleway Light</vt:lpstr>
      <vt:lpstr>Raleway SemiBold</vt:lpstr>
      <vt:lpstr>Times New Roman</vt:lpstr>
      <vt:lpstr>Dark Theme</vt:lpstr>
      <vt:lpstr>Light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Mahajan</dc:creator>
  <cp:lastModifiedBy>Nishkarsh Raj</cp:lastModifiedBy>
  <cp:revision>434</cp:revision>
  <dcterms:created xsi:type="dcterms:W3CDTF">2020-03-14T19:15:12Z</dcterms:created>
  <dcterms:modified xsi:type="dcterms:W3CDTF">2021-06-11T08:27:42Z</dcterms:modified>
</cp:coreProperties>
</file>