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9144000"/>
  <p:notesSz cx="6858000" cy="9144000"/>
  <p:embeddedFontLst>
    <p:embeddedFont>
      <p:font typeface="Playfair Display"/>
      <p:regular r:id="rId61"/>
      <p:bold r:id="rId62"/>
      <p:italic r:id="rId63"/>
      <p:boldItalic r:id="rId64"/>
    </p:embeddedFont>
    <p:embeddedFont>
      <p:font typeface="Montserrat"/>
      <p:regular r:id="rId65"/>
      <p:bold r:id="rId66"/>
      <p:italic r:id="rId67"/>
      <p:boldItalic r:id="rId68"/>
    </p:embeddedFont>
    <p:embeddedFont>
      <p:font typeface="Oswald"/>
      <p:regular r:id="rId69"/>
      <p:bold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swald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PlayfairDisplay-bold.fntdata"/><Relationship Id="rId61" Type="http://schemas.openxmlformats.org/officeDocument/2006/relationships/font" Target="fonts/PlayfairDisplay-regular.fntdata"/><Relationship Id="rId20" Type="http://schemas.openxmlformats.org/officeDocument/2006/relationships/slide" Target="slides/slide15.xml"/><Relationship Id="rId64" Type="http://schemas.openxmlformats.org/officeDocument/2006/relationships/font" Target="fonts/PlayfairDisplay-boldItalic.fntdata"/><Relationship Id="rId63" Type="http://schemas.openxmlformats.org/officeDocument/2006/relationships/font" Target="fonts/PlayfairDisplay-italic.fntdata"/><Relationship Id="rId22" Type="http://schemas.openxmlformats.org/officeDocument/2006/relationships/slide" Target="slides/slide17.xml"/><Relationship Id="rId66" Type="http://schemas.openxmlformats.org/officeDocument/2006/relationships/font" Target="fonts/Montserrat-bold.fntdata"/><Relationship Id="rId21" Type="http://schemas.openxmlformats.org/officeDocument/2006/relationships/slide" Target="slides/slide16.xml"/><Relationship Id="rId65" Type="http://schemas.openxmlformats.org/officeDocument/2006/relationships/font" Target="fonts/Montserrat-regular.fntdata"/><Relationship Id="rId24" Type="http://schemas.openxmlformats.org/officeDocument/2006/relationships/slide" Target="slides/slide19.xml"/><Relationship Id="rId68" Type="http://schemas.openxmlformats.org/officeDocument/2006/relationships/font" Target="fonts/Montserrat-boldItalic.fntdata"/><Relationship Id="rId23" Type="http://schemas.openxmlformats.org/officeDocument/2006/relationships/slide" Target="slides/slide18.xml"/><Relationship Id="rId67" Type="http://schemas.openxmlformats.org/officeDocument/2006/relationships/font" Target="fonts/Montserrat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swald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727d142f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1727d142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1727d142f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1727d142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1727d142f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1727d142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1727d142f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1727d142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1727d142f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1727d142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727d142f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1727d142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17279e78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17279e7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727d142f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727d142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727d142f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727d142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17279e78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17279e7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1727d142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1727d142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7279e78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17279e78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17279e78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17279e78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1727d142f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1727d142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1727d142f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1727d142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17279e78f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17279e78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17279e78f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17279e7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7279e78f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17279e78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17279e78f_4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17279e78f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17279e78f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17279e78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17279e78f_4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17279e78f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17279e78f_4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17279e78f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17279e78f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17279e78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17279e78f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17279e78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17279e78f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17279e78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17279e78f_4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17279e78f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17279e78f_4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17279e78f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17279e78f_4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17279e78f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17279e78f_4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17279e78f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17279e78f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17279e78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1727d142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1727d14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17279e78f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17279e78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17279e78f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17279e78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17279e78f_4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17279e78f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17279e78f_4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17279e78f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17279e78f_4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17279e78f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17279e78f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17279e78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17279e78f_4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17279e78f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17279e78f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17279e78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17279e78f_4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17279e78f_4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17279e78f_4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17279e78f_4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727d142f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727d14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17279e78f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17279e78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17279e78f_4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17279e78f_4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17279e78f_4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17279e78f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17279e78f_4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17279e78f_4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17279e78f_4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17279e78f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17279e78f_4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17279e78f_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727d142f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727d142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727d142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1727d14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727d142f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727d14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17279e78f_0_17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17279e78f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871800"/>
            <a:ext cx="8455500" cy="28623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4734200"/>
            <a:ext cx="4910100" cy="770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333233"/>
            <a:ext cx="8520600" cy="28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  <a:defRPr/>
            </a:lvl1pPr>
            <a:lvl2pPr indent="-325755" lvl="1" marL="914400" rtl="0" algn="l"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2pPr>
            <a:lvl3pPr indent="-308610" lvl="2" marL="1371600" rtl="0" algn="l">
              <a:spcBef>
                <a:spcPts val="1600"/>
              </a:spcBef>
              <a:spcAft>
                <a:spcPts val="0"/>
              </a:spcAft>
              <a:buSzPts val="1260"/>
              <a:buChar char="■"/>
              <a:defRPr/>
            </a:lvl3pPr>
            <a:lvl4pPr indent="-302894" lvl="3" marL="1828800" rtl="0" algn="l">
              <a:spcBef>
                <a:spcPts val="160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rtl="0" algn="l">
              <a:spcBef>
                <a:spcPts val="1600"/>
              </a:spcBef>
              <a:spcAft>
                <a:spcPts val="0"/>
              </a:spcAft>
              <a:buSzPts val="1170"/>
              <a:buChar char="○"/>
              <a:defRPr/>
            </a:lvl5pPr>
            <a:lvl6pPr indent="-320039" lvl="5" marL="2743200" rtl="0" algn="l">
              <a:spcBef>
                <a:spcPts val="16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60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43650" y="744450"/>
            <a:ext cx="567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871800"/>
            <a:ext cx="8455500" cy="28623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645433"/>
            <a:ext cx="85206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645400"/>
            <a:ext cx="39999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645400"/>
            <a:ext cx="39999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4422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8952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45433"/>
            <a:ext cx="8520600" cy="4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5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533400" y="990600"/>
            <a:ext cx="78516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IN"/>
              <a:t>GitHub Automation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52750" y="4800600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IN"/>
              <a:t>Test-Automation Mid Semester Project using Selenium and TestNG Framework</a:t>
            </a:r>
            <a:endParaRPr/>
          </a:p>
        </p:txBody>
      </p:sp>
      <p:pic>
        <p:nvPicPr>
          <p:cNvPr descr="github.jpg"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1336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575" y="152400"/>
            <a:ext cx="5921826" cy="454435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83650" y="1830725"/>
            <a:ext cx="6895475" cy="43414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300" y="104772"/>
            <a:ext cx="6093751" cy="4810124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45025" y="1516425"/>
            <a:ext cx="6906976" cy="4802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600" y="165600"/>
            <a:ext cx="7096601" cy="42384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45200" y="1603700"/>
            <a:ext cx="6478550" cy="42384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-80700" y="0"/>
            <a:ext cx="92247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@Test(</a:t>
            </a:r>
            <a:r>
              <a:rPr lang="en-IN" sz="1700">
                <a:highlight>
                  <a:srgbClr val="00FFFF"/>
                </a:highlight>
              </a:rPr>
              <a:t>priority=2</a:t>
            </a:r>
            <a:r>
              <a:rPr lang="en-IN" sz="1700"/>
              <a:t>)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    public void</a:t>
            </a:r>
            <a:r>
              <a:rPr lang="en-IN" sz="1700">
                <a:highlight>
                  <a:srgbClr val="FFFF00"/>
                </a:highlight>
              </a:rPr>
              <a:t> CreateRepository</a:t>
            </a:r>
            <a:r>
              <a:rPr lang="en-IN" sz="1700"/>
              <a:t>()   -------------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    {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   	 element = driver.findElement(By.name("login"));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   	 element.sendKeys("nishkarshraj000@gmail.com");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   	 element = driver.findElement(By.name("password"));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   	 element.sendKeys("Nish123!@#");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   	 driver.findElement(By.name("commit")).click();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   	 //</a:t>
            </a:r>
            <a:r>
              <a:rPr lang="en-IN" sz="1700">
                <a:highlight>
                  <a:srgbClr val="00FFFF"/>
                </a:highlight>
              </a:rPr>
              <a:t>Homepage assertions</a:t>
            </a:r>
            <a:endParaRPr sz="1700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   	 str = driver.findElement(By.xpath("/html/body/div[4]/div/aside[1]/div[2]/div[1]/div/h2")).getText();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   	 Assert.assertTrue(str.contains("Repositories"));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   	 Assert.assertTrue(driver.findElement(By.xpath("/html/body/div[4]/div/aside[1]/div[2]/div[1]/div/h2/a")).isEnabled());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   	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/>
              <a:t>   	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sz="1700"/>
              <a:t>   	</a:t>
            </a:r>
            <a:endParaRPr sz="1700"/>
          </a:p>
        </p:txBody>
      </p:sp>
      <p:sp>
        <p:nvSpPr>
          <p:cNvPr id="139" name="Google Shape;139;p26"/>
          <p:cNvSpPr/>
          <p:nvPr/>
        </p:nvSpPr>
        <p:spPr>
          <a:xfrm>
            <a:off x="4572000" y="499825"/>
            <a:ext cx="600000" cy="5349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5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0" y="0"/>
            <a:ext cx="91440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</a:t>
            </a:r>
            <a:r>
              <a:rPr lang="en-IN" sz="1900">
                <a:highlight>
                  <a:srgbClr val="00FFFF"/>
                </a:highlight>
              </a:rPr>
              <a:t>//Create Repository</a:t>
            </a:r>
            <a:endParaRPr sz="1900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driver.findElement(By.xpath("/html/body/div[4]/div/aside[1]/div[2]/div[1]/div/h2/a")).click();   	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element = driver.findElement(By.xpath("//*[@id=\"repository_name\"]"));   	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element.sendKeys("Test Automation");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900">
                <a:highlight>
                  <a:srgbClr val="00FFFF"/>
                </a:highlight>
              </a:rPr>
              <a:t>//Create Repository Page Assertions</a:t>
            </a:r>
            <a:endParaRPr sz="1900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900"/>
              <a:t>   	 str = driver.findElement(By.xpath("//*[@id=\"new_repository\"]/div[2]/auto-check/dl/dt/label")).getText();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900"/>
              <a:t>   	 Assert.assertTrue(str.contains("Repository"));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900"/>
              <a:t>   	 str = driver.findElement(By.xpath("//*[@id=\"repository-owner-label\"]")).getText();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900"/>
              <a:t>   	 Assert.assertTrue(str.contains("Owner")); 	 driver.findElement(By.xpath("//*[@id=\"new_repository\"]/div[3]/button")).submit();   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  	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sz="1900"/>
              <a:t>   	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25" y="301975"/>
            <a:ext cx="8088074" cy="6066174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00" y="675650"/>
            <a:ext cx="8387776" cy="5665924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50" y="661300"/>
            <a:ext cx="8180624" cy="553539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114300" y="1234500"/>
            <a:ext cx="91440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</a:t>
            </a:r>
            <a:r>
              <a:rPr lang="en-IN" sz="1900">
                <a:highlight>
                  <a:srgbClr val="00FFFF"/>
                </a:highlight>
              </a:rPr>
              <a:t>//Repository Homepage Assertions</a:t>
            </a:r>
            <a:endParaRPr sz="1900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str = driver.findElement(By.xpath("//*[@id=\"js-repo-pjax-container\"]/div[1]/nav/span[1]/a/span")).getText();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Assert.assertTrue(str.contains("Code"));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str = driver.findElement(By.xpath("//*[@id=\"js-repo-pjax-container\"]/div[1]/nav/span[2]/a/span[1]")).getText();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900"/>
              <a:t>   	 Assert.assertTrue(str.contains("Issues"));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	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sz="1900"/>
              <a:t>   	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75" y="469525"/>
            <a:ext cx="8000998" cy="59189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1275" y="671413"/>
            <a:ext cx="82296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/>
              <a:t>GitHub Automation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412625" y="1785275"/>
            <a:ext cx="1926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IN" sz="1800" u="sng"/>
              <a:t> Team Details:</a:t>
            </a:r>
            <a:endParaRPr sz="1800"/>
          </a:p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 u="sng"/>
          </a:p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1600"/>
              </a:spcAft>
              <a:buSzPts val="2470"/>
              <a:buNone/>
            </a:pPr>
            <a:r>
              <a:t/>
            </a:r>
            <a:endParaRPr b="1" u="sng"/>
          </a:p>
        </p:txBody>
      </p:sp>
      <p:sp>
        <p:nvSpPr>
          <p:cNvPr id="73" name="Google Shape;73;p15"/>
          <p:cNvSpPr txBox="1"/>
          <p:nvPr/>
        </p:nvSpPr>
        <p:spPr>
          <a:xfrm>
            <a:off x="5168025" y="2612550"/>
            <a:ext cx="3241200" cy="1338900"/>
          </a:xfrm>
          <a:prstGeom prst="rect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470"/>
              <a:buFont typeface="Arial"/>
              <a:buNone/>
            </a:pPr>
            <a:r>
              <a:rPr b="1" lang="en-IN" sz="1800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Member 2:</a:t>
            </a:r>
            <a:r>
              <a:rPr lang="en-I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Lakshika Parihar</a:t>
            </a:r>
            <a:endParaRPr b="1" sz="1800" u="sng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470"/>
              <a:buFont typeface="Arial"/>
              <a:buNone/>
            </a:pPr>
            <a:r>
              <a:rPr b="1" lang="en-IN" sz="1800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SAP ID:</a:t>
            </a:r>
            <a:r>
              <a:rPr lang="en-I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500060110</a:t>
            </a:r>
            <a:endParaRPr b="1" sz="1800" u="sng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470"/>
              <a:buFont typeface="Arial"/>
              <a:buNone/>
            </a:pPr>
            <a:r>
              <a:rPr b="1" lang="en-IN" sz="1800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Roll Number:</a:t>
            </a:r>
            <a:r>
              <a:rPr lang="en-I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R171217031</a:t>
            </a:r>
            <a:endParaRPr b="1" sz="1800" u="sng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628925" y="4359625"/>
            <a:ext cx="3241200" cy="1338900"/>
          </a:xfrm>
          <a:prstGeom prst="rect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470"/>
              <a:buFont typeface="Arial"/>
              <a:buNone/>
            </a:pPr>
            <a:r>
              <a:rPr b="1" lang="en-IN" sz="1800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Member 3:</a:t>
            </a:r>
            <a:r>
              <a:rPr lang="en-I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Shraddha Saini</a:t>
            </a:r>
            <a:endParaRPr b="1" sz="1800" u="sng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470"/>
              <a:buFont typeface="Arial"/>
              <a:buNone/>
            </a:pPr>
            <a:r>
              <a:rPr b="1" lang="en-IN" sz="1800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SAP ID:</a:t>
            </a:r>
            <a:r>
              <a:rPr lang="en-I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500062194</a:t>
            </a:r>
            <a:endParaRPr b="1" sz="1800" u="sng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1600"/>
              </a:spcAft>
              <a:buClr>
                <a:schemeClr val="dk2"/>
              </a:buClr>
              <a:buSzPts val="2470"/>
              <a:buFont typeface="Arial"/>
              <a:buNone/>
            </a:pPr>
            <a:r>
              <a:rPr b="1" lang="en-IN" sz="1800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Roll Number:</a:t>
            </a:r>
            <a:r>
              <a:rPr lang="en-I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R171217055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71500" y="2612550"/>
            <a:ext cx="2824800" cy="1338900"/>
          </a:xfrm>
          <a:prstGeom prst="rect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470"/>
              <a:buFont typeface="Arial"/>
              <a:buNone/>
            </a:pPr>
            <a:r>
              <a:rPr b="1" lang="en-IN" sz="1800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Member 1:</a:t>
            </a:r>
            <a:r>
              <a:rPr lang="en-I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Nishkarsh Raj</a:t>
            </a:r>
            <a:endParaRPr b="1" sz="1800" u="sng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470"/>
              <a:buFont typeface="Arial"/>
              <a:buNone/>
            </a:pPr>
            <a:r>
              <a:rPr b="1" lang="en-IN" sz="1800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SAP ID:</a:t>
            </a:r>
            <a:r>
              <a:rPr lang="en-I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500060720</a:t>
            </a:r>
            <a:endParaRPr b="1" sz="1800" u="sng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470"/>
              <a:buFont typeface="Arial"/>
              <a:buNone/>
            </a:pPr>
            <a:r>
              <a:rPr b="1" lang="en-IN" sz="1800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Roll Number:</a:t>
            </a:r>
            <a:r>
              <a:rPr lang="en-I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R171217041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213675" y="437205"/>
            <a:ext cx="82296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//</a:t>
            </a:r>
            <a:r>
              <a:rPr lang="en-IN" sz="1900">
                <a:highlight>
                  <a:srgbClr val="00FFFF"/>
                </a:highlight>
              </a:rPr>
              <a:t>Add Default file</a:t>
            </a:r>
            <a:r>
              <a:rPr lang="en-IN" sz="1900"/>
              <a:t> to make the repository forkable because empty repository cannot be forked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driver.findElement(By.xpath("//*[@id=\"js-repo-pjax-container\"]/div[2]/div/div[1]/div[1]/p/a[1]")).click();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//File name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element = driver.findElement(By.name("filename"));   	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element.sendKeys("README.md");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//Content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element = driver.findElement(By.xpath("//*[@id=\"js-repo-pjax-container\"]/div[2]/div/div/form[2]/div[5]/div[2]/div/div[5]/div[1]/div/div/div/div[5]/div/pre"));   	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element.sendKeys("Default Content");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38" y="367200"/>
            <a:ext cx="8665526" cy="591930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61830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75" y="481500"/>
            <a:ext cx="8359824" cy="58703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457200" y="612880"/>
            <a:ext cx="82296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//</a:t>
            </a:r>
            <a:r>
              <a:rPr lang="en-IN" sz="1900">
                <a:highlight>
                  <a:srgbClr val="00FFFF"/>
                </a:highlight>
              </a:rPr>
              <a:t>Create File Assertions</a:t>
            </a:r>
            <a:endParaRPr sz="1900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str = driver.findElement(By.xpath("//*[@id=\"js-repo-pjax-container\"]/div[2]/div/div/form[2]/div[5]/div[1]/div[1]/button[1]")).getText();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Assert.assertTrue(str.contains("Edit"));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str = driver.findElement(By.xpath("//*[@id=\"js-repo-pjax-container\"]/div[2]/div/div/form[2]/div[5]/div[1]/div[1]/button[2]")).getText();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Assert.assertTrue(str.contains("Preview"));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driver.findElement(By.id("submit-file")).click();   			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 }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00" y="420975"/>
            <a:ext cx="8637802" cy="5669574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" type="body"/>
          </p:nvPr>
        </p:nvSpPr>
        <p:spPr>
          <a:xfrm>
            <a:off x="0" y="0"/>
            <a:ext cx="9144000" cy="650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//Fork 1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 @Test(</a:t>
            </a:r>
            <a:r>
              <a:rPr lang="en-IN" sz="1900">
                <a:highlight>
                  <a:srgbClr val="00FFFF"/>
                </a:highlight>
              </a:rPr>
              <a:t>priority=3</a:t>
            </a:r>
            <a:r>
              <a:rPr lang="en-IN" sz="1900"/>
              <a:t>)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 public void </a:t>
            </a:r>
            <a:r>
              <a:rPr lang="en-IN" sz="1900">
                <a:highlight>
                  <a:srgbClr val="FFFF00"/>
                </a:highlight>
              </a:rPr>
              <a:t>Fork1</a:t>
            </a:r>
            <a:r>
              <a:rPr lang="en-IN" sz="1900"/>
              <a:t>()          ---------------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 {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element = driver.findElement(By.name("login"));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element.sendKeys("raj123khare@gmail.com");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element = driver.findElement(By.name("password"));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element.sendKeys("Ni$hkar$H3");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driver.findElement(By.name("commit")).click();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//Navigate to repository to be forked 	 driver.navigate().to("https://github.com/Nishkarsh007/Test-Automation");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//Fork the repository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//Time Delay to interact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int i;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for(i=0;i&lt;10000;i++)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{	 //    }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//driver.findElement(By.partialLinkText("Fork")).click();	 driver.findElement(By.xpath("/html/body/div[4]/div/main/div[2]/div/ul/li[3]/form/button")).click();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900"/>
              <a:t>    }</a:t>
            </a:r>
            <a:endParaRPr sz="1900"/>
          </a:p>
        </p:txBody>
      </p:sp>
      <p:sp>
        <p:nvSpPr>
          <p:cNvPr id="205" name="Google Shape;205;p39"/>
          <p:cNvSpPr/>
          <p:nvPr/>
        </p:nvSpPr>
        <p:spPr>
          <a:xfrm>
            <a:off x="4572000" y="668375"/>
            <a:ext cx="571500" cy="506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6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25" y="132025"/>
            <a:ext cx="8754874" cy="65939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63137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idx="1" type="body"/>
          </p:nvPr>
        </p:nvSpPr>
        <p:spPr>
          <a:xfrm>
            <a:off x="114300" y="85950"/>
            <a:ext cx="8882700" cy="66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@Test(</a:t>
            </a:r>
            <a:r>
              <a:rPr lang="en-IN" sz="2000">
                <a:highlight>
                  <a:srgbClr val="00FFFF"/>
                </a:highlight>
              </a:rPr>
              <a:t>priority=5</a:t>
            </a:r>
            <a:r>
              <a:rPr lang="en-IN" sz="2000"/>
              <a:t>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 public void </a:t>
            </a:r>
            <a:r>
              <a:rPr lang="en-IN" sz="2000">
                <a:highlight>
                  <a:srgbClr val="FFFF00"/>
                </a:highlight>
              </a:rPr>
              <a:t>Fork2</a:t>
            </a:r>
            <a:r>
              <a:rPr lang="en-IN" sz="2000"/>
              <a:t>()          ------------------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 {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element = driver.findElement(By.name("login"));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element.sendKeys("MeghaRawat3");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element = driver.findElement(By.name("password"));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element.sendKeys("Megh4@123");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driver.findElement(By.name("commit")).click();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//Navigate to repository to be forked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driver.navigate().to("https://github.com/Nishkarsh007/Test-Automation");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//Fork the repository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int i;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for(i=0;i&lt;10000;i++)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{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	 //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} 	 driver.findElement(By.xpath("/html/body/div[4]/div/main/div[2]/div/ul/li[3]/form/button")).click();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}</a:t>
            </a:r>
            <a:endParaRPr sz="2000"/>
          </a:p>
        </p:txBody>
      </p:sp>
      <p:sp>
        <p:nvSpPr>
          <p:cNvPr id="221" name="Google Shape;221;p42"/>
          <p:cNvSpPr/>
          <p:nvPr/>
        </p:nvSpPr>
        <p:spPr>
          <a:xfrm>
            <a:off x="5453725" y="292800"/>
            <a:ext cx="571500" cy="506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7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91875" y="148938"/>
            <a:ext cx="82296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IN" sz="4500"/>
              <a:t>Code</a:t>
            </a:r>
            <a:endParaRPr sz="45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7200" y="10668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/>
              <a:t>package github;</a:t>
            </a:r>
            <a:endParaRPr sz="13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highlight>
                  <a:srgbClr val="FFFF00"/>
                </a:highlight>
              </a:rPr>
              <a:t>//Import the required packages</a:t>
            </a:r>
            <a:r>
              <a:rPr lang="en-IN" sz="1300"/>
              <a:t>     ---------</a:t>
            </a:r>
            <a:endParaRPr sz="13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/>
              <a:t>import org.openqa.selenium.By;</a:t>
            </a:r>
            <a:endParaRPr sz="13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/>
              <a:t>import org.openqa.selenium.WebDriver;</a:t>
            </a:r>
            <a:endParaRPr sz="13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/>
              <a:t>import org.openqa.selenium.WebElement;</a:t>
            </a:r>
            <a:endParaRPr sz="13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/>
              <a:t>import org.openqa.selenium.chrome.ChromeDriver;</a:t>
            </a:r>
            <a:endParaRPr sz="13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/>
              <a:t>import org.testng.Assert;</a:t>
            </a:r>
            <a:endParaRPr sz="13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/>
              <a:t>import org.testng.annotations.AfterMethod;</a:t>
            </a:r>
            <a:endParaRPr sz="13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/>
              <a:t>import org.testng.annotations.AfterSuite;</a:t>
            </a:r>
            <a:endParaRPr sz="13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/>
              <a:t>import org.testng.annotations.BeforeMethod;</a:t>
            </a:r>
            <a:endParaRPr sz="13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/>
              <a:t>import org.testng.annotations.BeforeSuite;</a:t>
            </a:r>
            <a:endParaRPr sz="13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/>
              <a:t>import org.testng.annotations.DataProvider;</a:t>
            </a:r>
            <a:endParaRPr sz="13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/>
              <a:t>import org.testng.annotations.Test;</a:t>
            </a:r>
            <a:endParaRPr sz="13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117475" lvl="0" marL="274320" rtl="0" algn="l">
              <a:spcBef>
                <a:spcPts val="1600"/>
              </a:spcBef>
              <a:spcAft>
                <a:spcPts val="1600"/>
              </a:spcAft>
              <a:buSzPts val="2470"/>
              <a:buNone/>
            </a:pPr>
            <a:r>
              <a:t/>
            </a:r>
            <a:endParaRPr sz="2400"/>
          </a:p>
        </p:txBody>
      </p:sp>
      <p:sp>
        <p:nvSpPr>
          <p:cNvPr id="82" name="Google Shape;82;p16"/>
          <p:cNvSpPr/>
          <p:nvPr/>
        </p:nvSpPr>
        <p:spPr>
          <a:xfrm>
            <a:off x="3820900" y="1354175"/>
            <a:ext cx="636900" cy="522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1</a:t>
            </a:r>
            <a:endParaRPr sz="3000"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00" y="123700"/>
            <a:ext cx="8834474" cy="63949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6379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idx="1" type="body"/>
          </p:nvPr>
        </p:nvSpPr>
        <p:spPr>
          <a:xfrm>
            <a:off x="146950" y="286298"/>
            <a:ext cx="8229600" cy="63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@Test(</a:t>
            </a:r>
            <a:r>
              <a:rPr lang="en-IN" sz="1900">
                <a:highlight>
                  <a:srgbClr val="00FFFF"/>
                </a:highlight>
              </a:rPr>
              <a:t>priority=4</a:t>
            </a:r>
            <a:r>
              <a:rPr lang="en-IN" sz="1900"/>
              <a:t>)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 public void </a:t>
            </a:r>
            <a:r>
              <a:rPr lang="en-IN" sz="1900">
                <a:highlight>
                  <a:srgbClr val="FFFF00"/>
                </a:highlight>
              </a:rPr>
              <a:t>PR1</a:t>
            </a:r>
            <a:r>
              <a:rPr lang="en-IN" sz="1900"/>
              <a:t>()  -------------------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 {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element = driver.findElement(By.name("login"));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element.sendKeys("raj123khare@gmail.com");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element = driver.findElement(By.name("password"));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element.sendKeys("Ni$hkar$H3");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driver.findElement(By.name("commit")).click();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//Navigate to repository to be forked but commit to master branch rather than creating new branch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		 driver.navigate().to("https://github.com/RajBoss007/Test-Automation");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sz="1900"/>
              <a:t>   			</a:t>
            </a:r>
            <a:endParaRPr sz="1900"/>
          </a:p>
        </p:txBody>
      </p:sp>
      <p:sp>
        <p:nvSpPr>
          <p:cNvPr id="237" name="Google Shape;237;p45"/>
          <p:cNvSpPr/>
          <p:nvPr/>
        </p:nvSpPr>
        <p:spPr>
          <a:xfrm>
            <a:off x="4572000" y="800100"/>
            <a:ext cx="538800" cy="555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8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idx="1" type="body"/>
          </p:nvPr>
        </p:nvSpPr>
        <p:spPr>
          <a:xfrm>
            <a:off x="0" y="0"/>
            <a:ext cx="9144000" cy="677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// </a:t>
            </a:r>
            <a:r>
              <a:rPr lang="en-IN" sz="1900">
                <a:highlight>
                  <a:srgbClr val="00FFFF"/>
                </a:highlight>
              </a:rPr>
              <a:t>Create new file in the new branch</a:t>
            </a:r>
            <a:endParaRPr sz="1900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		 driver.findElement(By.xpath("//*[@id=\"js-repo-pjax-container\"]/div[3]/div/div[3]/div[2]/form/button")).click();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element = driver.findElement(By.xpath("//*[@id=\"js-repo-pjax-container\"]/div[3]/div/div/form[2]/div[1]/span/input"));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element.sendKeys("Feature.md");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element = driver.findElement(By.xpath("//*[@id=\"js-repo-pjax-container\"]/div[3]/div/div/form[2]/div[5]/div[2]/div/div[5]/div[1]/div/div/div/div[5]/div/pre"));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element.sendKeys("Default Content");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driver.findElement(By.xpath("//*[@id=\"submit-file\"]")).click();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// the new branch with feature.md file is created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sz="1900"/>
              <a:t>   	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1" type="body"/>
          </p:nvPr>
        </p:nvSpPr>
        <p:spPr>
          <a:xfrm>
            <a:off x="0" y="0"/>
            <a:ext cx="91440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// Revisit the homepage of the repository to get access to PR button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//driver.navigate().to("https://github.com/RajBoss007/Test-Automation");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//Note, we assume patch 1 as the default branching mechanism! patch 2 even wont work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//driver.findElement(By.xpath("//*[@id=\"js-repo-pjax-container\"]/div[3]/div/div[1]/ul/li[2]/a")).click(); //Open branches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  	 driver.findElement(By.xpath("//*[@id=\"js-repo-pjax-container\"]/div[3]/div/div[3]/a")).click();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	 /*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//</a:t>
            </a:r>
            <a:r>
              <a:rPr lang="en-IN" sz="1900">
                <a:highlight>
                  <a:srgbClr val="00FFFF"/>
                </a:highlight>
              </a:rPr>
              <a:t>Pull Request Page Assertions</a:t>
            </a:r>
            <a:endParaRPr sz="1900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str = driver.findElement(By.xpath("//*[@id=\"js-repo-pjax-container\"]/div[3]/div/div[1]/div[1]/h1")).getText();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Assert.assertTrue(str.contains("Comparing"));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Assert.assertTrue(driver.findElement(By.xpath("//*[@id=\"js-repo-pjax-container\"]/div[3]/div/div[2]/div/button")).isEnabled());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*/  }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000"/>
            <a:ext cx="8839200" cy="59152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75" y="277938"/>
            <a:ext cx="8595725" cy="63021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50" y="281325"/>
            <a:ext cx="8276576" cy="614444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00" y="153600"/>
            <a:ext cx="8458176" cy="637782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idx="1" type="body"/>
          </p:nvPr>
        </p:nvSpPr>
        <p:spPr>
          <a:xfrm>
            <a:off x="0" y="342900"/>
            <a:ext cx="91440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@Test(</a:t>
            </a:r>
            <a:r>
              <a:rPr lang="en-IN" sz="1900">
                <a:highlight>
                  <a:srgbClr val="00FFFF"/>
                </a:highlight>
              </a:rPr>
              <a:t>priority=6</a:t>
            </a:r>
            <a:r>
              <a:rPr lang="en-IN" sz="1900"/>
              <a:t>)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 public void </a:t>
            </a:r>
            <a:r>
              <a:rPr lang="en-IN" sz="1900">
                <a:highlight>
                  <a:srgbClr val="FFFF00"/>
                </a:highlight>
              </a:rPr>
              <a:t>PR2</a:t>
            </a:r>
            <a:r>
              <a:rPr lang="en-IN" sz="1900"/>
              <a:t>()   --------------------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 {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element = driver.findElement(By.name("login"));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element.sendKeys("MeghaRawat3");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element = driver.findElement(By.name("password"));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element.sendKeys("Megh4@123");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driver.findElement(By.name("commit")).click();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//Navigate to repository to be forked but commit to master branch rather than creating new branch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		 driver.navigate().to("https://github.com/MeghaRawat3/Test-Automation");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sz="1900"/>
              <a:t>   			</a:t>
            </a:r>
            <a:endParaRPr sz="1900"/>
          </a:p>
        </p:txBody>
      </p:sp>
      <p:sp>
        <p:nvSpPr>
          <p:cNvPr id="273" name="Google Shape;273;p52"/>
          <p:cNvSpPr/>
          <p:nvPr/>
        </p:nvSpPr>
        <p:spPr>
          <a:xfrm>
            <a:off x="4686375" y="799000"/>
            <a:ext cx="620400" cy="5550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9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46950" y="155649"/>
            <a:ext cx="8229600" cy="546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public class Main</a:t>
            </a:r>
            <a:endParaRPr sz="22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{</a:t>
            </a:r>
            <a:endParaRPr sz="22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    public static String str;</a:t>
            </a:r>
            <a:endParaRPr sz="22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    public static WebDriver driver;</a:t>
            </a:r>
            <a:endParaRPr sz="22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    public static WebElement element;</a:t>
            </a:r>
            <a:endParaRPr sz="22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    @BeforeSuite</a:t>
            </a:r>
            <a:endParaRPr sz="22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    public void </a:t>
            </a:r>
            <a:r>
              <a:rPr lang="en-IN" sz="2200">
                <a:highlight>
                  <a:srgbClr val="FFFF00"/>
                </a:highlight>
              </a:rPr>
              <a:t>Setup_Drivers</a:t>
            </a:r>
            <a:r>
              <a:rPr lang="en-IN" sz="2200"/>
              <a:t>()    ---------</a:t>
            </a:r>
            <a:endParaRPr sz="22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    {</a:t>
            </a:r>
            <a:endParaRPr sz="22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   	 System.setProperty("webdriver.chrome.driver", "D:\\UPES DevOps\\DevOps Sem 6\\Test Automation\\Softwares\\chromedriver.exe");   	 </a:t>
            </a:r>
            <a:endParaRPr sz="2200"/>
          </a:p>
          <a:p>
            <a:pPr indent="-117475" lvl="0" marL="27432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    }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5551700" y="3689150"/>
            <a:ext cx="620400" cy="522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2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>
            <p:ph idx="1" type="body"/>
          </p:nvPr>
        </p:nvSpPr>
        <p:spPr>
          <a:xfrm>
            <a:off x="65325" y="1070049"/>
            <a:ext cx="9144000" cy="45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// </a:t>
            </a:r>
            <a:r>
              <a:rPr lang="en-IN" sz="1900">
                <a:highlight>
                  <a:srgbClr val="00FFFF"/>
                </a:highlight>
              </a:rPr>
              <a:t>Create new file in the new branch </a:t>
            </a:r>
            <a:r>
              <a:rPr lang="en-IN" sz="1900"/>
              <a:t>			 driver.findElement(By.xpath("//*[@id=\"js-repo-pjax-container\"]/div[3]/div/div[3]/div[2]/form/button")).click();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element = driver.findElement(By.name("filename"));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element.sendKeys("Feature2.md");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element = driver.findElement(By.xpath("//*[@id=\"js-repo-pjax-container\"]/div[3]/div/div/form[2]/div[5]/div[2]/div/div[5]/div[1]/div/div/div/div[5]/div/pre"));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 element.sendKeys("Default Content");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driver.findElement(By.xpath("//*[@id=\"submit-file\"]")).click();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// the new branch with feature.md file is created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4"/>
          <p:cNvSpPr txBox="1"/>
          <p:nvPr>
            <p:ph idx="1" type="body"/>
          </p:nvPr>
        </p:nvSpPr>
        <p:spPr>
          <a:xfrm>
            <a:off x="40800" y="147474"/>
            <a:ext cx="9062400" cy="47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// Revisit the homepage of the repository to get access to PR button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   	 //driver.navigate().to("https://github.com/RajBoss007/Test-Automation");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//Note, we assume patch 1 as the default branching mechanism! patch 2 even wont work	 //driver.findElement(By.xpath("//*[@id=\"js-repo-pjax-container\"]/div[3]/div/div[1]/ul/li[2]/a")).click(); //Open branches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   		 driver.findElement(By.xpath("//*[@id=\"js-repo-pjax-container\"]/div[3]/div/div[3]/a")).click();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    }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50" y="297350"/>
            <a:ext cx="8639024" cy="62080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75" y="435425"/>
            <a:ext cx="8583376" cy="598715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00" y="231025"/>
            <a:ext cx="8807949" cy="62610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4300"/>
            <a:ext cx="8760126" cy="646129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25" y="481697"/>
            <a:ext cx="8195549" cy="58374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0"/>
          <p:cNvSpPr txBox="1"/>
          <p:nvPr>
            <p:ph idx="1" type="body"/>
          </p:nvPr>
        </p:nvSpPr>
        <p:spPr>
          <a:xfrm>
            <a:off x="163275" y="171980"/>
            <a:ext cx="82296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@Test(</a:t>
            </a:r>
            <a:r>
              <a:rPr lang="en-IN" sz="2000">
                <a:highlight>
                  <a:srgbClr val="00FFFF"/>
                </a:highlight>
              </a:rPr>
              <a:t>priority=7</a:t>
            </a:r>
            <a:r>
              <a:rPr lang="en-IN" sz="2000"/>
              <a:t>)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 public void </a:t>
            </a:r>
            <a:r>
              <a:rPr lang="en-IN" sz="2000">
                <a:highlight>
                  <a:srgbClr val="FFFF00"/>
                </a:highlight>
              </a:rPr>
              <a:t>MergePR</a:t>
            </a:r>
            <a:r>
              <a:rPr lang="en-IN" sz="2000"/>
              <a:t>()   --------------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element = driver.findElement(By.name("login"));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element.sendKeys("nishkarshraj000@gmail.com");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element = driver.findElement(By.name("password"));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element.sendKeys("Nish123!@#");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driver.findElement(By.name("commit")).click();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driver.navigate().to("https://github.com/Nishkarsh007/Test-Automation");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	 driver.findElement(By.xpath("//*[@id=\"js-repo-pjax-container\"]/div[1]/nav/span[3]/a/span[1]")).click();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000"/>
              <a:t>    }</a:t>
            </a:r>
            <a:endParaRPr sz="2000"/>
          </a:p>
        </p:txBody>
      </p:sp>
      <p:sp>
        <p:nvSpPr>
          <p:cNvPr id="314" name="Google Shape;314;p60"/>
          <p:cNvSpPr/>
          <p:nvPr/>
        </p:nvSpPr>
        <p:spPr>
          <a:xfrm>
            <a:off x="4833250" y="521425"/>
            <a:ext cx="800100" cy="6042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10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63300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5" y="391850"/>
            <a:ext cx="8207826" cy="58456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28625" y="1151700"/>
            <a:ext cx="87522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//Before Method because it repeats as many times as the Test Cases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    </a:t>
            </a:r>
            <a:r>
              <a:rPr lang="en-IN" sz="2400">
                <a:highlight>
                  <a:srgbClr val="FFFF00"/>
                </a:highlight>
              </a:rPr>
              <a:t>@BeforeMethod</a:t>
            </a:r>
            <a:r>
              <a:rPr lang="en-IN" sz="2400"/>
              <a:t>  ------------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    public void Visit_GitHub()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    {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   	 driver = new ChromeDriver();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   	 driver.navigate().to("https://github.com/login");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   	 driver.manage().window().maximize();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sz="2400"/>
              <a:t>    }</a:t>
            </a:r>
            <a:endParaRPr sz="2400"/>
          </a:p>
        </p:txBody>
      </p:sp>
      <p:sp>
        <p:nvSpPr>
          <p:cNvPr id="94" name="Google Shape;94;p18"/>
          <p:cNvSpPr/>
          <p:nvPr/>
        </p:nvSpPr>
        <p:spPr>
          <a:xfrm>
            <a:off x="4474050" y="2203250"/>
            <a:ext cx="620400" cy="522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3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3"/>
          <p:cNvSpPr txBox="1"/>
          <p:nvPr>
            <p:ph idx="1" type="body"/>
          </p:nvPr>
        </p:nvSpPr>
        <p:spPr>
          <a:xfrm>
            <a:off x="310250" y="384273"/>
            <a:ext cx="8229600" cy="621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highlight>
                  <a:srgbClr val="FFFF00"/>
                </a:highlight>
              </a:rPr>
              <a:t>@AfterMethod     </a:t>
            </a:r>
            <a:r>
              <a:rPr lang="en-IN" sz="2400"/>
              <a:t>--------------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	 public void Destructor()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	 {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      //Delete the current session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      //driver.quit();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	 }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400"/>
              <a:t>  </a:t>
            </a:r>
            <a:r>
              <a:rPr lang="en-IN" sz="2400">
                <a:highlight>
                  <a:srgbClr val="FFFF00"/>
                </a:highlight>
              </a:rPr>
              <a:t>@AfterSuite   </a:t>
            </a:r>
            <a:r>
              <a:rPr lang="en-IN" sz="2400"/>
              <a:t>--------------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    public void Completion()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    {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   	 System.out.println("All test cases completed");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    }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400"/>
              <a:t>}</a:t>
            </a:r>
            <a:endParaRPr sz="2400"/>
          </a:p>
        </p:txBody>
      </p:sp>
      <p:sp>
        <p:nvSpPr>
          <p:cNvPr id="330" name="Google Shape;330;p63"/>
          <p:cNvSpPr/>
          <p:nvPr/>
        </p:nvSpPr>
        <p:spPr>
          <a:xfrm>
            <a:off x="4572000" y="384275"/>
            <a:ext cx="718500" cy="68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11</a:t>
            </a:r>
            <a:endParaRPr sz="2400"/>
          </a:p>
        </p:txBody>
      </p:sp>
      <p:sp>
        <p:nvSpPr>
          <p:cNvPr id="331" name="Google Shape;331;p63"/>
          <p:cNvSpPr/>
          <p:nvPr/>
        </p:nvSpPr>
        <p:spPr>
          <a:xfrm>
            <a:off x="4163850" y="3147125"/>
            <a:ext cx="816300" cy="68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12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39150" cy="62468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88" y="384687"/>
            <a:ext cx="8637824" cy="60886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63" y="233725"/>
            <a:ext cx="8441875" cy="61814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75" y="231025"/>
            <a:ext cx="8507174" cy="63141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25" y="297350"/>
            <a:ext cx="8425524" cy="63141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250"/>
            <a:ext cx="8839200" cy="5987567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0" y="318950"/>
            <a:ext cx="90624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@Test(dataProvider = "getData",</a:t>
            </a:r>
            <a:r>
              <a:rPr lang="en-IN" sz="1900">
                <a:highlight>
                  <a:srgbClr val="00FFFF"/>
                </a:highlight>
              </a:rPr>
              <a:t>priority=1</a:t>
            </a:r>
            <a:r>
              <a:rPr lang="en-IN" sz="1900"/>
              <a:t>)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 public void </a:t>
            </a:r>
            <a:r>
              <a:rPr lang="en-IN" sz="1900">
                <a:highlight>
                  <a:srgbClr val="FFFF00"/>
                </a:highlight>
              </a:rPr>
              <a:t>Login</a:t>
            </a:r>
            <a:r>
              <a:rPr lang="en-IN" sz="1900"/>
              <a:t>(String username, String password)   -------------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 {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//Assertions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str = driver.findElement(By.xpath("//*[@id=\"login\"]/form/div[1]/h1")).getText();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Assert.assertTrue(str.contains("Sign"));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str = driver.findElement(By.xpath("//*[@id=\"login\"]/form/div[4]/label[1]")).getText();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Assert.assertTrue(str.contains("Username"));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str = driver.findElement(By.xpath("//*[@id=\"login\"]/form/div[4]/label[2]")).getText();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Assert.assertTrue(str.contains("Password"));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Assert.assertTrue(driver.findElement(By.xpath("//*[@id=\"login\"]/form/div[4]/input[9]")).isEnabled());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		 //Image check    /html/body/div[1]/div[2]/div/a/svg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/>
              <a:t>   	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sz="1900"/>
              <a:t>   	 </a:t>
            </a:r>
            <a:endParaRPr sz="1900"/>
          </a:p>
        </p:txBody>
      </p:sp>
      <p:sp>
        <p:nvSpPr>
          <p:cNvPr id="105" name="Google Shape;105;p20"/>
          <p:cNvSpPr/>
          <p:nvPr/>
        </p:nvSpPr>
        <p:spPr>
          <a:xfrm>
            <a:off x="7560100" y="843275"/>
            <a:ext cx="533100" cy="495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4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15350" y="1191973"/>
            <a:ext cx="8229600" cy="355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element = driver.findElement(By.name("login"));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   	 element.sendKeys(username);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   	 element = driver.findElement(By.name("password"));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   	 element.sendKeys(password);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   	 driver.findElement(By.name("commit")).click();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2400"/>
              <a:t>    }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57200" y="563880"/>
            <a:ext cx="82296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2000">
                <a:highlight>
                  <a:srgbClr val="00FFFF"/>
                </a:highlight>
              </a:rPr>
              <a:t>@DataProvider</a:t>
            </a:r>
            <a:r>
              <a:rPr lang="en-IN" sz="2000"/>
              <a:t>(name="getData")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2000"/>
              <a:t>    public Object[][] getData(){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2000"/>
              <a:t>    Object[][] obj = new Object[3][2];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2000"/>
              <a:t>    obj[0][0] = "nishkarshraj000@gmail.com";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2000"/>
              <a:t>    obj[0][1] = "Nish123!@#";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2000"/>
              <a:t>    obj[1][0] = "MeghaRawat3";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2000"/>
              <a:t>    obj[1][1] = "Megh4@123";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2000"/>
              <a:t>    obj[2][0] = "raj123khare@gmail.com";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2000"/>
              <a:t>    obj[2][1] = "Ni$hkar$H3";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2000"/>
              <a:t>    return obj;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2000"/>
              <a:t>    }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