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29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7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5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9431-DA78-4B64-9C40-332F3C74E6D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32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1456-E8BC-ACB8-5E46-4D4514D28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MyBank</a:t>
            </a:r>
            <a:r>
              <a:rPr lang="en-US" dirty="0"/>
              <a:t> project – deposits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62A8C-1B1B-1D39-D88A-D930EDB5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8950" y="3602038"/>
            <a:ext cx="3829049" cy="1655762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nishmitha</a:t>
            </a:r>
            <a:r>
              <a:rPr lang="en-US" dirty="0"/>
              <a:t> s </a:t>
            </a:r>
            <a:r>
              <a:rPr lang="en-US" dirty="0" err="1"/>
              <a:t>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4DAC-7D81-DE17-9A77-3D066796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665"/>
            <a:ext cx="9905998" cy="1163629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202D8-24CC-BA31-7D58-55A343BA1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090613"/>
            <a:ext cx="7756655" cy="535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7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DE5A-6CCA-0C51-D571-1F4B7F3E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0"/>
            <a:ext cx="9905998" cy="1478570"/>
          </a:xfrm>
        </p:spPr>
        <p:txBody>
          <a:bodyPr/>
          <a:lstStyle/>
          <a:p>
            <a:r>
              <a:rPr lang="en-US" dirty="0"/>
              <a:t>DB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2E849-329A-DC3A-39F8-621E5E040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74" y="1318697"/>
            <a:ext cx="8692876" cy="4882077"/>
          </a:xfrm>
        </p:spPr>
      </p:pic>
    </p:spTree>
    <p:extLst>
      <p:ext uri="{BB962C8B-B14F-4D97-AF65-F5344CB8AC3E}">
        <p14:creationId xmlns:p14="http://schemas.microsoft.com/office/powerpoint/2010/main" val="351817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DFCF-3E7D-DFB6-44FF-B702C65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1682"/>
          </a:xfrm>
        </p:spPr>
        <p:txBody>
          <a:bodyPr>
            <a:normAutofit/>
          </a:bodyPr>
          <a:lstStyle/>
          <a:p>
            <a:r>
              <a:rPr lang="en-US" sz="4000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030E-8D3B-CB57-372B-E907ACE34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55" y="1345552"/>
            <a:ext cx="9252890" cy="41668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List all Deposits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Listing all the deposits available in </a:t>
            </a:r>
            <a:r>
              <a:rPr lang="en-US" sz="2400" dirty="0" err="1"/>
              <a:t>MyBank</a:t>
            </a:r>
            <a:r>
              <a:rPr lang="en-US" sz="2400" dirty="0"/>
              <a:t> for the customers to get information about the different deposits options available.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WebService</a:t>
            </a:r>
            <a:r>
              <a:rPr lang="en-US" sz="2400" dirty="0"/>
              <a:t>: Soap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Custom Exception: </a:t>
            </a:r>
            <a:r>
              <a:rPr lang="en-US" sz="2400" dirty="0" err="1"/>
              <a:t>DepositException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Occurs when there are no deposits option available in </a:t>
            </a:r>
            <a:r>
              <a:rPr lang="en-US" sz="2400" dirty="0" err="1"/>
              <a:t>MyBank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44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50B2-A0B4-6822-8B79-F5C42385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4359"/>
            <a:ext cx="9905999" cy="47368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sz="3600" dirty="0"/>
              <a:t>Search deposit based on ROI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Allow user to enter a particular ROI.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Display the deposits available in </a:t>
            </a:r>
            <a:r>
              <a:rPr lang="en-US" sz="2400" dirty="0" err="1"/>
              <a:t>MyBank</a:t>
            </a:r>
            <a:r>
              <a:rPr lang="en-US" sz="2400" dirty="0"/>
              <a:t> based on the ROI entered.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WebService</a:t>
            </a:r>
            <a:r>
              <a:rPr lang="en-US" sz="2400" dirty="0"/>
              <a:t>: Rest – Get Mapping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Custom Exception: </a:t>
            </a:r>
            <a:r>
              <a:rPr lang="en-US" sz="2400" dirty="0" err="1"/>
              <a:t>DepositException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Occurs when there are no deposits available in </a:t>
            </a:r>
            <a:r>
              <a:rPr lang="en-US" sz="2400" dirty="0" err="1"/>
              <a:t>MyBank</a:t>
            </a:r>
            <a:r>
              <a:rPr lang="en-US" sz="2400" dirty="0"/>
              <a:t> for the given return of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5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5421-33F4-A13E-FC13-9A50D78F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0233"/>
            <a:ext cx="9905998" cy="1478570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8B5A4A-7AC4-DF14-160C-252048398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801" y="1483567"/>
            <a:ext cx="8379277" cy="437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1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A029-1AD8-033C-3261-1CDD08FB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77078"/>
            <a:ext cx="9905999" cy="491412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Jar File:</a:t>
            </a:r>
          </a:p>
          <a:p>
            <a:pPr marL="0" indent="0">
              <a:buNone/>
            </a:pPr>
            <a:r>
              <a:rPr lang="en-US" b="1" dirty="0"/>
              <a:t>mybank-deposits-0.0.1-SNAPSHOT.jar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GitHub Link:</a:t>
            </a:r>
          </a:p>
          <a:p>
            <a:pPr marL="0" indent="0">
              <a:buNone/>
            </a:pPr>
            <a:r>
              <a:rPr lang="en-US" b="1" dirty="0"/>
              <a:t>https://github.com/Nishmitha0904/DLTE-JavaFullStack-Nishmitha-2024/tree/master/MyBank-Project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211C-521E-E314-B6B3-337AE5BA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1668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8891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914</TotalTime>
  <Words>146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MyBank project – deposits module</vt:lpstr>
      <vt:lpstr>Architecture diagram</vt:lpstr>
      <vt:lpstr>DB Design</vt:lpstr>
      <vt:lpstr>Module Description</vt:lpstr>
      <vt:lpstr>PowerPoint Presentation</vt:lpstr>
      <vt:lpstr>Flow Diagram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MyBank project – deposits module</dc:title>
  <dc:creator>Nishmitha Shetty (Ext)</dc:creator>
  <cp:lastModifiedBy>Nishmitha Shetty (Ext)</cp:lastModifiedBy>
  <cp:revision>2</cp:revision>
  <dcterms:created xsi:type="dcterms:W3CDTF">2024-04-07T11:11:12Z</dcterms:created>
  <dcterms:modified xsi:type="dcterms:W3CDTF">2024-04-10T11:00:31Z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2024-04-10T11:00:31Z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c6d87ef7-957c-4eb5-a9a0-ea21dc9bb4cc</vt:lpwstr>
  </property>
  <property fmtid="{D5CDD505-2E9C-101B-9397-08002B2CF9AE}" pid="8" name="MSIP_Label_3b623b29-abd1-4de3-a20c-27566d79b7c7_ContentBits">
    <vt:lpwstr>0</vt:lpwstr>
  </property>
</Properties>
</file>