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7" r:id="rId2"/>
    <p:sldId id="260" r:id="rId3"/>
    <p:sldId id="309" r:id="rId4"/>
    <p:sldId id="258" r:id="rId5"/>
    <p:sldId id="295" r:id="rId6"/>
    <p:sldId id="294" r:id="rId7"/>
    <p:sldId id="296" r:id="rId8"/>
    <p:sldId id="310" r:id="rId9"/>
    <p:sldId id="311" r:id="rId10"/>
    <p:sldId id="312" r:id="rId11"/>
    <p:sldId id="313" r:id="rId12"/>
    <p:sldId id="291" r:id="rId13"/>
    <p:sldId id="300" r:id="rId14"/>
    <p:sldId id="30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E00"/>
    <a:srgbClr val="13FFBD"/>
    <a:srgbClr val="16EF8A"/>
    <a:srgbClr val="FF328E"/>
    <a:srgbClr val="FF1B4A"/>
    <a:srgbClr val="A849E1"/>
    <a:srgbClr val="9971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10"/>
    <p:restoredTop sz="94666"/>
  </p:normalViewPr>
  <p:slideViewPr>
    <p:cSldViewPr snapToGrid="0" snapToObjects="1">
      <p:cViewPr>
        <p:scale>
          <a:sx n="100" d="100"/>
          <a:sy n="100" d="100"/>
        </p:scale>
        <p:origin x="608"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12A2B-F45A-2244-8A79-9EB33C3057CC}" type="datetimeFigureOut">
              <a:rPr lang="en-US" smtClean="0"/>
              <a:t>4/10/17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417B76-9B0B-2F42-A074-760B8C85B73F}" type="slidenum">
              <a:rPr lang="en-US" smtClean="0"/>
              <a:t>‹#›</a:t>
            </a:fld>
            <a:endParaRPr lang="en-US"/>
          </a:p>
        </p:txBody>
      </p:sp>
    </p:spTree>
    <p:extLst>
      <p:ext uri="{BB962C8B-B14F-4D97-AF65-F5344CB8AC3E}">
        <p14:creationId xmlns:p14="http://schemas.microsoft.com/office/powerpoint/2010/main" val="1714900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F1BACA-6645-8142-AFF8-1CB5E90FADEF}" type="datetimeFigureOut">
              <a:rPr lang="en-US" smtClean="0"/>
              <a:t>4/10/17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7DC80-AAB9-7747-B44A-471FC94C0DD2}" type="slidenum">
              <a:rPr lang="en-US" smtClean="0"/>
              <a:t>‹#›</a:t>
            </a:fld>
            <a:endParaRPr lang="en-US"/>
          </a:p>
        </p:txBody>
      </p:sp>
    </p:spTree>
    <p:extLst>
      <p:ext uri="{BB962C8B-B14F-4D97-AF65-F5344CB8AC3E}">
        <p14:creationId xmlns:p14="http://schemas.microsoft.com/office/powerpoint/2010/main" val="1323119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F1BACA-6645-8142-AFF8-1CB5E90FADEF}" type="datetimeFigureOut">
              <a:rPr lang="en-US" smtClean="0"/>
              <a:t>4/10/17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7DC80-AAB9-7747-B44A-471FC94C0DD2}" type="slidenum">
              <a:rPr lang="en-US" smtClean="0"/>
              <a:t>‹#›</a:t>
            </a:fld>
            <a:endParaRPr lang="en-US"/>
          </a:p>
        </p:txBody>
      </p:sp>
    </p:spTree>
    <p:extLst>
      <p:ext uri="{BB962C8B-B14F-4D97-AF65-F5344CB8AC3E}">
        <p14:creationId xmlns:p14="http://schemas.microsoft.com/office/powerpoint/2010/main" val="1974496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F1BACA-6645-8142-AFF8-1CB5E90FADEF}" type="datetimeFigureOut">
              <a:rPr lang="en-US" smtClean="0"/>
              <a:t>4/10/17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7DC80-AAB9-7747-B44A-471FC94C0DD2}" type="slidenum">
              <a:rPr lang="en-US" smtClean="0"/>
              <a:t>‹#›</a:t>
            </a:fld>
            <a:endParaRPr lang="en-US"/>
          </a:p>
        </p:txBody>
      </p:sp>
    </p:spTree>
    <p:extLst>
      <p:ext uri="{BB962C8B-B14F-4D97-AF65-F5344CB8AC3E}">
        <p14:creationId xmlns:p14="http://schemas.microsoft.com/office/powerpoint/2010/main" val="299088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F1BACA-6645-8142-AFF8-1CB5E90FADEF}" type="datetimeFigureOut">
              <a:rPr lang="en-US" smtClean="0"/>
              <a:t>4/10/17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7DC80-AAB9-7747-B44A-471FC94C0DD2}" type="slidenum">
              <a:rPr lang="en-US" smtClean="0"/>
              <a:t>‹#›</a:t>
            </a:fld>
            <a:endParaRPr lang="en-US"/>
          </a:p>
        </p:txBody>
      </p:sp>
    </p:spTree>
    <p:extLst>
      <p:ext uri="{BB962C8B-B14F-4D97-AF65-F5344CB8AC3E}">
        <p14:creationId xmlns:p14="http://schemas.microsoft.com/office/powerpoint/2010/main" val="470607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F1BACA-6645-8142-AFF8-1CB5E90FADEF}" type="datetimeFigureOut">
              <a:rPr lang="en-US" smtClean="0"/>
              <a:t>4/10/17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7DC80-AAB9-7747-B44A-471FC94C0DD2}" type="slidenum">
              <a:rPr lang="en-US" smtClean="0"/>
              <a:t>‹#›</a:t>
            </a:fld>
            <a:endParaRPr lang="en-US"/>
          </a:p>
        </p:txBody>
      </p:sp>
    </p:spTree>
    <p:extLst>
      <p:ext uri="{BB962C8B-B14F-4D97-AF65-F5344CB8AC3E}">
        <p14:creationId xmlns:p14="http://schemas.microsoft.com/office/powerpoint/2010/main" val="323963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F1BACA-6645-8142-AFF8-1CB5E90FADEF}" type="datetimeFigureOut">
              <a:rPr lang="en-US" smtClean="0"/>
              <a:t>4/10/17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B7DC80-AAB9-7747-B44A-471FC94C0DD2}" type="slidenum">
              <a:rPr lang="en-US" smtClean="0"/>
              <a:t>‹#›</a:t>
            </a:fld>
            <a:endParaRPr lang="en-US"/>
          </a:p>
        </p:txBody>
      </p:sp>
    </p:spTree>
    <p:extLst>
      <p:ext uri="{BB962C8B-B14F-4D97-AF65-F5344CB8AC3E}">
        <p14:creationId xmlns:p14="http://schemas.microsoft.com/office/powerpoint/2010/main" val="990070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F1BACA-6645-8142-AFF8-1CB5E90FADEF}" type="datetimeFigureOut">
              <a:rPr lang="en-US" smtClean="0"/>
              <a:t>4/10/17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B7DC80-AAB9-7747-B44A-471FC94C0DD2}" type="slidenum">
              <a:rPr lang="en-US" smtClean="0"/>
              <a:t>‹#›</a:t>
            </a:fld>
            <a:endParaRPr lang="en-US"/>
          </a:p>
        </p:txBody>
      </p:sp>
    </p:spTree>
    <p:extLst>
      <p:ext uri="{BB962C8B-B14F-4D97-AF65-F5344CB8AC3E}">
        <p14:creationId xmlns:p14="http://schemas.microsoft.com/office/powerpoint/2010/main" val="1418184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F1BACA-6645-8142-AFF8-1CB5E90FADEF}" type="datetimeFigureOut">
              <a:rPr lang="en-US" smtClean="0"/>
              <a:t>4/10/17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B7DC80-AAB9-7747-B44A-471FC94C0DD2}" type="slidenum">
              <a:rPr lang="en-US" smtClean="0"/>
              <a:t>‹#›</a:t>
            </a:fld>
            <a:endParaRPr lang="en-US"/>
          </a:p>
        </p:txBody>
      </p:sp>
    </p:spTree>
    <p:extLst>
      <p:ext uri="{BB962C8B-B14F-4D97-AF65-F5344CB8AC3E}">
        <p14:creationId xmlns:p14="http://schemas.microsoft.com/office/powerpoint/2010/main" val="512414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F1BACA-6645-8142-AFF8-1CB5E90FADEF}" type="datetimeFigureOut">
              <a:rPr lang="en-US" smtClean="0"/>
              <a:t>4/10/17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B7DC80-AAB9-7747-B44A-471FC94C0DD2}" type="slidenum">
              <a:rPr lang="en-US" smtClean="0"/>
              <a:t>‹#›</a:t>
            </a:fld>
            <a:endParaRPr lang="en-US"/>
          </a:p>
        </p:txBody>
      </p:sp>
    </p:spTree>
    <p:extLst>
      <p:ext uri="{BB962C8B-B14F-4D97-AF65-F5344CB8AC3E}">
        <p14:creationId xmlns:p14="http://schemas.microsoft.com/office/powerpoint/2010/main" val="742135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F1BACA-6645-8142-AFF8-1CB5E90FADEF}" type="datetimeFigureOut">
              <a:rPr lang="en-US" smtClean="0"/>
              <a:t>4/10/17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B7DC80-AAB9-7747-B44A-471FC94C0DD2}" type="slidenum">
              <a:rPr lang="en-US" smtClean="0"/>
              <a:t>‹#›</a:t>
            </a:fld>
            <a:endParaRPr lang="en-US"/>
          </a:p>
        </p:txBody>
      </p:sp>
    </p:spTree>
    <p:extLst>
      <p:ext uri="{BB962C8B-B14F-4D97-AF65-F5344CB8AC3E}">
        <p14:creationId xmlns:p14="http://schemas.microsoft.com/office/powerpoint/2010/main" val="492562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F1BACA-6645-8142-AFF8-1CB5E90FADEF}" type="datetimeFigureOut">
              <a:rPr lang="en-US" smtClean="0"/>
              <a:t>4/10/17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B7DC80-AAB9-7747-B44A-471FC94C0DD2}" type="slidenum">
              <a:rPr lang="en-US" smtClean="0"/>
              <a:t>‹#›</a:t>
            </a:fld>
            <a:endParaRPr lang="en-US"/>
          </a:p>
        </p:txBody>
      </p:sp>
    </p:spTree>
    <p:extLst>
      <p:ext uri="{BB962C8B-B14F-4D97-AF65-F5344CB8AC3E}">
        <p14:creationId xmlns:p14="http://schemas.microsoft.com/office/powerpoint/2010/main" val="20895921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otGrid">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F1BACA-6645-8142-AFF8-1CB5E90FADEF}" type="datetimeFigureOut">
              <a:rPr lang="en-US" smtClean="0"/>
              <a:t>4/10/17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B7DC80-AAB9-7747-B44A-471FC94C0DD2}" type="slidenum">
              <a:rPr lang="en-US" smtClean="0"/>
              <a:t>‹#›</a:t>
            </a:fld>
            <a:endParaRPr lang="en-US"/>
          </a:p>
        </p:txBody>
      </p:sp>
    </p:spTree>
    <p:extLst>
      <p:ext uri="{BB962C8B-B14F-4D97-AF65-F5344CB8AC3E}">
        <p14:creationId xmlns:p14="http://schemas.microsoft.com/office/powerpoint/2010/main" val="1451454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04271" y="-190792"/>
            <a:ext cx="12688157" cy="8679299"/>
          </a:xfrm>
          <a:prstGeom prst="rect">
            <a:avLst/>
          </a:prstGeom>
          <a:noFill/>
        </p:spPr>
        <p:txBody>
          <a:bodyPr wrap="square" rtlCol="0">
            <a:spAutoFit/>
          </a:bodyPr>
          <a:lstStyle/>
          <a:p>
            <a:r>
              <a:rPr lang="en-US" dirty="0" smtClean="0">
                <a:solidFill>
                  <a:srgbClr val="00FDFF">
                    <a:alpha val="48000"/>
                  </a:srgbClr>
                </a:solidFill>
                <a:latin typeface="Century Gothic" charset="0"/>
                <a:ea typeface="Century Gothic" charset="0"/>
                <a:cs typeface="Century Gothic" charset="0"/>
              </a:rPr>
              <a:t>x ~ x ~ x ~ x ~ x ~ x ~ x ~ x ~ x ~ x ~ x ~ x ~ x ~ x ~ x ~ x ~ x ~ x ~ x ~ x ~ x ~ x ~ x ~ x ~ x ~ x ~ x ~ x ~ x ~ x ~ x ~ x ~ x ~ </a:t>
            </a:r>
          </a:p>
          <a:p>
            <a:r>
              <a:rPr lang="en-US" dirty="0" smtClean="0">
                <a:solidFill>
                  <a:srgbClr val="00FDFF">
                    <a:alpha val="48000"/>
                  </a:srgbClr>
                </a:solidFill>
                <a:latin typeface="Century Gothic" charset="0"/>
                <a:ea typeface="Century Gothic" charset="0"/>
                <a:cs typeface="Century Gothic" charset="0"/>
              </a:rPr>
              <a:t>~ x ~ x ~ x ~ x ~ x ~ x ~ x ~ x ~ x ~ x ~ x ~ x ~ x ~ x ~ x ~ x ~ x ~ x ~ x ~ x ~ x ~ x ~ x ~ x ~ x ~ x ~ x ~ x ~ x ~ x ~ x ~ x ~ x</a:t>
            </a:r>
          </a:p>
          <a:p>
            <a:r>
              <a:rPr lang="en-US" dirty="0" smtClean="0">
                <a:solidFill>
                  <a:srgbClr val="00FDFF">
                    <a:alpha val="48000"/>
                  </a:srgbClr>
                </a:solidFill>
                <a:latin typeface="Century Gothic" charset="0"/>
                <a:ea typeface="Century Gothic" charset="0"/>
                <a:cs typeface="Century Gothic" charset="0"/>
              </a:rPr>
              <a:t>x ~ x ~ x ~ x ~ x ~ x ~ x ~ x ~ x ~ x ~ x ~ x ~ x ~ x ~ x ~ x ~ x ~ x ~ x ~ x ~ x ~ x ~ x ~ x ~ x ~ x ~ x ~ x ~ x ~ x ~ x ~ x ~ x ~ </a:t>
            </a:r>
          </a:p>
          <a:p>
            <a:r>
              <a:rPr lang="en-US" dirty="0" smtClean="0">
                <a:solidFill>
                  <a:srgbClr val="00FDFF">
                    <a:alpha val="48000"/>
                  </a:srgbClr>
                </a:solidFill>
                <a:latin typeface="Century Gothic" charset="0"/>
                <a:ea typeface="Century Gothic" charset="0"/>
                <a:cs typeface="Century Gothic" charset="0"/>
              </a:rPr>
              <a:t>~ x ~ x ~ x ~ x ~ x ~ x ~ x ~ x ~ x ~ x ~ x ~ x ~ x ~ x ~ x ~ x ~ x ~ x ~ x ~ x ~ x ~ x ~ x ~ x ~ x ~ x ~ x ~ x ~ x ~ x ~ x ~ x ~ x</a:t>
            </a:r>
          </a:p>
          <a:p>
            <a:r>
              <a:rPr lang="en-US" dirty="0" smtClean="0">
                <a:solidFill>
                  <a:srgbClr val="00FDFF">
                    <a:alpha val="48000"/>
                  </a:srgbClr>
                </a:solidFill>
                <a:latin typeface="Century Gothic" charset="0"/>
                <a:ea typeface="Century Gothic" charset="0"/>
                <a:cs typeface="Century Gothic" charset="0"/>
              </a:rPr>
              <a:t>x ~ x ~ x ~ x ~ x ~ x ~ x ~ x ~ x ~ x ~ x ~ x ~ x ~ x ~ x ~ x ~ x ~ x ~ x ~ x ~ x ~ x ~ x ~ x ~ x ~ x ~ x ~ x ~ x ~ x ~ x ~ x ~ x ~ </a:t>
            </a:r>
          </a:p>
          <a:p>
            <a:r>
              <a:rPr lang="en-US" dirty="0" smtClean="0">
                <a:solidFill>
                  <a:srgbClr val="00FDFF">
                    <a:alpha val="48000"/>
                  </a:srgbClr>
                </a:solidFill>
                <a:latin typeface="Century Gothic" charset="0"/>
                <a:ea typeface="Century Gothic" charset="0"/>
                <a:cs typeface="Century Gothic" charset="0"/>
              </a:rPr>
              <a:t>~ x ~ x ~ x ~ x ~ x ~ x ~ x ~ x ~ x ~ x ~ x ~ x ~ x ~ x ~ x ~ x ~ x ~ x ~ x ~ x ~ x ~ x ~ x ~ x ~ x ~ x ~ x ~ x ~ x ~ x ~ x ~ x ~ x</a:t>
            </a:r>
          </a:p>
          <a:p>
            <a:r>
              <a:rPr lang="en-US" dirty="0" smtClean="0">
                <a:solidFill>
                  <a:srgbClr val="00FDFF">
                    <a:alpha val="48000"/>
                  </a:srgbClr>
                </a:solidFill>
                <a:latin typeface="Century Gothic" charset="0"/>
                <a:ea typeface="Century Gothic" charset="0"/>
                <a:cs typeface="Century Gothic" charset="0"/>
              </a:rPr>
              <a:t>x ~ x ~ x ~ x ~ x ~ x ~ x ~ x ~ x ~ x ~ x ~ x ~ x ~ x ~ x ~ x ~ x ~ x ~ x ~ x ~ x ~ x ~ x ~ x ~ x ~ x ~ x ~ x ~ x ~ x ~ x ~ x ~ x ~</a:t>
            </a:r>
          </a:p>
          <a:p>
            <a:r>
              <a:rPr lang="en-US" dirty="0" smtClean="0">
                <a:solidFill>
                  <a:srgbClr val="00FDFF">
                    <a:alpha val="48000"/>
                  </a:srgbClr>
                </a:solidFill>
                <a:latin typeface="Century Gothic" charset="0"/>
                <a:ea typeface="Century Gothic" charset="0"/>
                <a:cs typeface="Century Gothic" charset="0"/>
              </a:rPr>
              <a:t>~ x ~ x ~ x ~ x ~ x ~ x ~ x ~ x ~ x ~ x ~ x ~ x ~ x ~ x ~ x ~ x ~ x ~ x ~ x ~ x ~ x ~ x ~ x ~ x ~ x ~ x ~ x ~ x ~ x ~ x ~ x ~ x ~ x</a:t>
            </a:r>
          </a:p>
          <a:p>
            <a:r>
              <a:rPr lang="en-US" dirty="0" smtClean="0">
                <a:solidFill>
                  <a:srgbClr val="00FDFF">
                    <a:alpha val="48000"/>
                  </a:srgbClr>
                </a:solidFill>
                <a:latin typeface="Century Gothic" charset="0"/>
                <a:ea typeface="Century Gothic" charset="0"/>
                <a:cs typeface="Century Gothic" charset="0"/>
              </a:rPr>
              <a:t>x ~ x ~ x ~ x ~ x ~ x ~ x ~ x ~ x ~ x ~ x ~ x ~ x ~ x ~ x ~ x ~ x ~ x ~ x ~ x ~ x ~ x ~ x ~ x ~ x ~ x ~ x ~ x ~ x ~ x ~ x ~ x ~ x ~</a:t>
            </a:r>
          </a:p>
          <a:p>
            <a:r>
              <a:rPr lang="en-US" dirty="0" smtClean="0">
                <a:solidFill>
                  <a:srgbClr val="00FDFF">
                    <a:alpha val="48000"/>
                  </a:srgbClr>
                </a:solidFill>
                <a:latin typeface="Century Gothic" charset="0"/>
                <a:ea typeface="Century Gothic" charset="0"/>
                <a:cs typeface="Century Gothic" charset="0"/>
              </a:rPr>
              <a:t>~ x ~ x ~ x ~ x ~ x ~ x ~ x ~ x ~ x ~ x ~ x ~ x ~ x ~ x ~ x ~ x ~ x ~ x ~ x ~ x ~ x ~ x ~ x ~ x ~ x ~ x ~ x ~ x ~ x ~ x ~ x ~ x ~ x</a:t>
            </a:r>
          </a:p>
          <a:p>
            <a:r>
              <a:rPr lang="en-US" dirty="0" smtClean="0">
                <a:solidFill>
                  <a:srgbClr val="00FDFF">
                    <a:alpha val="48000"/>
                  </a:srgbClr>
                </a:solidFill>
                <a:latin typeface="Century Gothic" charset="0"/>
                <a:ea typeface="Century Gothic" charset="0"/>
                <a:cs typeface="Century Gothic" charset="0"/>
              </a:rPr>
              <a:t>x ~ x ~ x ~ x ~ x ~ x ~ x ~ x ~ x ~ x ~ x ~ x ~ x ~ x ~ x ~ x ~ x ~ x ~ x ~ x ~ x ~ x ~ x ~ x ~ x ~ x ~ x ~ x ~ x ~ x ~ x ~ x ~ x ~</a:t>
            </a:r>
          </a:p>
          <a:p>
            <a:r>
              <a:rPr lang="en-US" dirty="0" smtClean="0">
                <a:solidFill>
                  <a:srgbClr val="00FDFF">
                    <a:alpha val="48000"/>
                  </a:srgbClr>
                </a:solidFill>
                <a:latin typeface="Century Gothic" charset="0"/>
                <a:ea typeface="Century Gothic" charset="0"/>
                <a:cs typeface="Century Gothic" charset="0"/>
              </a:rPr>
              <a:t>~ x ~ x ~ x ~ x ~ x ~ x ~ x ~ x ~ x ~ x ~ x ~ x ~ x ~ x ~ x ~ x ~ x ~ x ~ x ~ x ~ x ~ x ~ x ~ x ~ x ~ x ~ x ~ x ~ x ~ x ~ x ~ x ~ x</a:t>
            </a:r>
          </a:p>
          <a:p>
            <a:r>
              <a:rPr lang="en-US" dirty="0" smtClean="0">
                <a:solidFill>
                  <a:srgbClr val="00FDFF">
                    <a:alpha val="48000"/>
                  </a:srgbClr>
                </a:solidFill>
                <a:latin typeface="Century Gothic" charset="0"/>
                <a:ea typeface="Century Gothic" charset="0"/>
                <a:cs typeface="Century Gothic" charset="0"/>
              </a:rPr>
              <a:t>x ~ x ~ x ~ x ~ x ~ x ~ x ~ x ~ x ~ x ~ x ~ x ~ x ~ x ~ x ~ x ~ x ~ x ~ x ~ x ~ x ~ x ~ x ~ x ~ x ~ x ~ x ~ x ~ x ~ x ~ x ~ x ~ x ~ </a:t>
            </a:r>
          </a:p>
          <a:p>
            <a:r>
              <a:rPr lang="en-US" dirty="0" smtClean="0">
                <a:solidFill>
                  <a:srgbClr val="00FDFF">
                    <a:alpha val="48000"/>
                  </a:srgbClr>
                </a:solidFill>
                <a:latin typeface="Century Gothic" charset="0"/>
                <a:ea typeface="Century Gothic" charset="0"/>
                <a:cs typeface="Century Gothic" charset="0"/>
              </a:rPr>
              <a:t>~ x ~ x ~ x ~ x ~ x ~ x ~ x ~ x ~ x ~ x ~ x ~ x ~ x ~ x ~ x ~ x ~ x ~ x ~ x ~ x ~ x ~ x ~ x ~ x ~ x ~ x ~ x ~ x ~ x ~ x ~ x ~ x ~ x</a:t>
            </a:r>
          </a:p>
          <a:p>
            <a:r>
              <a:rPr lang="en-US" dirty="0" smtClean="0">
                <a:solidFill>
                  <a:srgbClr val="00FDFF">
                    <a:alpha val="48000"/>
                  </a:srgbClr>
                </a:solidFill>
                <a:latin typeface="Century Gothic" charset="0"/>
                <a:ea typeface="Century Gothic" charset="0"/>
                <a:cs typeface="Century Gothic" charset="0"/>
              </a:rPr>
              <a:t>x ~ x ~ x ~ x ~ x ~ x ~ x ~ x ~ x ~ x ~ x ~ x ~ x ~ x ~ x ~ x ~ x ~ x ~ x ~ x ~ x ~ x ~ x ~ x ~ x ~ x ~ x ~ x ~ x ~ x ~ x ~ x ~ x ~ </a:t>
            </a:r>
          </a:p>
          <a:p>
            <a:r>
              <a:rPr lang="en-US" dirty="0" smtClean="0">
                <a:solidFill>
                  <a:srgbClr val="00FDFF">
                    <a:alpha val="48000"/>
                  </a:srgbClr>
                </a:solidFill>
                <a:latin typeface="Century Gothic" charset="0"/>
                <a:ea typeface="Century Gothic" charset="0"/>
                <a:cs typeface="Century Gothic" charset="0"/>
              </a:rPr>
              <a:t>~ x ~ x ~ x ~ x ~ x ~ x ~ x ~ x ~ x ~ x ~ x ~ x ~ x ~ x ~ x ~ x ~ x ~ x ~ x ~ x ~ x ~ x ~ x ~ x ~ x ~ x ~ x ~ x ~ x ~ x ~ x ~ x ~ x</a:t>
            </a:r>
          </a:p>
          <a:p>
            <a:r>
              <a:rPr lang="en-US" dirty="0" smtClean="0">
                <a:solidFill>
                  <a:srgbClr val="00FDFF">
                    <a:alpha val="48000"/>
                  </a:srgbClr>
                </a:solidFill>
                <a:latin typeface="Century Gothic" charset="0"/>
                <a:ea typeface="Century Gothic" charset="0"/>
                <a:cs typeface="Century Gothic" charset="0"/>
              </a:rPr>
              <a:t>x ~ x ~ x ~ x ~ x ~ x ~ x ~ x ~ x ~ x ~ x ~ x ~ x ~ x ~ x ~ x ~ x ~ x ~ x ~ x ~ x ~ x ~ x ~ x ~ x ~ x ~ x ~ x ~ x ~ x ~ x ~ x ~ x ~ </a:t>
            </a:r>
          </a:p>
          <a:p>
            <a:r>
              <a:rPr lang="en-US" dirty="0" smtClean="0">
                <a:solidFill>
                  <a:srgbClr val="00FDFF">
                    <a:alpha val="48000"/>
                  </a:srgbClr>
                </a:solidFill>
                <a:latin typeface="Century Gothic" charset="0"/>
                <a:ea typeface="Century Gothic" charset="0"/>
                <a:cs typeface="Century Gothic" charset="0"/>
              </a:rPr>
              <a:t>~ x ~ x ~ x ~ x ~ x ~ x ~ x ~ x ~ x ~ x ~ x ~ x ~ x ~ x ~ x ~ x ~ x ~ x ~ x ~ x ~ x ~ x ~ x ~ x ~ x ~ x ~ x ~ x ~ x ~ x ~ x ~ x ~ x</a:t>
            </a:r>
          </a:p>
          <a:p>
            <a:r>
              <a:rPr lang="en-US" dirty="0" smtClean="0">
                <a:solidFill>
                  <a:srgbClr val="00FDFF">
                    <a:alpha val="48000"/>
                  </a:srgbClr>
                </a:solidFill>
                <a:latin typeface="Century Gothic" charset="0"/>
                <a:ea typeface="Century Gothic" charset="0"/>
                <a:cs typeface="Century Gothic" charset="0"/>
              </a:rPr>
              <a:t>x ~ x ~ x ~ x ~ x ~ x ~ x ~ x ~ x ~ x ~ x ~ x ~ x ~ x ~ x ~ x ~ x ~ x ~ x ~ x ~ x ~ x ~ x ~ x ~ x ~ x ~ x ~ x ~ x ~ x ~ x ~ x ~ x ~ </a:t>
            </a:r>
          </a:p>
          <a:p>
            <a:r>
              <a:rPr lang="en-US" dirty="0" smtClean="0">
                <a:solidFill>
                  <a:srgbClr val="00FDFF">
                    <a:alpha val="48000"/>
                  </a:srgbClr>
                </a:solidFill>
                <a:latin typeface="Century Gothic" charset="0"/>
                <a:ea typeface="Century Gothic" charset="0"/>
                <a:cs typeface="Century Gothic" charset="0"/>
              </a:rPr>
              <a:t>~ x ~ x ~ x ~ x ~ x ~ x ~ x ~ x ~ x ~ x ~ x ~ x ~ x ~ x ~ x ~ x ~ x ~ x ~ x ~ x ~ x ~ x ~ x ~ x ~ x ~ x ~ x ~ x ~ x ~ x ~ x ~ x ~ x</a:t>
            </a:r>
          </a:p>
          <a:p>
            <a:r>
              <a:rPr lang="en-US" dirty="0" smtClean="0">
                <a:solidFill>
                  <a:srgbClr val="00FDFF">
                    <a:alpha val="48000"/>
                  </a:srgbClr>
                </a:solidFill>
                <a:latin typeface="Century Gothic" charset="0"/>
                <a:ea typeface="Century Gothic" charset="0"/>
                <a:cs typeface="Century Gothic" charset="0"/>
              </a:rPr>
              <a:t>x ~ x ~ x ~ x ~ x ~ x ~ x ~ x ~ x ~ x ~ x ~ x ~ x ~ x ~ x ~ x ~ x ~ x ~ x ~ x ~ x ~ x ~ x ~ x ~ x ~ x ~ x ~ x ~ x ~ x ~ x ~ x ~ x ~ </a:t>
            </a:r>
          </a:p>
          <a:p>
            <a:r>
              <a:rPr lang="en-US" dirty="0" smtClean="0">
                <a:solidFill>
                  <a:srgbClr val="00FDFF">
                    <a:alpha val="48000"/>
                  </a:srgbClr>
                </a:solidFill>
                <a:latin typeface="Century Gothic" charset="0"/>
                <a:ea typeface="Century Gothic" charset="0"/>
                <a:cs typeface="Century Gothic" charset="0"/>
              </a:rPr>
              <a:t>~ x ~ x ~ x ~ x ~ x ~ x ~ x ~ x ~ x ~ x ~ x ~ x ~ x ~ x ~ x ~ x ~ x ~ x ~ x ~ x ~ x ~ x ~ x ~ x ~ x ~ x ~ x ~ x ~ x ~ x ~ x ~ x ~ x</a:t>
            </a:r>
          </a:p>
          <a:p>
            <a:r>
              <a:rPr lang="en-US" dirty="0" smtClean="0">
                <a:solidFill>
                  <a:srgbClr val="00FDFF">
                    <a:alpha val="48000"/>
                  </a:srgbClr>
                </a:solidFill>
                <a:latin typeface="Century Gothic" charset="0"/>
                <a:ea typeface="Century Gothic" charset="0"/>
                <a:cs typeface="Century Gothic" charset="0"/>
              </a:rPr>
              <a:t>x ~ x ~ x ~ x ~ x ~ x ~ x ~ x ~ x ~ x ~ x ~ x ~ x ~ x ~ x ~ x ~ x ~ x ~ x ~ x ~ x ~ x ~ x ~ x ~ x ~ x ~ x ~ x ~ x ~ x ~ x ~ x ~ x ~ </a:t>
            </a:r>
          </a:p>
          <a:p>
            <a:r>
              <a:rPr lang="en-US" dirty="0" smtClean="0">
                <a:solidFill>
                  <a:srgbClr val="00FDFF">
                    <a:alpha val="48000"/>
                  </a:srgbClr>
                </a:solidFill>
                <a:latin typeface="Century Gothic" charset="0"/>
                <a:ea typeface="Century Gothic" charset="0"/>
                <a:cs typeface="Century Gothic" charset="0"/>
              </a:rPr>
              <a:t>~ x ~ x ~ x ~ x ~ x ~ x ~ x ~ x ~ x ~ x ~ x ~ x ~ x ~ x ~ x ~ x ~ x ~ x ~ x ~ x ~ x ~ x ~ x ~ x ~ x ~ x ~ x ~ x ~ x ~ x ~ x ~ x ~ x</a:t>
            </a:r>
          </a:p>
          <a:p>
            <a:r>
              <a:rPr lang="en-US" dirty="0" smtClean="0">
                <a:solidFill>
                  <a:srgbClr val="00FDFF">
                    <a:alpha val="48000"/>
                  </a:srgbClr>
                </a:solidFill>
                <a:latin typeface="Century Gothic" charset="0"/>
                <a:ea typeface="Century Gothic" charset="0"/>
                <a:cs typeface="Century Gothic" charset="0"/>
              </a:rPr>
              <a:t>x ~ x ~ x ~ x ~ x ~ x ~ x ~ x ~ x ~ x ~ x ~ x ~ x ~ x ~ x ~ x ~ x ~ x ~ x ~ x ~ x ~ x ~ x ~ x ~ x ~ x ~ x ~ x ~ x ~ x ~ x ~ x ~ x ~ </a:t>
            </a:r>
          </a:p>
          <a:p>
            <a:r>
              <a:rPr lang="en-US" dirty="0">
                <a:solidFill>
                  <a:srgbClr val="00FDFF">
                    <a:alpha val="48000"/>
                  </a:srgbClr>
                </a:solidFill>
                <a:latin typeface="Century Gothic" charset="0"/>
                <a:ea typeface="Century Gothic" charset="0"/>
                <a:cs typeface="Century Gothic" charset="0"/>
              </a:rPr>
              <a:t> </a:t>
            </a:r>
            <a:r>
              <a:rPr lang="en-US" dirty="0" smtClean="0">
                <a:solidFill>
                  <a:srgbClr val="00FDFF">
                    <a:alpha val="48000"/>
                  </a:srgbClr>
                </a:solidFill>
                <a:latin typeface="Century Gothic" charset="0"/>
                <a:ea typeface="Century Gothic" charset="0"/>
                <a:cs typeface="Century Gothic" charset="0"/>
              </a:rPr>
              <a:t> x ~ x ~ x ~ x ~ x ~ x ~ x ~ x ~ x ~ x ~ x ~ x ~ x ~ x ~ x ~ x ~ x ~ x ~ x ~ x ~ x ~ x ~ x ~ x ~ x ~ x ~ x ~ x ~ x ~ x ~ x ~ x ~ x ~ </a:t>
            </a:r>
          </a:p>
          <a:p>
            <a:endParaRPr lang="en-US" dirty="0" smtClean="0">
              <a:solidFill>
                <a:srgbClr val="00FDFF">
                  <a:alpha val="48000"/>
                </a:srgbClr>
              </a:solidFill>
              <a:latin typeface="Century Gothic" charset="0"/>
              <a:ea typeface="Century Gothic" charset="0"/>
              <a:cs typeface="Century Gothic" charset="0"/>
            </a:endParaRPr>
          </a:p>
          <a:p>
            <a:endParaRPr lang="en-US" dirty="0" smtClean="0">
              <a:solidFill>
                <a:srgbClr val="00FDFF">
                  <a:alpha val="48000"/>
                </a:srgbClr>
              </a:solidFill>
              <a:latin typeface="Century Gothic" charset="0"/>
              <a:ea typeface="Century Gothic" charset="0"/>
              <a:cs typeface="Century Gothic" charset="0"/>
            </a:endParaRPr>
          </a:p>
          <a:p>
            <a:endParaRPr lang="en-US" dirty="0" smtClean="0">
              <a:solidFill>
                <a:srgbClr val="00FDFF">
                  <a:alpha val="48000"/>
                </a:srgbClr>
              </a:solidFill>
              <a:latin typeface="Century Gothic" charset="0"/>
              <a:ea typeface="Century Gothic" charset="0"/>
              <a:cs typeface="Century Gothic" charset="0"/>
            </a:endParaRPr>
          </a:p>
          <a:p>
            <a:endParaRPr lang="en-US" dirty="0" smtClean="0">
              <a:solidFill>
                <a:srgbClr val="00FDFF">
                  <a:alpha val="48000"/>
                </a:srgbClr>
              </a:solidFill>
              <a:latin typeface="Century Gothic" charset="0"/>
              <a:ea typeface="Century Gothic" charset="0"/>
              <a:cs typeface="Century Gothic" charset="0"/>
            </a:endParaRPr>
          </a:p>
        </p:txBody>
      </p:sp>
      <p:sp>
        <p:nvSpPr>
          <p:cNvPr id="10" name="TextBox 9"/>
          <p:cNvSpPr txBox="1"/>
          <p:nvPr/>
        </p:nvSpPr>
        <p:spPr>
          <a:xfrm>
            <a:off x="-77959" y="-170120"/>
            <a:ext cx="12688157" cy="8679299"/>
          </a:xfrm>
          <a:prstGeom prst="rect">
            <a:avLst/>
          </a:prstGeom>
          <a:noFill/>
        </p:spPr>
        <p:txBody>
          <a:bodyPr wrap="square" rtlCol="0">
            <a:spAutoFit/>
          </a:bodyPr>
          <a:lstStyle/>
          <a:p>
            <a:r>
              <a:rPr lang="en-US" dirty="0" smtClean="0">
                <a:solidFill>
                  <a:srgbClr val="FF40FF">
                    <a:alpha val="59000"/>
                  </a:srgbClr>
                </a:solidFill>
                <a:latin typeface="Century Gothic" charset="0"/>
                <a:ea typeface="Century Gothic" charset="0"/>
                <a:cs typeface="Century Gothic" charset="0"/>
              </a:rPr>
              <a:t>x ~ x ~ x ~ x ~ x ~ x ~ x ~ x ~ x ~ x ~ x ~ x ~ x ~ x ~ x ~ x ~ x ~ x ~ x ~ x ~ x ~ x ~ x ~ x ~ x ~ x ~ x ~ x ~ x ~ x ~ x ~ x ~ x ~ </a:t>
            </a:r>
          </a:p>
          <a:p>
            <a:r>
              <a:rPr lang="en-US" dirty="0" smtClean="0">
                <a:solidFill>
                  <a:srgbClr val="FF40FF">
                    <a:alpha val="59000"/>
                  </a:srgbClr>
                </a:solidFill>
                <a:latin typeface="Century Gothic" charset="0"/>
                <a:ea typeface="Century Gothic" charset="0"/>
                <a:cs typeface="Century Gothic" charset="0"/>
              </a:rPr>
              <a:t>~ x ~ x ~ x ~ x ~ x ~ x ~ x ~ x ~ x ~ x ~ x ~ x ~ x ~ x ~ x ~ x ~ x ~ x ~ x ~ x ~ x ~ x ~ x ~ x ~ x ~ x ~ x ~ x ~ x ~ x ~ x ~ x ~ x</a:t>
            </a:r>
          </a:p>
          <a:p>
            <a:r>
              <a:rPr lang="en-US" dirty="0" smtClean="0">
                <a:solidFill>
                  <a:srgbClr val="FF40FF">
                    <a:alpha val="59000"/>
                  </a:srgbClr>
                </a:solidFill>
                <a:latin typeface="Century Gothic" charset="0"/>
                <a:ea typeface="Century Gothic" charset="0"/>
                <a:cs typeface="Century Gothic" charset="0"/>
              </a:rPr>
              <a:t>x ~ x ~ x ~ x ~ x ~ x ~ x ~ x ~ x ~ x ~ x ~ x ~ x ~ x ~ x ~ x ~ x ~ x ~ x ~ x ~ x ~ x ~ x ~ x ~ x ~ x ~ x ~ x ~ x ~ x ~ x ~ x ~ x ~ </a:t>
            </a:r>
          </a:p>
          <a:p>
            <a:r>
              <a:rPr lang="en-US" dirty="0" smtClean="0">
                <a:solidFill>
                  <a:srgbClr val="FF40FF">
                    <a:alpha val="59000"/>
                  </a:srgbClr>
                </a:solidFill>
                <a:latin typeface="Century Gothic" charset="0"/>
                <a:ea typeface="Century Gothic" charset="0"/>
                <a:cs typeface="Century Gothic" charset="0"/>
              </a:rPr>
              <a:t>~ x ~ x ~ x ~ x ~ x ~ x ~ x ~ x ~ x ~ x ~ x ~ x ~ x ~ x ~ x ~ x ~ x ~ x ~ x ~ x ~ x ~ x ~ x ~ x ~ x ~ x ~ x ~ x ~ x ~ x ~ x ~ x ~ x</a:t>
            </a:r>
          </a:p>
          <a:p>
            <a:r>
              <a:rPr lang="en-US" dirty="0" smtClean="0">
                <a:solidFill>
                  <a:srgbClr val="FF40FF">
                    <a:alpha val="59000"/>
                  </a:srgbClr>
                </a:solidFill>
                <a:latin typeface="Century Gothic" charset="0"/>
                <a:ea typeface="Century Gothic" charset="0"/>
                <a:cs typeface="Century Gothic" charset="0"/>
              </a:rPr>
              <a:t>x ~ x ~ x ~ x ~ x ~ x ~ x ~ x ~ x ~ x ~ x ~ x ~ x ~ x ~ x ~ x ~ x ~ x ~ x ~ x ~ x ~ x ~ x ~ x ~ x ~ x ~ x ~ x ~ x ~ x ~ x ~ x ~ x ~ </a:t>
            </a:r>
          </a:p>
          <a:p>
            <a:r>
              <a:rPr lang="en-US" dirty="0" smtClean="0">
                <a:solidFill>
                  <a:srgbClr val="FF40FF">
                    <a:alpha val="59000"/>
                  </a:srgbClr>
                </a:solidFill>
                <a:latin typeface="Century Gothic" charset="0"/>
                <a:ea typeface="Century Gothic" charset="0"/>
                <a:cs typeface="Century Gothic" charset="0"/>
              </a:rPr>
              <a:t>~ x ~ x ~ x ~ x ~ x ~ x ~ x ~ x ~ x ~ x ~ x ~ x ~ x ~ x ~ x ~ x ~ x ~ x ~ x ~ x ~ x ~ x ~ x ~ x ~ x ~ x ~ x ~ x ~ x ~ x ~ x ~ x ~ x</a:t>
            </a:r>
          </a:p>
          <a:p>
            <a:r>
              <a:rPr lang="en-US" dirty="0" smtClean="0">
                <a:solidFill>
                  <a:srgbClr val="FF40FF">
                    <a:alpha val="59000"/>
                  </a:srgbClr>
                </a:solidFill>
                <a:latin typeface="Century Gothic" charset="0"/>
                <a:ea typeface="Century Gothic" charset="0"/>
                <a:cs typeface="Century Gothic" charset="0"/>
              </a:rPr>
              <a:t>x ~ x ~ x ~ x ~ x ~ x ~ x ~ x ~ x ~ x ~ x ~ x ~ x ~ x ~ x ~ x ~ x ~ x ~ x ~ x ~ x ~ x ~ x ~ x ~ x ~ x ~ x ~ x ~ x ~ x ~ x ~ x ~ x ~</a:t>
            </a:r>
          </a:p>
          <a:p>
            <a:r>
              <a:rPr lang="en-US" dirty="0" smtClean="0">
                <a:solidFill>
                  <a:srgbClr val="FF40FF">
                    <a:alpha val="59000"/>
                  </a:srgbClr>
                </a:solidFill>
                <a:latin typeface="Century Gothic" charset="0"/>
                <a:ea typeface="Century Gothic" charset="0"/>
                <a:cs typeface="Century Gothic" charset="0"/>
              </a:rPr>
              <a:t>~ x ~ x ~ x ~ x ~ x ~ x ~ x ~ x ~ x ~ x ~ x ~ x ~ x ~ x ~ x ~ x ~ x ~ x ~ x ~ x ~ x ~ x ~ x ~ x ~ x ~ x ~ x ~ x ~ x ~ x ~ x ~ x ~ x</a:t>
            </a:r>
          </a:p>
          <a:p>
            <a:r>
              <a:rPr lang="en-US" dirty="0" smtClean="0">
                <a:solidFill>
                  <a:srgbClr val="FF40FF">
                    <a:alpha val="59000"/>
                  </a:srgbClr>
                </a:solidFill>
                <a:latin typeface="Century Gothic" charset="0"/>
                <a:ea typeface="Century Gothic" charset="0"/>
                <a:cs typeface="Century Gothic" charset="0"/>
              </a:rPr>
              <a:t>x ~ x ~ x ~ x ~ x ~ x ~ x ~ x ~ x ~ x ~ x ~ x ~ x ~ x ~ x ~ x ~ x ~ x ~ x ~ x ~ x ~ x ~ x ~ x ~ x ~ x ~ x ~ x ~ x ~ x ~ x ~ x ~ x ~</a:t>
            </a:r>
          </a:p>
          <a:p>
            <a:r>
              <a:rPr lang="en-US" dirty="0" smtClean="0">
                <a:solidFill>
                  <a:srgbClr val="FF40FF">
                    <a:alpha val="59000"/>
                  </a:srgbClr>
                </a:solidFill>
                <a:latin typeface="Century Gothic" charset="0"/>
                <a:ea typeface="Century Gothic" charset="0"/>
                <a:cs typeface="Century Gothic" charset="0"/>
              </a:rPr>
              <a:t>~ x ~ x ~ x ~ x ~ x ~ x ~ x ~ x ~ x ~ x ~ x ~ x ~ x ~ x ~ x ~ x ~ x ~ x ~ x ~ x ~ x ~ x ~ x ~ x ~ x ~ x ~ x ~ x ~ x ~ x ~ x ~ x ~ x</a:t>
            </a:r>
          </a:p>
          <a:p>
            <a:r>
              <a:rPr lang="en-US" dirty="0" smtClean="0">
                <a:solidFill>
                  <a:srgbClr val="FF40FF">
                    <a:alpha val="59000"/>
                  </a:srgbClr>
                </a:solidFill>
                <a:latin typeface="Century Gothic" charset="0"/>
                <a:ea typeface="Century Gothic" charset="0"/>
                <a:cs typeface="Century Gothic" charset="0"/>
              </a:rPr>
              <a:t>x ~ x ~ x ~ x ~ x ~ x ~ x ~ x ~ x ~ x ~ x ~ x ~ x ~ x ~ x ~ x ~ x ~ x ~ x ~ x ~ x ~ x ~ x ~ x ~ x ~ x ~ x ~ x ~ x ~ x ~ x ~ x ~ x ~</a:t>
            </a:r>
          </a:p>
          <a:p>
            <a:r>
              <a:rPr lang="en-US" dirty="0" smtClean="0">
                <a:solidFill>
                  <a:srgbClr val="FF40FF">
                    <a:alpha val="59000"/>
                  </a:srgbClr>
                </a:solidFill>
                <a:latin typeface="Century Gothic" charset="0"/>
                <a:ea typeface="Century Gothic" charset="0"/>
                <a:cs typeface="Century Gothic" charset="0"/>
              </a:rPr>
              <a:t>~ x ~ x ~ x ~ x ~ x ~ x ~ x ~ x ~ x ~ x ~ x ~ x ~ x ~ x ~ x ~ x ~ x ~ x ~ x ~ x ~ x ~ x ~ x ~ x ~ x ~ x ~ x ~ x ~ x ~ x ~ x ~ x ~ x</a:t>
            </a:r>
          </a:p>
          <a:p>
            <a:r>
              <a:rPr lang="en-US" dirty="0" smtClean="0">
                <a:solidFill>
                  <a:srgbClr val="FF40FF">
                    <a:alpha val="59000"/>
                  </a:srgbClr>
                </a:solidFill>
                <a:latin typeface="Century Gothic" charset="0"/>
                <a:ea typeface="Century Gothic" charset="0"/>
                <a:cs typeface="Century Gothic" charset="0"/>
              </a:rPr>
              <a:t>x ~ x ~ x ~ x ~ x ~ x ~ x ~ x ~ x ~ x ~ x ~ x ~ x ~ x ~ x ~ x ~ x ~ x ~ x ~ x ~ x ~ x ~ x ~ x ~ x ~ x ~ x ~ x ~ x ~ x ~ x ~ x ~ x ~ </a:t>
            </a:r>
          </a:p>
          <a:p>
            <a:r>
              <a:rPr lang="en-US" dirty="0" smtClean="0">
                <a:solidFill>
                  <a:srgbClr val="FF40FF">
                    <a:alpha val="59000"/>
                  </a:srgbClr>
                </a:solidFill>
                <a:latin typeface="Century Gothic" charset="0"/>
                <a:ea typeface="Century Gothic" charset="0"/>
                <a:cs typeface="Century Gothic" charset="0"/>
              </a:rPr>
              <a:t>~ x ~ x ~ x ~ x ~ x ~ x ~ x ~ x ~ x ~ x ~ x ~ x ~ x ~ x ~ x ~ x ~ x ~ x ~ x ~ x ~ x ~ x ~ x ~ x ~ x ~ x ~ x ~ x ~ x ~ x ~ x ~ x ~ x</a:t>
            </a:r>
          </a:p>
          <a:p>
            <a:r>
              <a:rPr lang="en-US" dirty="0" smtClean="0">
                <a:solidFill>
                  <a:srgbClr val="FF40FF">
                    <a:alpha val="59000"/>
                  </a:srgbClr>
                </a:solidFill>
                <a:latin typeface="Century Gothic" charset="0"/>
                <a:ea typeface="Century Gothic" charset="0"/>
                <a:cs typeface="Century Gothic" charset="0"/>
              </a:rPr>
              <a:t>x ~ x ~ x ~ x ~ x ~ x ~ x ~ x ~ x ~ x ~ x ~ x ~ x ~ x ~ x ~ x ~ x ~ x ~ x ~ x ~ x ~ x ~ x ~ x ~ x ~ x ~ x ~ x ~ x ~ x ~ x ~ x ~ x ~ </a:t>
            </a:r>
          </a:p>
          <a:p>
            <a:r>
              <a:rPr lang="en-US" dirty="0" smtClean="0">
                <a:solidFill>
                  <a:srgbClr val="FF40FF">
                    <a:alpha val="59000"/>
                  </a:srgbClr>
                </a:solidFill>
                <a:latin typeface="Century Gothic" charset="0"/>
                <a:ea typeface="Century Gothic" charset="0"/>
                <a:cs typeface="Century Gothic" charset="0"/>
              </a:rPr>
              <a:t>~ x ~ x ~ x ~ x ~ x ~ x ~ x ~ x ~ x ~ x ~ x ~ x ~ x ~ x ~ x ~ x ~ x ~ x ~ x ~ x ~ x ~ x ~ x ~ x ~ x ~ x ~ x ~ x ~ x ~ x ~ x ~ x ~ x</a:t>
            </a:r>
          </a:p>
          <a:p>
            <a:r>
              <a:rPr lang="en-US" dirty="0" smtClean="0">
                <a:solidFill>
                  <a:srgbClr val="FF40FF">
                    <a:alpha val="59000"/>
                  </a:srgbClr>
                </a:solidFill>
                <a:latin typeface="Century Gothic" charset="0"/>
                <a:ea typeface="Century Gothic" charset="0"/>
                <a:cs typeface="Century Gothic" charset="0"/>
              </a:rPr>
              <a:t>x ~ x ~ x ~ x ~ x ~ x ~ x ~ x ~ x ~ x ~ x ~ x ~ x ~ x ~ x ~ x ~ x ~ x ~ x ~ x ~ x ~ x ~ x ~ x ~ x ~ x ~ x ~ x ~ x ~ x ~ x ~ x ~ x ~ </a:t>
            </a:r>
          </a:p>
          <a:p>
            <a:r>
              <a:rPr lang="en-US" dirty="0" smtClean="0">
                <a:solidFill>
                  <a:srgbClr val="FF40FF">
                    <a:alpha val="59000"/>
                  </a:srgbClr>
                </a:solidFill>
                <a:latin typeface="Century Gothic" charset="0"/>
                <a:ea typeface="Century Gothic" charset="0"/>
                <a:cs typeface="Century Gothic" charset="0"/>
              </a:rPr>
              <a:t>~ x ~ x ~ x ~ x ~ x ~ x ~ x ~ x ~ x ~ x ~ x ~ x ~ x ~ x ~ x ~ x ~ x ~ x ~ x ~ x ~ x ~ x ~ x ~ x ~ x ~ x ~ x ~ x ~ x ~ x ~ x ~ x ~ x</a:t>
            </a:r>
          </a:p>
          <a:p>
            <a:r>
              <a:rPr lang="en-US" dirty="0" smtClean="0">
                <a:solidFill>
                  <a:srgbClr val="FF40FF">
                    <a:alpha val="59000"/>
                  </a:srgbClr>
                </a:solidFill>
                <a:latin typeface="Century Gothic" charset="0"/>
                <a:ea typeface="Century Gothic" charset="0"/>
                <a:cs typeface="Century Gothic" charset="0"/>
              </a:rPr>
              <a:t>x ~ x ~ x ~ x ~ x ~ x ~ x ~ x ~ x ~ x ~ x ~ x ~ x ~ x ~ x ~ x ~ x ~ x ~ x ~ x ~ x ~ x ~ x ~ x ~ x ~ x ~ x ~ x ~ x ~ x ~ x ~ x ~ x ~ </a:t>
            </a:r>
          </a:p>
          <a:p>
            <a:r>
              <a:rPr lang="en-US" dirty="0" smtClean="0">
                <a:solidFill>
                  <a:srgbClr val="FF40FF">
                    <a:alpha val="59000"/>
                  </a:srgbClr>
                </a:solidFill>
                <a:latin typeface="Century Gothic" charset="0"/>
                <a:ea typeface="Century Gothic" charset="0"/>
                <a:cs typeface="Century Gothic" charset="0"/>
              </a:rPr>
              <a:t>~ x ~ x ~ x ~ x ~ x ~ x ~ x ~ x ~ x ~ x ~ x ~ x ~ x ~ x ~ x ~ x ~ x ~ x ~ x ~ x ~ x ~ x ~ x ~ x ~ x ~ x ~ x ~ x ~ x ~ x ~ x ~ x ~ x</a:t>
            </a:r>
          </a:p>
          <a:p>
            <a:r>
              <a:rPr lang="en-US" dirty="0" smtClean="0">
                <a:solidFill>
                  <a:srgbClr val="FF40FF">
                    <a:alpha val="59000"/>
                  </a:srgbClr>
                </a:solidFill>
                <a:latin typeface="Century Gothic" charset="0"/>
                <a:ea typeface="Century Gothic" charset="0"/>
                <a:cs typeface="Century Gothic" charset="0"/>
              </a:rPr>
              <a:t>x ~ x ~ x ~ x ~ x ~ x ~ x ~ x ~ x ~ x ~ x ~ x ~ x ~ x ~ x ~ x ~ x ~ x ~ x ~ x ~ x ~ x ~ x ~ x ~ x ~ x ~ x ~ x ~ x ~ x ~ x ~ x ~ x ~ </a:t>
            </a:r>
          </a:p>
          <a:p>
            <a:r>
              <a:rPr lang="en-US" dirty="0" smtClean="0">
                <a:solidFill>
                  <a:srgbClr val="FF40FF">
                    <a:alpha val="59000"/>
                  </a:srgbClr>
                </a:solidFill>
                <a:latin typeface="Century Gothic" charset="0"/>
                <a:ea typeface="Century Gothic" charset="0"/>
                <a:cs typeface="Century Gothic" charset="0"/>
              </a:rPr>
              <a:t>~ x ~ x ~ x ~ x ~ x ~ x ~ x ~ x ~ x ~ x ~ x ~ x ~ x ~ x ~ x ~ x ~ x ~ x ~ x ~ x ~ x ~ x ~ x ~ x ~ x ~ x ~ x ~ x ~ x ~ x ~ x ~ x ~ x</a:t>
            </a:r>
          </a:p>
          <a:p>
            <a:r>
              <a:rPr lang="en-US" dirty="0" smtClean="0">
                <a:solidFill>
                  <a:srgbClr val="FF40FF">
                    <a:alpha val="59000"/>
                  </a:srgbClr>
                </a:solidFill>
                <a:latin typeface="Century Gothic" charset="0"/>
                <a:ea typeface="Century Gothic" charset="0"/>
                <a:cs typeface="Century Gothic" charset="0"/>
              </a:rPr>
              <a:t>x ~ x ~ x ~ x ~ x ~ x ~ x ~ x ~ x ~ x ~ x ~ x ~ x ~ x ~ x ~ x ~ x ~ x ~ x ~ x ~ x ~ x ~ x ~ x ~ x ~ x ~ x ~ x ~ x ~ x ~ x ~ x ~ x ~ </a:t>
            </a:r>
          </a:p>
          <a:p>
            <a:r>
              <a:rPr lang="en-US" dirty="0" smtClean="0">
                <a:solidFill>
                  <a:srgbClr val="FF40FF">
                    <a:alpha val="59000"/>
                  </a:srgbClr>
                </a:solidFill>
                <a:latin typeface="Century Gothic" charset="0"/>
                <a:ea typeface="Century Gothic" charset="0"/>
                <a:cs typeface="Century Gothic" charset="0"/>
              </a:rPr>
              <a:t>~ x ~ x ~ x ~ x ~ x ~ x ~ x ~ x ~ x ~ x ~ x ~ x ~ x ~ x ~ x ~ x ~ x ~ x ~ x ~ x ~ x ~ x ~ x ~ x ~ x ~ x ~ x ~ x ~ x ~ x ~ x ~ x ~ x</a:t>
            </a:r>
          </a:p>
          <a:p>
            <a:r>
              <a:rPr lang="en-US" dirty="0" smtClean="0">
                <a:solidFill>
                  <a:srgbClr val="FF40FF">
                    <a:alpha val="59000"/>
                  </a:srgbClr>
                </a:solidFill>
                <a:latin typeface="Century Gothic" charset="0"/>
                <a:ea typeface="Century Gothic" charset="0"/>
                <a:cs typeface="Century Gothic" charset="0"/>
              </a:rPr>
              <a:t>x ~ x ~ x ~ x ~ x ~ x ~ x ~ x ~ x ~ x ~ x ~ x ~ x ~ x ~ x ~ x ~ x ~ x ~ x ~ x ~ x ~ x ~ x ~ x ~ x ~ x ~ x ~ x ~ x ~ x ~ x ~ x ~ x ~ </a:t>
            </a:r>
          </a:p>
          <a:p>
            <a:r>
              <a:rPr lang="en-US" dirty="0">
                <a:solidFill>
                  <a:srgbClr val="FF40FF">
                    <a:alpha val="59000"/>
                  </a:srgbClr>
                </a:solidFill>
                <a:latin typeface="Century Gothic" charset="0"/>
                <a:ea typeface="Century Gothic" charset="0"/>
                <a:cs typeface="Century Gothic" charset="0"/>
              </a:rPr>
              <a:t> </a:t>
            </a:r>
            <a:r>
              <a:rPr lang="en-US" dirty="0" smtClean="0">
                <a:solidFill>
                  <a:srgbClr val="FF40FF">
                    <a:alpha val="59000"/>
                  </a:srgbClr>
                </a:solidFill>
                <a:latin typeface="Century Gothic" charset="0"/>
                <a:ea typeface="Century Gothic" charset="0"/>
                <a:cs typeface="Century Gothic" charset="0"/>
              </a:rPr>
              <a:t> x ~ x ~ x ~ x ~ x ~ x ~ x ~ x ~ x ~ x ~ x ~ x ~ x ~ x ~ x ~ x ~ x ~ x ~ x ~ x ~ x ~ x ~ x ~ x ~ x ~ x ~ x ~ x ~ x ~ x ~ x ~ x ~ x ~ </a:t>
            </a:r>
          </a:p>
          <a:p>
            <a:endParaRPr lang="en-US" dirty="0" smtClean="0">
              <a:solidFill>
                <a:srgbClr val="FF40FF">
                  <a:alpha val="59000"/>
                </a:srgbClr>
              </a:solidFill>
              <a:latin typeface="Century Gothic" charset="0"/>
              <a:ea typeface="Century Gothic" charset="0"/>
              <a:cs typeface="Century Gothic" charset="0"/>
            </a:endParaRPr>
          </a:p>
          <a:p>
            <a:endParaRPr lang="en-US" dirty="0" smtClean="0">
              <a:solidFill>
                <a:srgbClr val="FF40FF">
                  <a:alpha val="59000"/>
                </a:srgbClr>
              </a:solidFill>
              <a:latin typeface="Century Gothic" charset="0"/>
              <a:ea typeface="Century Gothic" charset="0"/>
              <a:cs typeface="Century Gothic" charset="0"/>
            </a:endParaRPr>
          </a:p>
          <a:p>
            <a:endParaRPr lang="en-US" dirty="0" smtClean="0">
              <a:solidFill>
                <a:srgbClr val="FF40FF">
                  <a:alpha val="59000"/>
                </a:srgbClr>
              </a:solidFill>
              <a:latin typeface="Century Gothic" charset="0"/>
              <a:ea typeface="Century Gothic" charset="0"/>
              <a:cs typeface="Century Gothic" charset="0"/>
            </a:endParaRPr>
          </a:p>
          <a:p>
            <a:endParaRPr lang="en-US" dirty="0" smtClean="0">
              <a:solidFill>
                <a:srgbClr val="FF40FF">
                  <a:alpha val="59000"/>
                </a:srgbClr>
              </a:solidFill>
              <a:latin typeface="Century Gothic" charset="0"/>
              <a:ea typeface="Century Gothic" charset="0"/>
              <a:cs typeface="Century Gothic" charset="0"/>
            </a:endParaRPr>
          </a:p>
        </p:txBody>
      </p:sp>
      <p:sp>
        <p:nvSpPr>
          <p:cNvPr id="5" name="Title 1"/>
          <p:cNvSpPr txBox="1">
            <a:spLocks/>
          </p:cNvSpPr>
          <p:nvPr/>
        </p:nvSpPr>
        <p:spPr>
          <a:xfrm>
            <a:off x="152400" y="2265405"/>
            <a:ext cx="12192000" cy="284205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0" b="1" dirty="0" smtClean="0">
                <a:latin typeface="Century Gothic" charset="0"/>
                <a:ea typeface="Century Gothic" charset="0"/>
                <a:cs typeface="Century Gothic" charset="0"/>
              </a:rPr>
              <a:t>SolveForX</a:t>
            </a:r>
            <a:endParaRPr lang="en-US" sz="20000" b="1" dirty="0">
              <a:latin typeface="Century Gothic" charset="0"/>
              <a:ea typeface="Century Gothic" charset="0"/>
              <a:cs typeface="Century Gothic" charset="0"/>
            </a:endParaRPr>
          </a:p>
        </p:txBody>
      </p:sp>
      <p:sp>
        <p:nvSpPr>
          <p:cNvPr id="2" name="Title 1"/>
          <p:cNvSpPr>
            <a:spLocks noGrp="1"/>
          </p:cNvSpPr>
          <p:nvPr>
            <p:ph type="ctrTitle"/>
          </p:nvPr>
        </p:nvSpPr>
        <p:spPr>
          <a:xfrm>
            <a:off x="-172998" y="2113005"/>
            <a:ext cx="12192000" cy="2842054"/>
          </a:xfrm>
        </p:spPr>
        <p:txBody>
          <a:bodyPr>
            <a:noAutofit/>
          </a:bodyPr>
          <a:lstStyle/>
          <a:p>
            <a:r>
              <a:rPr lang="en-US" sz="20000" b="1" dirty="0" smtClean="0">
                <a:solidFill>
                  <a:srgbClr val="FF1B4A">
                    <a:alpha val="70000"/>
                  </a:srgbClr>
                </a:solidFill>
                <a:latin typeface="Century Gothic" charset="0"/>
                <a:ea typeface="Century Gothic" charset="0"/>
                <a:cs typeface="Century Gothic" charset="0"/>
              </a:rPr>
              <a:t>SolveForX</a:t>
            </a:r>
            <a:endParaRPr lang="en-US" sz="20000" b="1" dirty="0">
              <a:solidFill>
                <a:srgbClr val="FF1B4A">
                  <a:alpha val="70000"/>
                </a:srgbClr>
              </a:solidFill>
              <a:latin typeface="Century Gothic" charset="0"/>
              <a:ea typeface="Century Gothic" charset="0"/>
              <a:cs typeface="Century Gothic" charset="0"/>
            </a:endParaRPr>
          </a:p>
        </p:txBody>
      </p:sp>
      <p:sp>
        <p:nvSpPr>
          <p:cNvPr id="7" name="Title 1"/>
          <p:cNvSpPr txBox="1">
            <a:spLocks/>
          </p:cNvSpPr>
          <p:nvPr/>
        </p:nvSpPr>
        <p:spPr>
          <a:xfrm>
            <a:off x="131802" y="2417805"/>
            <a:ext cx="12192000" cy="284205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0" b="1" dirty="0" smtClean="0">
                <a:solidFill>
                  <a:srgbClr val="13FFBD">
                    <a:alpha val="69804"/>
                  </a:srgbClr>
                </a:solidFill>
                <a:latin typeface="Century Gothic" charset="0"/>
                <a:ea typeface="Century Gothic" charset="0"/>
                <a:cs typeface="Century Gothic" charset="0"/>
              </a:rPr>
              <a:t>SolveForX</a:t>
            </a:r>
            <a:endParaRPr lang="en-US" sz="20000" b="1" dirty="0">
              <a:solidFill>
                <a:srgbClr val="13FFBD">
                  <a:alpha val="69804"/>
                </a:srgbClr>
              </a:solidFill>
              <a:latin typeface="Century Gothic" charset="0"/>
              <a:ea typeface="Century Gothic" charset="0"/>
              <a:cs typeface="Century Gothic" charset="0"/>
            </a:endParaRPr>
          </a:p>
        </p:txBody>
      </p:sp>
    </p:spTree>
    <p:extLst>
      <p:ext uri="{BB962C8B-B14F-4D97-AF65-F5344CB8AC3E}">
        <p14:creationId xmlns:p14="http://schemas.microsoft.com/office/powerpoint/2010/main" val="9589770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b="50926"/>
          <a:stretch/>
        </p:blipFill>
        <p:spPr>
          <a:xfrm>
            <a:off x="791116" y="774700"/>
            <a:ext cx="4847625" cy="4876800"/>
          </a:xfrm>
          <a:prstGeom prst="rect">
            <a:avLst/>
          </a:prstGeom>
        </p:spPr>
      </p:pic>
      <p:pic>
        <p:nvPicPr>
          <p:cNvPr id="4" name="Picture 3"/>
          <p:cNvPicPr>
            <a:picLocks noChangeAspect="1"/>
          </p:cNvPicPr>
          <p:nvPr/>
        </p:nvPicPr>
        <p:blipFill rotWithShape="1">
          <a:blip r:embed="rId2"/>
          <a:srcRect t="50556"/>
          <a:stretch/>
        </p:blipFill>
        <p:spPr>
          <a:xfrm>
            <a:off x="6556916" y="774700"/>
            <a:ext cx="4811313" cy="4876800"/>
          </a:xfrm>
          <a:prstGeom prst="rect">
            <a:avLst/>
          </a:prstGeom>
        </p:spPr>
      </p:pic>
    </p:spTree>
    <p:extLst>
      <p:ext uri="{BB962C8B-B14F-4D97-AF65-F5344CB8AC3E}">
        <p14:creationId xmlns:p14="http://schemas.microsoft.com/office/powerpoint/2010/main" val="7161682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342901" y="5459810"/>
            <a:ext cx="11690516" cy="1563290"/>
          </a:xfrm>
          <a:prstGeom prst="rect">
            <a:avLst/>
          </a:prstGeom>
          <a:no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t>Here are the two solutions. This is usually solved with guess and check although using logic may be faster. We know that each queen must be in it's own row vertically and horizontally. We also know that 4 of the queens must be on white and 4 on black. This is true because with 4 queens on the same color all of the rest of that color is venerable to attack. (It could be done with math).</a:t>
            </a:r>
          </a:p>
          <a:p>
            <a:r>
              <a:rPr lang="en-US" sz="4000" dirty="0"/>
              <a:t/>
            </a:r>
            <a:br>
              <a:rPr lang="en-US" sz="4000" dirty="0"/>
            </a:br>
            <a:endParaRPr lang="en-US" sz="4000" dirty="0"/>
          </a:p>
        </p:txBody>
      </p:sp>
    </p:spTree>
    <p:extLst>
      <p:ext uri="{BB962C8B-B14F-4D97-AF65-F5344CB8AC3E}">
        <p14:creationId xmlns:p14="http://schemas.microsoft.com/office/powerpoint/2010/main" val="11774144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602513"/>
            <a:ext cx="12192000" cy="123337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600" b="1" dirty="0">
                <a:solidFill>
                  <a:srgbClr val="00B0F0"/>
                </a:solidFill>
                <a:latin typeface="Century Gothic" charset="0"/>
                <a:ea typeface="Century Gothic" charset="0"/>
                <a:cs typeface="Century Gothic" charset="0"/>
              </a:rPr>
              <a:t>Big </a:t>
            </a:r>
            <a:r>
              <a:rPr lang="en-US" sz="9600" b="1" dirty="0" smtClean="0">
                <a:solidFill>
                  <a:srgbClr val="00B0F0"/>
                </a:solidFill>
                <a:latin typeface="Century Gothic" charset="0"/>
                <a:ea typeface="Century Gothic" charset="0"/>
                <a:cs typeface="Century Gothic" charset="0"/>
              </a:rPr>
              <a:t>O</a:t>
            </a:r>
            <a:endParaRPr lang="en-US" sz="9600" b="1" dirty="0">
              <a:solidFill>
                <a:srgbClr val="00B0F0"/>
              </a:solidFill>
              <a:latin typeface="Century Gothic" charset="0"/>
              <a:ea typeface="Century Gothic" charset="0"/>
              <a:cs typeface="Century Gothic" charset="0"/>
            </a:endParaRPr>
          </a:p>
        </p:txBody>
      </p:sp>
      <p:sp>
        <p:nvSpPr>
          <p:cNvPr id="4" name="Title 1"/>
          <p:cNvSpPr txBox="1">
            <a:spLocks/>
          </p:cNvSpPr>
          <p:nvPr/>
        </p:nvSpPr>
        <p:spPr>
          <a:xfrm>
            <a:off x="88603" y="602513"/>
            <a:ext cx="12192000" cy="1233377"/>
          </a:xfrm>
          <a:prstGeom prst="rect">
            <a:avLst/>
          </a:prstGeom>
          <a:no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600" b="1" dirty="0" smtClean="0">
                <a:latin typeface="Century Gothic" charset="0"/>
                <a:ea typeface="Century Gothic" charset="0"/>
                <a:cs typeface="Century Gothic" charset="0"/>
              </a:rPr>
              <a:t>Big O</a:t>
            </a:r>
            <a:endParaRPr lang="en-US" sz="9600" b="1" dirty="0">
              <a:latin typeface="Century Gothic" charset="0"/>
              <a:ea typeface="Century Gothic" charset="0"/>
              <a:cs typeface="Century Gothic" charset="0"/>
            </a:endParaRPr>
          </a:p>
        </p:txBody>
      </p:sp>
      <p:sp>
        <p:nvSpPr>
          <p:cNvPr id="8" name="Title 1"/>
          <p:cNvSpPr txBox="1">
            <a:spLocks/>
          </p:cNvSpPr>
          <p:nvPr/>
        </p:nvSpPr>
        <p:spPr>
          <a:xfrm>
            <a:off x="461453" y="1835890"/>
            <a:ext cx="12192000" cy="2699713"/>
          </a:xfrm>
          <a:prstGeom prst="rect">
            <a:avLst/>
          </a:prstGeom>
          <a:no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t>Write an algorithm to find the </a:t>
            </a:r>
            <a:r>
              <a:rPr lang="en-US" sz="4400" b="1" dirty="0">
                <a:solidFill>
                  <a:srgbClr val="FF328E"/>
                </a:solidFill>
              </a:rPr>
              <a:t>first</a:t>
            </a:r>
            <a:r>
              <a:rPr lang="en-US" sz="4400" dirty="0">
                <a:solidFill>
                  <a:srgbClr val="FF328E"/>
                </a:solidFill>
              </a:rPr>
              <a:t> </a:t>
            </a:r>
            <a:r>
              <a:rPr lang="en-US" sz="4400" b="1" dirty="0">
                <a:solidFill>
                  <a:srgbClr val="13FFBD"/>
                </a:solidFill>
              </a:rPr>
              <a:t>non-repeated</a:t>
            </a:r>
            <a:r>
              <a:rPr lang="en-US" sz="4400" dirty="0">
                <a:solidFill>
                  <a:srgbClr val="13FFBD"/>
                </a:solidFill>
              </a:rPr>
              <a:t> </a:t>
            </a:r>
            <a:r>
              <a:rPr lang="en-US" sz="4400" b="1" dirty="0">
                <a:solidFill>
                  <a:srgbClr val="7030A0"/>
                </a:solidFill>
              </a:rPr>
              <a:t>character</a:t>
            </a:r>
            <a:r>
              <a:rPr lang="en-US" sz="4400" dirty="0">
                <a:solidFill>
                  <a:srgbClr val="7030A0"/>
                </a:solidFill>
              </a:rPr>
              <a:t> </a:t>
            </a:r>
            <a:r>
              <a:rPr lang="en-US" sz="4400" dirty="0"/>
              <a:t>in a </a:t>
            </a:r>
            <a:r>
              <a:rPr lang="en-US" sz="4400" i="1" dirty="0"/>
              <a:t>string</a:t>
            </a:r>
            <a:r>
              <a:rPr lang="en-US" sz="4400" dirty="0"/>
              <a:t>. </a:t>
            </a:r>
            <a:r>
              <a:rPr lang="en-US" sz="4400" dirty="0" smtClean="0"/>
              <a:t/>
            </a:r>
            <a:br>
              <a:rPr lang="en-US" sz="4400" dirty="0" smtClean="0"/>
            </a:br>
            <a:r>
              <a:rPr lang="en-US" sz="2800" dirty="0" smtClean="0"/>
              <a:t>For </a:t>
            </a:r>
            <a:r>
              <a:rPr lang="en-US" sz="2800" dirty="0"/>
              <a:t>example, the first non-repeated character in the string ‘</a:t>
            </a:r>
            <a:r>
              <a:rPr lang="en-US" sz="2800" b="1" dirty="0" err="1">
                <a:solidFill>
                  <a:srgbClr val="7030A0"/>
                </a:solidFill>
              </a:rPr>
              <a:t>ab</a:t>
            </a:r>
            <a:r>
              <a:rPr lang="en-US" sz="2800" b="1" dirty="0" err="1">
                <a:solidFill>
                  <a:srgbClr val="FF1B4A"/>
                </a:solidFill>
              </a:rPr>
              <a:t>c</a:t>
            </a:r>
            <a:r>
              <a:rPr lang="en-US" sz="2800" b="1" dirty="0" err="1">
                <a:solidFill>
                  <a:srgbClr val="7030A0"/>
                </a:solidFill>
              </a:rPr>
              <a:t>dab</a:t>
            </a:r>
            <a:r>
              <a:rPr lang="en-US" sz="2800" dirty="0"/>
              <a:t>’ is ‘</a:t>
            </a:r>
            <a:r>
              <a:rPr lang="en-US" sz="2800" b="1" dirty="0">
                <a:solidFill>
                  <a:srgbClr val="FF1B4A"/>
                </a:solidFill>
              </a:rPr>
              <a:t>c</a:t>
            </a:r>
            <a:r>
              <a:rPr lang="en-US" sz="2800" dirty="0"/>
              <a:t>’.</a:t>
            </a:r>
            <a:endParaRPr lang="en-US" sz="2800" b="1" dirty="0">
              <a:latin typeface="Century Gothic" charset="0"/>
              <a:ea typeface="Century Gothic" charset="0"/>
              <a:cs typeface="Century Gothic" charset="0"/>
            </a:endParaRPr>
          </a:p>
        </p:txBody>
      </p:sp>
    </p:spTree>
    <p:extLst>
      <p:ext uri="{BB962C8B-B14F-4D97-AF65-F5344CB8AC3E}">
        <p14:creationId xmlns:p14="http://schemas.microsoft.com/office/powerpoint/2010/main" val="5347043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2959689"/>
            <a:ext cx="12192000" cy="123337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0000" b="1" dirty="0">
                <a:solidFill>
                  <a:srgbClr val="00FDFF">
                    <a:alpha val="55000"/>
                  </a:srgbClr>
                </a:solidFill>
                <a:latin typeface="Century Gothic" charset="0"/>
                <a:ea typeface="Century Gothic" charset="0"/>
                <a:cs typeface="Century Gothic" charset="0"/>
              </a:rPr>
              <a:t>Palindrome</a:t>
            </a:r>
          </a:p>
        </p:txBody>
      </p:sp>
      <p:sp>
        <p:nvSpPr>
          <p:cNvPr id="4" name="Title 1"/>
          <p:cNvSpPr txBox="1">
            <a:spLocks/>
          </p:cNvSpPr>
          <p:nvPr/>
        </p:nvSpPr>
        <p:spPr>
          <a:xfrm>
            <a:off x="88396" y="2959688"/>
            <a:ext cx="12192000" cy="1233377"/>
          </a:xfrm>
          <a:prstGeom prst="rect">
            <a:avLst/>
          </a:prstGeom>
          <a:no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0000" b="1" dirty="0">
                <a:latin typeface="Century Gothic" charset="0"/>
                <a:ea typeface="Century Gothic" charset="0"/>
                <a:cs typeface="Century Gothic" charset="0"/>
              </a:rPr>
              <a:t>Palindrome</a:t>
            </a:r>
          </a:p>
        </p:txBody>
      </p:sp>
    </p:spTree>
    <p:extLst>
      <p:ext uri="{BB962C8B-B14F-4D97-AF65-F5344CB8AC3E}">
        <p14:creationId xmlns:p14="http://schemas.microsoft.com/office/powerpoint/2010/main" val="1172351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89996" y="1433910"/>
            <a:ext cx="11988800" cy="3972172"/>
          </a:xfrm>
          <a:prstGeom prst="rect">
            <a:avLst/>
          </a:prstGeom>
          <a:no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i="1" dirty="0">
                <a:solidFill>
                  <a:schemeClr val="accent2">
                    <a:alpha val="62000"/>
                  </a:schemeClr>
                </a:solidFill>
              </a:rPr>
              <a:t>a word/phrase/sequence that reads the same </a:t>
            </a:r>
          </a:p>
          <a:p>
            <a:r>
              <a:rPr lang="en-US" sz="4000" i="1" dirty="0">
                <a:solidFill>
                  <a:schemeClr val="accent2">
                    <a:alpha val="62000"/>
                  </a:schemeClr>
                </a:solidFill>
              </a:rPr>
              <a:t>backward as forward</a:t>
            </a:r>
          </a:p>
          <a:p>
            <a:endParaRPr lang="en-US" sz="3200" i="1" dirty="0">
              <a:solidFill>
                <a:schemeClr val="accent2">
                  <a:alpha val="62000"/>
                </a:schemeClr>
              </a:solidFill>
            </a:endParaRPr>
          </a:p>
          <a:p>
            <a:r>
              <a:rPr lang="en-US" sz="3200" i="1" dirty="0">
                <a:solidFill>
                  <a:schemeClr val="accent2">
                    <a:alpha val="62000"/>
                  </a:schemeClr>
                </a:solidFill>
              </a:rPr>
              <a:t>For example, ”racecar” and  “Ah, Satan sees Natasha!” </a:t>
            </a:r>
            <a:br>
              <a:rPr lang="en-US" sz="3200" i="1" dirty="0">
                <a:solidFill>
                  <a:schemeClr val="accent2">
                    <a:alpha val="62000"/>
                  </a:schemeClr>
                </a:solidFill>
              </a:rPr>
            </a:br>
            <a:endParaRPr lang="en-US" sz="3200" i="1" dirty="0">
              <a:solidFill>
                <a:schemeClr val="accent2">
                  <a:alpha val="62000"/>
                </a:schemeClr>
              </a:solidFill>
            </a:endParaRPr>
          </a:p>
        </p:txBody>
      </p:sp>
      <p:sp>
        <p:nvSpPr>
          <p:cNvPr id="5" name="Title 1"/>
          <p:cNvSpPr txBox="1">
            <a:spLocks/>
          </p:cNvSpPr>
          <p:nvPr/>
        </p:nvSpPr>
        <p:spPr>
          <a:xfrm>
            <a:off x="0" y="978489"/>
            <a:ext cx="12192000" cy="123337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0000" b="1" dirty="0">
                <a:solidFill>
                  <a:srgbClr val="00FDFF">
                    <a:alpha val="55000"/>
                  </a:srgbClr>
                </a:solidFill>
                <a:latin typeface="Century Gothic" charset="0"/>
                <a:ea typeface="Century Gothic" charset="0"/>
                <a:cs typeface="Century Gothic" charset="0"/>
              </a:rPr>
              <a:t>Palindrome</a:t>
            </a:r>
          </a:p>
        </p:txBody>
      </p:sp>
      <p:sp>
        <p:nvSpPr>
          <p:cNvPr id="4" name="Title 1"/>
          <p:cNvSpPr txBox="1">
            <a:spLocks/>
          </p:cNvSpPr>
          <p:nvPr/>
        </p:nvSpPr>
        <p:spPr>
          <a:xfrm>
            <a:off x="88396" y="978488"/>
            <a:ext cx="12192000" cy="1233377"/>
          </a:xfrm>
          <a:prstGeom prst="rect">
            <a:avLst/>
          </a:prstGeom>
          <a:no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0000" b="1" dirty="0">
                <a:latin typeface="Century Gothic" charset="0"/>
                <a:ea typeface="Century Gothic" charset="0"/>
                <a:cs typeface="Century Gothic" charset="0"/>
              </a:rPr>
              <a:t>Palindrome</a:t>
            </a:r>
          </a:p>
        </p:txBody>
      </p:sp>
      <p:sp>
        <p:nvSpPr>
          <p:cNvPr id="7" name="Title 1"/>
          <p:cNvSpPr txBox="1">
            <a:spLocks/>
          </p:cNvSpPr>
          <p:nvPr/>
        </p:nvSpPr>
        <p:spPr>
          <a:xfrm>
            <a:off x="253496" y="1595176"/>
            <a:ext cx="11988800" cy="3972172"/>
          </a:xfrm>
          <a:prstGeom prst="rect">
            <a:avLst/>
          </a:prstGeom>
          <a:no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i="1" dirty="0"/>
              <a:t>a </a:t>
            </a:r>
            <a:r>
              <a:rPr lang="en-US" sz="4000" i="1" dirty="0" smtClean="0"/>
              <a:t>word/phrase/sequence </a:t>
            </a:r>
            <a:r>
              <a:rPr lang="en-US" sz="4000" i="1" dirty="0"/>
              <a:t>that </a:t>
            </a:r>
            <a:r>
              <a:rPr lang="en-US" sz="4000" b="1" i="1" dirty="0"/>
              <a:t>reads the same </a:t>
            </a:r>
            <a:endParaRPr lang="en-US" sz="4000" b="1" i="1" dirty="0" smtClean="0"/>
          </a:p>
          <a:p>
            <a:r>
              <a:rPr lang="en-US" sz="4000" b="1" i="1" dirty="0" smtClean="0"/>
              <a:t>backward</a:t>
            </a:r>
            <a:r>
              <a:rPr lang="en-US" sz="4000" i="1" dirty="0" smtClean="0"/>
              <a:t> </a:t>
            </a:r>
            <a:r>
              <a:rPr lang="en-US" sz="4000" i="1" dirty="0"/>
              <a:t>as </a:t>
            </a:r>
            <a:r>
              <a:rPr lang="en-US" sz="4000" b="1" i="1" dirty="0" smtClean="0"/>
              <a:t>forward</a:t>
            </a:r>
            <a:endParaRPr lang="en-US" sz="4000" i="1" dirty="0" smtClean="0"/>
          </a:p>
          <a:p>
            <a:endParaRPr lang="en-US" sz="4000" i="1" dirty="0"/>
          </a:p>
          <a:p>
            <a:r>
              <a:rPr lang="en-US" sz="3200" i="1" dirty="0" smtClean="0"/>
              <a:t>For </a:t>
            </a:r>
            <a:r>
              <a:rPr lang="en-US" sz="3200" i="1" dirty="0"/>
              <a:t>example, </a:t>
            </a:r>
            <a:r>
              <a:rPr lang="en-US" sz="3200" i="1" dirty="0" smtClean="0"/>
              <a:t>”</a:t>
            </a:r>
            <a:r>
              <a:rPr lang="en-US" sz="3200" b="1" i="1" dirty="0" smtClean="0"/>
              <a:t>racecar</a:t>
            </a:r>
            <a:r>
              <a:rPr lang="en-US" sz="3200" i="1" dirty="0" smtClean="0"/>
              <a:t>” and</a:t>
            </a:r>
            <a:r>
              <a:rPr lang="en-US" sz="3200" i="1" dirty="0"/>
              <a:t>  </a:t>
            </a:r>
            <a:r>
              <a:rPr lang="en-US" sz="3200" i="1" dirty="0" smtClean="0"/>
              <a:t>“</a:t>
            </a:r>
            <a:r>
              <a:rPr lang="en-US" sz="3200" b="1" i="1" dirty="0" smtClean="0"/>
              <a:t>Ah</a:t>
            </a:r>
            <a:r>
              <a:rPr lang="en-US" sz="3200" b="1" i="1" dirty="0"/>
              <a:t>, Satan sees Natasha</a:t>
            </a:r>
            <a:r>
              <a:rPr lang="en-US" sz="3200" i="1" dirty="0" smtClean="0"/>
              <a:t>!” </a:t>
            </a:r>
            <a:r>
              <a:rPr lang="en-US" sz="4000" i="1" dirty="0"/>
              <a:t/>
            </a:r>
            <a:br>
              <a:rPr lang="en-US" sz="4000" i="1" dirty="0"/>
            </a:br>
            <a:endParaRPr lang="en-US" sz="4000" b="1" i="1" dirty="0">
              <a:solidFill>
                <a:schemeClr val="accent2">
                  <a:alpha val="56000"/>
                </a:schemeClr>
              </a:solidFill>
              <a:latin typeface="Century Gothic" charset="0"/>
              <a:ea typeface="Century Gothic" charset="0"/>
              <a:cs typeface="Century Gothic" charset="0"/>
            </a:endParaRPr>
          </a:p>
        </p:txBody>
      </p:sp>
    </p:spTree>
    <p:extLst>
      <p:ext uri="{BB962C8B-B14F-4D97-AF65-F5344CB8AC3E}">
        <p14:creationId xmlns:p14="http://schemas.microsoft.com/office/powerpoint/2010/main" val="10213296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602513"/>
            <a:ext cx="12192000" cy="123337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600" b="1" dirty="0" smtClean="0">
                <a:solidFill>
                  <a:srgbClr val="13FFBD"/>
                </a:solidFill>
                <a:latin typeface="Century Gothic" charset="0"/>
                <a:ea typeface="Century Gothic" charset="0"/>
                <a:cs typeface="Century Gothic" charset="0"/>
              </a:rPr>
              <a:t>Riddle me this!</a:t>
            </a:r>
            <a:endParaRPr lang="en-US" sz="9600" b="1" dirty="0">
              <a:solidFill>
                <a:srgbClr val="13FFBD"/>
              </a:solidFill>
              <a:latin typeface="Century Gothic" charset="0"/>
              <a:ea typeface="Century Gothic" charset="0"/>
              <a:cs typeface="Century Gothic" charset="0"/>
            </a:endParaRPr>
          </a:p>
        </p:txBody>
      </p:sp>
      <p:sp>
        <p:nvSpPr>
          <p:cNvPr id="4" name="Title 1"/>
          <p:cNvSpPr txBox="1">
            <a:spLocks/>
          </p:cNvSpPr>
          <p:nvPr/>
        </p:nvSpPr>
        <p:spPr>
          <a:xfrm>
            <a:off x="76200" y="670675"/>
            <a:ext cx="12192000" cy="1233377"/>
          </a:xfrm>
          <a:prstGeom prst="rect">
            <a:avLst/>
          </a:prstGeom>
          <a:no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600" b="1" smtClean="0">
                <a:latin typeface="Century Gothic" charset="0"/>
                <a:ea typeface="Century Gothic" charset="0"/>
                <a:cs typeface="Century Gothic" charset="0"/>
              </a:rPr>
              <a:t>Riddle me this!</a:t>
            </a:r>
            <a:endParaRPr lang="en-US" sz="9600" b="1" dirty="0">
              <a:latin typeface="Century Gothic" charset="0"/>
              <a:ea typeface="Century Gothic" charset="0"/>
              <a:cs typeface="Century Gothic" charset="0"/>
            </a:endParaRPr>
          </a:p>
        </p:txBody>
      </p:sp>
      <p:sp>
        <p:nvSpPr>
          <p:cNvPr id="8" name="Title 1"/>
          <p:cNvSpPr txBox="1">
            <a:spLocks/>
          </p:cNvSpPr>
          <p:nvPr/>
        </p:nvSpPr>
        <p:spPr>
          <a:xfrm>
            <a:off x="381000" y="2885137"/>
            <a:ext cx="11569700" cy="2699713"/>
          </a:xfrm>
          <a:prstGeom prst="rect">
            <a:avLst/>
          </a:prstGeom>
          <a:no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t>A shrimping boat is at the docks with a lifeboat hanging off the side 5 meters above the water. If the tides rise at a rate of 1.5 meters per hour, how long would it take for the water to reach the lifeboat</a:t>
            </a:r>
            <a:endParaRPr lang="en-US" sz="4400" b="1" dirty="0">
              <a:latin typeface="Century Gothic" charset="0"/>
              <a:ea typeface="Century Gothic" charset="0"/>
              <a:cs typeface="Century Gothic" charset="0"/>
            </a:endParaRPr>
          </a:p>
        </p:txBody>
      </p:sp>
    </p:spTree>
    <p:extLst>
      <p:ext uri="{BB962C8B-B14F-4D97-AF65-F5344CB8AC3E}">
        <p14:creationId xmlns:p14="http://schemas.microsoft.com/office/powerpoint/2010/main" val="12662303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602513"/>
            <a:ext cx="12192000" cy="123337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600" b="1" dirty="0" smtClean="0">
                <a:solidFill>
                  <a:srgbClr val="13FFBD"/>
                </a:solidFill>
                <a:latin typeface="Century Gothic" charset="0"/>
                <a:ea typeface="Century Gothic" charset="0"/>
                <a:cs typeface="Century Gothic" charset="0"/>
              </a:rPr>
              <a:t>Riddle me this!</a:t>
            </a:r>
            <a:endParaRPr lang="en-US" sz="9600" b="1" dirty="0">
              <a:solidFill>
                <a:srgbClr val="13FFBD"/>
              </a:solidFill>
              <a:latin typeface="Century Gothic" charset="0"/>
              <a:ea typeface="Century Gothic" charset="0"/>
              <a:cs typeface="Century Gothic" charset="0"/>
            </a:endParaRPr>
          </a:p>
        </p:txBody>
      </p:sp>
      <p:sp>
        <p:nvSpPr>
          <p:cNvPr id="4" name="Title 1"/>
          <p:cNvSpPr txBox="1">
            <a:spLocks/>
          </p:cNvSpPr>
          <p:nvPr/>
        </p:nvSpPr>
        <p:spPr>
          <a:xfrm>
            <a:off x="76200" y="670675"/>
            <a:ext cx="12192000" cy="1233377"/>
          </a:xfrm>
          <a:prstGeom prst="rect">
            <a:avLst/>
          </a:prstGeom>
          <a:no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600" b="1" smtClean="0">
                <a:latin typeface="Century Gothic" charset="0"/>
                <a:ea typeface="Century Gothic" charset="0"/>
                <a:cs typeface="Century Gothic" charset="0"/>
              </a:rPr>
              <a:t>Riddle me this!</a:t>
            </a:r>
            <a:endParaRPr lang="en-US" sz="9600" b="1" dirty="0">
              <a:latin typeface="Century Gothic" charset="0"/>
              <a:ea typeface="Century Gothic" charset="0"/>
              <a:cs typeface="Century Gothic" charset="0"/>
            </a:endParaRPr>
          </a:p>
        </p:txBody>
      </p:sp>
      <p:sp>
        <p:nvSpPr>
          <p:cNvPr id="8" name="Title 1"/>
          <p:cNvSpPr txBox="1">
            <a:spLocks/>
          </p:cNvSpPr>
          <p:nvPr/>
        </p:nvSpPr>
        <p:spPr>
          <a:xfrm>
            <a:off x="381000" y="2885137"/>
            <a:ext cx="11569700" cy="1636063"/>
          </a:xfrm>
          <a:prstGeom prst="rect">
            <a:avLst/>
          </a:prstGeom>
          <a:no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smtClean="0"/>
              <a:t>Answer: </a:t>
            </a:r>
            <a:r>
              <a:rPr lang="en-US" sz="4400" i="1" dirty="0" smtClean="0"/>
              <a:t>The </a:t>
            </a:r>
            <a:r>
              <a:rPr lang="en-US" sz="4400" i="1" dirty="0"/>
              <a:t>entire shrimping boat would rise with the tides so the lifeboat would never be reached</a:t>
            </a:r>
            <a:r>
              <a:rPr lang="en-US" sz="4400" i="1" dirty="0" smtClean="0"/>
              <a:t>.</a:t>
            </a:r>
            <a:endParaRPr lang="en-US" sz="4400" i="1" dirty="0"/>
          </a:p>
        </p:txBody>
      </p:sp>
    </p:spTree>
    <p:extLst>
      <p:ext uri="{BB962C8B-B14F-4D97-AF65-F5344CB8AC3E}">
        <p14:creationId xmlns:p14="http://schemas.microsoft.com/office/powerpoint/2010/main" val="19945668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2959689"/>
            <a:ext cx="12192000" cy="123337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0000" b="1" dirty="0">
                <a:solidFill>
                  <a:srgbClr val="00FDFF">
                    <a:alpha val="55000"/>
                  </a:srgbClr>
                </a:solidFill>
                <a:latin typeface="Century Gothic" charset="0"/>
                <a:ea typeface="Century Gothic" charset="0"/>
                <a:cs typeface="Century Gothic" charset="0"/>
              </a:rPr>
              <a:t>NAG A RAM?</a:t>
            </a:r>
          </a:p>
        </p:txBody>
      </p:sp>
      <p:sp>
        <p:nvSpPr>
          <p:cNvPr id="4" name="Title 1"/>
          <p:cNvSpPr txBox="1">
            <a:spLocks/>
          </p:cNvSpPr>
          <p:nvPr/>
        </p:nvSpPr>
        <p:spPr>
          <a:xfrm>
            <a:off x="88396" y="2959688"/>
            <a:ext cx="12192000" cy="1233377"/>
          </a:xfrm>
          <a:prstGeom prst="rect">
            <a:avLst/>
          </a:prstGeom>
          <a:no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0000" b="1" dirty="0" smtClean="0">
                <a:latin typeface="Century Gothic" charset="0"/>
                <a:ea typeface="Century Gothic" charset="0"/>
                <a:cs typeface="Century Gothic" charset="0"/>
              </a:rPr>
              <a:t>NAG A RAM?</a:t>
            </a:r>
            <a:endParaRPr lang="en-US" sz="10000" b="1" dirty="0">
              <a:latin typeface="Century Gothic" charset="0"/>
              <a:ea typeface="Century Gothic" charset="0"/>
              <a:cs typeface="Century Gothic" charset="0"/>
            </a:endParaRPr>
          </a:p>
        </p:txBody>
      </p:sp>
    </p:spTree>
    <p:extLst>
      <p:ext uri="{BB962C8B-B14F-4D97-AF65-F5344CB8AC3E}">
        <p14:creationId xmlns:p14="http://schemas.microsoft.com/office/powerpoint/2010/main" val="1088506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2959689"/>
            <a:ext cx="12192000" cy="123337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0000" b="1" dirty="0" smtClean="0">
                <a:solidFill>
                  <a:srgbClr val="00FDFF">
                    <a:alpha val="55000"/>
                  </a:srgbClr>
                </a:solidFill>
                <a:latin typeface="Century Gothic" charset="0"/>
                <a:ea typeface="Century Gothic" charset="0"/>
                <a:cs typeface="Century Gothic" charset="0"/>
              </a:rPr>
              <a:t>ANAGRAM</a:t>
            </a:r>
            <a:endParaRPr lang="en-US" sz="10000" b="1" dirty="0">
              <a:solidFill>
                <a:srgbClr val="00FDFF">
                  <a:alpha val="55000"/>
                </a:srgbClr>
              </a:solidFill>
              <a:latin typeface="Century Gothic" charset="0"/>
              <a:ea typeface="Century Gothic" charset="0"/>
              <a:cs typeface="Century Gothic" charset="0"/>
            </a:endParaRPr>
          </a:p>
        </p:txBody>
      </p:sp>
      <p:sp>
        <p:nvSpPr>
          <p:cNvPr id="4" name="Title 1"/>
          <p:cNvSpPr txBox="1">
            <a:spLocks/>
          </p:cNvSpPr>
          <p:nvPr/>
        </p:nvSpPr>
        <p:spPr>
          <a:xfrm>
            <a:off x="88396" y="2959688"/>
            <a:ext cx="12192000" cy="1233377"/>
          </a:xfrm>
          <a:prstGeom prst="rect">
            <a:avLst/>
          </a:prstGeom>
          <a:no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0000" b="1" dirty="0" smtClean="0">
                <a:latin typeface="Century Gothic" charset="0"/>
                <a:ea typeface="Century Gothic" charset="0"/>
                <a:cs typeface="Century Gothic" charset="0"/>
              </a:rPr>
              <a:t>ANAGRAM</a:t>
            </a:r>
            <a:endParaRPr lang="en-US" sz="10000" b="1" dirty="0">
              <a:latin typeface="Century Gothic" charset="0"/>
              <a:ea typeface="Century Gothic" charset="0"/>
              <a:cs typeface="Century Gothic" charset="0"/>
            </a:endParaRPr>
          </a:p>
        </p:txBody>
      </p:sp>
    </p:spTree>
    <p:extLst>
      <p:ext uri="{BB962C8B-B14F-4D97-AF65-F5344CB8AC3E}">
        <p14:creationId xmlns:p14="http://schemas.microsoft.com/office/powerpoint/2010/main" val="1881528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190500" y="2119710"/>
            <a:ext cx="11988800" cy="3972172"/>
          </a:xfrm>
          <a:prstGeom prst="rect">
            <a:avLst/>
          </a:prstGeom>
          <a:no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i="1" dirty="0">
                <a:solidFill>
                  <a:schemeClr val="accent2">
                    <a:alpha val="68000"/>
                  </a:schemeClr>
                </a:solidFill>
              </a:rPr>
              <a:t>Two </a:t>
            </a:r>
            <a:r>
              <a:rPr lang="en-US" sz="4000" i="1" dirty="0" smtClean="0">
                <a:solidFill>
                  <a:schemeClr val="accent2">
                    <a:alpha val="68000"/>
                  </a:schemeClr>
                </a:solidFill>
              </a:rPr>
              <a:t>words </a:t>
            </a:r>
            <a:r>
              <a:rPr lang="en-US" sz="4000" i="1" dirty="0">
                <a:solidFill>
                  <a:schemeClr val="accent2">
                    <a:alpha val="68000"/>
                  </a:schemeClr>
                </a:solidFill>
              </a:rPr>
              <a:t>are </a:t>
            </a:r>
            <a:r>
              <a:rPr lang="en-US" sz="4000" dirty="0">
                <a:solidFill>
                  <a:schemeClr val="accent2">
                    <a:alpha val="68000"/>
                  </a:schemeClr>
                </a:solidFill>
              </a:rPr>
              <a:t>anagrams</a:t>
            </a:r>
            <a:r>
              <a:rPr lang="en-US" sz="4000" i="1" dirty="0">
                <a:solidFill>
                  <a:schemeClr val="accent2">
                    <a:alpha val="68000"/>
                  </a:schemeClr>
                </a:solidFill>
              </a:rPr>
              <a:t> if they are written using the </a:t>
            </a:r>
            <a:r>
              <a:rPr lang="en-US" sz="4000" b="1" i="1" dirty="0">
                <a:solidFill>
                  <a:schemeClr val="accent2">
                    <a:alpha val="68000"/>
                  </a:schemeClr>
                </a:solidFill>
              </a:rPr>
              <a:t>same exact </a:t>
            </a:r>
            <a:r>
              <a:rPr lang="en-US" sz="4000" b="1" i="1" dirty="0" smtClean="0">
                <a:solidFill>
                  <a:schemeClr val="accent2">
                    <a:alpha val="68000"/>
                  </a:schemeClr>
                </a:solidFill>
              </a:rPr>
              <a:t>letters</a:t>
            </a:r>
            <a:r>
              <a:rPr lang="en-US" sz="4000" dirty="0" smtClean="0">
                <a:solidFill>
                  <a:schemeClr val="accent2">
                    <a:alpha val="68000"/>
                  </a:schemeClr>
                </a:solidFill>
              </a:rPr>
              <a:t> the same </a:t>
            </a:r>
            <a:r>
              <a:rPr lang="en-US" sz="4000" b="1" i="1" dirty="0" smtClean="0">
                <a:solidFill>
                  <a:schemeClr val="accent2">
                    <a:alpha val="68000"/>
                  </a:schemeClr>
                </a:solidFill>
              </a:rPr>
              <a:t>amount of times</a:t>
            </a:r>
            <a:r>
              <a:rPr lang="en-US" sz="4000" i="1" dirty="0" smtClean="0">
                <a:solidFill>
                  <a:schemeClr val="accent2">
                    <a:alpha val="68000"/>
                  </a:schemeClr>
                </a:solidFill>
              </a:rPr>
              <a:t>, </a:t>
            </a:r>
            <a:r>
              <a:rPr lang="en-US" sz="4000" i="1" dirty="0">
                <a:solidFill>
                  <a:schemeClr val="accent2">
                    <a:alpha val="68000"/>
                  </a:schemeClr>
                </a:solidFill>
              </a:rPr>
              <a:t>ignoring </a:t>
            </a:r>
            <a:r>
              <a:rPr lang="en-US" sz="4000" dirty="0">
                <a:solidFill>
                  <a:schemeClr val="accent2">
                    <a:alpha val="68000"/>
                  </a:schemeClr>
                </a:solidFill>
              </a:rPr>
              <a:t>space</a:t>
            </a:r>
            <a:r>
              <a:rPr lang="en-US" sz="4000" i="1" dirty="0">
                <a:solidFill>
                  <a:schemeClr val="accent2">
                    <a:alpha val="68000"/>
                  </a:schemeClr>
                </a:solidFill>
              </a:rPr>
              <a:t>, </a:t>
            </a:r>
            <a:r>
              <a:rPr lang="en-US" sz="4000" dirty="0">
                <a:solidFill>
                  <a:schemeClr val="accent2">
                    <a:alpha val="68000"/>
                  </a:schemeClr>
                </a:solidFill>
              </a:rPr>
              <a:t>punctuation</a:t>
            </a:r>
            <a:r>
              <a:rPr lang="en-US" sz="4000" i="1" dirty="0">
                <a:solidFill>
                  <a:schemeClr val="accent2">
                    <a:alpha val="68000"/>
                  </a:schemeClr>
                </a:solidFill>
              </a:rPr>
              <a:t> and </a:t>
            </a:r>
            <a:r>
              <a:rPr lang="en-US" sz="4000" dirty="0">
                <a:solidFill>
                  <a:schemeClr val="accent2">
                    <a:alpha val="68000"/>
                  </a:schemeClr>
                </a:solidFill>
              </a:rPr>
              <a:t>capitalization</a:t>
            </a:r>
            <a:r>
              <a:rPr lang="en-US" sz="4000" i="1" dirty="0">
                <a:solidFill>
                  <a:schemeClr val="accent2">
                    <a:alpha val="68000"/>
                  </a:schemeClr>
                </a:solidFill>
              </a:rPr>
              <a:t>. </a:t>
            </a:r>
            <a:endParaRPr lang="en-US" sz="4000" i="1" dirty="0" smtClean="0">
              <a:solidFill>
                <a:schemeClr val="accent2">
                  <a:alpha val="68000"/>
                </a:schemeClr>
              </a:solidFill>
            </a:endParaRPr>
          </a:p>
          <a:p>
            <a:endParaRPr lang="en-US" sz="4000" i="1" dirty="0">
              <a:solidFill>
                <a:schemeClr val="accent2">
                  <a:alpha val="68000"/>
                </a:schemeClr>
              </a:solidFill>
            </a:endParaRPr>
          </a:p>
          <a:p>
            <a:r>
              <a:rPr lang="en-US" sz="3200" i="1" dirty="0" smtClean="0">
                <a:solidFill>
                  <a:schemeClr val="accent2">
                    <a:alpha val="68000"/>
                  </a:schemeClr>
                </a:solidFill>
              </a:rPr>
              <a:t>For </a:t>
            </a:r>
            <a:r>
              <a:rPr lang="en-US" sz="3200" i="1" dirty="0">
                <a:solidFill>
                  <a:schemeClr val="accent2">
                    <a:alpha val="68000"/>
                  </a:schemeClr>
                </a:solidFill>
              </a:rPr>
              <a:t>example, Army and Mary are anagram of each other.</a:t>
            </a:r>
            <a:r>
              <a:rPr lang="en-US" sz="4000" i="1" dirty="0">
                <a:solidFill>
                  <a:schemeClr val="accent2">
                    <a:alpha val="68000"/>
                  </a:schemeClr>
                </a:solidFill>
              </a:rPr>
              <a:t/>
            </a:r>
            <a:br>
              <a:rPr lang="en-US" sz="4000" i="1" dirty="0">
                <a:solidFill>
                  <a:schemeClr val="accent2">
                    <a:alpha val="68000"/>
                  </a:schemeClr>
                </a:solidFill>
              </a:rPr>
            </a:br>
            <a:r>
              <a:rPr lang="en-US" sz="4000" i="1" dirty="0">
                <a:solidFill>
                  <a:schemeClr val="accent2">
                    <a:alpha val="68000"/>
                  </a:schemeClr>
                </a:solidFill>
              </a:rPr>
              <a:t/>
            </a:r>
            <a:br>
              <a:rPr lang="en-US" sz="4000" i="1" dirty="0">
                <a:solidFill>
                  <a:schemeClr val="accent2">
                    <a:alpha val="68000"/>
                  </a:schemeClr>
                </a:solidFill>
              </a:rPr>
            </a:br>
            <a:endParaRPr lang="en-US" sz="4000" b="1" i="1" dirty="0">
              <a:solidFill>
                <a:schemeClr val="accent2">
                  <a:alpha val="68000"/>
                </a:schemeClr>
              </a:solidFill>
              <a:latin typeface="Century Gothic" charset="0"/>
              <a:ea typeface="Century Gothic" charset="0"/>
              <a:cs typeface="Century Gothic" charset="0"/>
            </a:endParaRPr>
          </a:p>
        </p:txBody>
      </p:sp>
      <p:sp>
        <p:nvSpPr>
          <p:cNvPr id="8" name="Title 1"/>
          <p:cNvSpPr txBox="1">
            <a:spLocks/>
          </p:cNvSpPr>
          <p:nvPr/>
        </p:nvSpPr>
        <p:spPr>
          <a:xfrm>
            <a:off x="139700" y="2119710"/>
            <a:ext cx="11988800" cy="3972172"/>
          </a:xfrm>
          <a:prstGeom prst="rect">
            <a:avLst/>
          </a:prstGeom>
          <a:no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i="1" dirty="0"/>
              <a:t>Two </a:t>
            </a:r>
            <a:r>
              <a:rPr lang="en-US" sz="4000" i="1" dirty="0" smtClean="0"/>
              <a:t>words </a:t>
            </a:r>
            <a:r>
              <a:rPr lang="en-US" sz="4000" i="1" dirty="0"/>
              <a:t>are </a:t>
            </a:r>
            <a:r>
              <a:rPr lang="en-US" sz="4000" dirty="0"/>
              <a:t>anagrams</a:t>
            </a:r>
            <a:r>
              <a:rPr lang="en-US" sz="4000" i="1" dirty="0"/>
              <a:t> if they are written using the </a:t>
            </a:r>
            <a:r>
              <a:rPr lang="en-US" sz="4000" b="1" i="1" dirty="0"/>
              <a:t>same exact </a:t>
            </a:r>
            <a:r>
              <a:rPr lang="en-US" sz="4000" b="1" i="1" dirty="0" smtClean="0"/>
              <a:t>letters</a:t>
            </a:r>
            <a:r>
              <a:rPr lang="en-US" sz="4000" dirty="0" smtClean="0"/>
              <a:t> the same </a:t>
            </a:r>
            <a:r>
              <a:rPr lang="en-US" sz="4000" b="1" i="1" dirty="0" smtClean="0"/>
              <a:t>amount of times</a:t>
            </a:r>
            <a:r>
              <a:rPr lang="en-US" sz="4000" i="1" dirty="0" smtClean="0"/>
              <a:t>, </a:t>
            </a:r>
            <a:r>
              <a:rPr lang="en-US" sz="4000" i="1" dirty="0"/>
              <a:t>ignoring </a:t>
            </a:r>
            <a:r>
              <a:rPr lang="en-US" sz="4000" dirty="0"/>
              <a:t>space</a:t>
            </a:r>
            <a:r>
              <a:rPr lang="en-US" sz="4000" i="1" dirty="0"/>
              <a:t>, </a:t>
            </a:r>
            <a:r>
              <a:rPr lang="en-US" sz="4000" dirty="0"/>
              <a:t>punctuation</a:t>
            </a:r>
            <a:r>
              <a:rPr lang="en-US" sz="4000" i="1" dirty="0"/>
              <a:t> and </a:t>
            </a:r>
            <a:r>
              <a:rPr lang="en-US" sz="4000" dirty="0"/>
              <a:t>capitalization</a:t>
            </a:r>
            <a:r>
              <a:rPr lang="en-US" sz="4000" i="1" dirty="0"/>
              <a:t>. </a:t>
            </a:r>
            <a:endParaRPr lang="en-US" sz="4000" i="1" dirty="0" smtClean="0"/>
          </a:p>
          <a:p>
            <a:endParaRPr lang="en-US" sz="4000" i="1" dirty="0"/>
          </a:p>
          <a:p>
            <a:r>
              <a:rPr lang="en-US" sz="3200" i="1" dirty="0" smtClean="0"/>
              <a:t>For </a:t>
            </a:r>
            <a:r>
              <a:rPr lang="en-US" sz="3200" i="1" dirty="0"/>
              <a:t>example, Army and Mary are anagram of each other.</a:t>
            </a:r>
            <a:r>
              <a:rPr lang="en-US" sz="4000" i="1" dirty="0"/>
              <a:t/>
            </a:r>
            <a:br>
              <a:rPr lang="en-US" sz="4000" i="1" dirty="0"/>
            </a:br>
            <a:r>
              <a:rPr lang="en-US" sz="4000" i="1" dirty="0"/>
              <a:t/>
            </a:r>
            <a:br>
              <a:rPr lang="en-US" sz="4000" i="1" dirty="0"/>
            </a:br>
            <a:endParaRPr lang="en-US" sz="4000" b="1" i="1" dirty="0">
              <a:solidFill>
                <a:schemeClr val="accent2">
                  <a:alpha val="56000"/>
                </a:schemeClr>
              </a:solidFill>
              <a:latin typeface="Century Gothic" charset="0"/>
              <a:ea typeface="Century Gothic" charset="0"/>
              <a:cs typeface="Century Gothic" charset="0"/>
            </a:endParaRPr>
          </a:p>
        </p:txBody>
      </p:sp>
      <p:sp>
        <p:nvSpPr>
          <p:cNvPr id="7" name="Title 1"/>
          <p:cNvSpPr txBox="1">
            <a:spLocks/>
          </p:cNvSpPr>
          <p:nvPr/>
        </p:nvSpPr>
        <p:spPr>
          <a:xfrm>
            <a:off x="-63500" y="684022"/>
            <a:ext cx="12192000" cy="123337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0000" b="1" dirty="0" smtClean="0">
                <a:solidFill>
                  <a:srgbClr val="00FDFF">
                    <a:alpha val="55000"/>
                  </a:srgbClr>
                </a:solidFill>
                <a:latin typeface="Century Gothic" charset="0"/>
                <a:ea typeface="Century Gothic" charset="0"/>
                <a:cs typeface="Century Gothic" charset="0"/>
              </a:rPr>
              <a:t>ANAGRAM</a:t>
            </a:r>
            <a:endParaRPr lang="en-US" sz="10000" b="1" dirty="0">
              <a:solidFill>
                <a:srgbClr val="00FDFF">
                  <a:alpha val="55000"/>
                </a:srgbClr>
              </a:solidFill>
              <a:latin typeface="Century Gothic" charset="0"/>
              <a:ea typeface="Century Gothic" charset="0"/>
              <a:cs typeface="Century Gothic" charset="0"/>
            </a:endParaRPr>
          </a:p>
        </p:txBody>
      </p:sp>
      <p:sp>
        <p:nvSpPr>
          <p:cNvPr id="9" name="Title 1"/>
          <p:cNvSpPr txBox="1">
            <a:spLocks/>
          </p:cNvSpPr>
          <p:nvPr/>
        </p:nvSpPr>
        <p:spPr>
          <a:xfrm>
            <a:off x="44617" y="684022"/>
            <a:ext cx="12192000" cy="1233377"/>
          </a:xfrm>
          <a:prstGeom prst="rect">
            <a:avLst/>
          </a:prstGeom>
          <a:no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0000" b="1" dirty="0" smtClean="0">
                <a:latin typeface="Century Gothic" charset="0"/>
                <a:ea typeface="Century Gothic" charset="0"/>
                <a:cs typeface="Century Gothic" charset="0"/>
              </a:rPr>
              <a:t>ANAGRAM</a:t>
            </a:r>
            <a:endParaRPr lang="en-US" sz="10000" b="1" dirty="0">
              <a:latin typeface="Century Gothic" charset="0"/>
              <a:ea typeface="Century Gothic" charset="0"/>
              <a:cs typeface="Century Gothic" charset="0"/>
            </a:endParaRPr>
          </a:p>
        </p:txBody>
      </p:sp>
    </p:spTree>
    <p:extLst>
      <p:ext uri="{BB962C8B-B14F-4D97-AF65-F5344CB8AC3E}">
        <p14:creationId xmlns:p14="http://schemas.microsoft.com/office/powerpoint/2010/main" val="5616917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85917" y="2780110"/>
            <a:ext cx="11988800" cy="1563290"/>
          </a:xfrm>
          <a:prstGeom prst="rect">
            <a:avLst/>
          </a:prstGeom>
          <a:no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i="1" dirty="0">
                <a:solidFill>
                  <a:schemeClr val="accent2">
                    <a:alpha val="70000"/>
                  </a:schemeClr>
                </a:solidFill>
              </a:rPr>
              <a:t>write a </a:t>
            </a:r>
            <a:r>
              <a:rPr lang="en-US" sz="4000" i="1" dirty="0" smtClean="0">
                <a:solidFill>
                  <a:schemeClr val="accent2">
                    <a:alpha val="70000"/>
                  </a:schemeClr>
                </a:solidFill>
              </a:rPr>
              <a:t>program </a:t>
            </a:r>
            <a:r>
              <a:rPr lang="en-US" sz="4000" i="1" dirty="0">
                <a:solidFill>
                  <a:schemeClr val="accent2">
                    <a:alpha val="70000"/>
                  </a:schemeClr>
                </a:solidFill>
              </a:rPr>
              <a:t>to </a:t>
            </a:r>
            <a:r>
              <a:rPr lang="en-US" sz="4000" b="1" i="1" dirty="0">
                <a:solidFill>
                  <a:schemeClr val="accent2">
                    <a:alpha val="70000"/>
                  </a:schemeClr>
                </a:solidFill>
              </a:rPr>
              <a:t>check</a:t>
            </a:r>
            <a:r>
              <a:rPr lang="en-US" sz="4000" i="1" dirty="0">
                <a:solidFill>
                  <a:schemeClr val="accent2">
                    <a:alpha val="70000"/>
                  </a:schemeClr>
                </a:solidFill>
              </a:rPr>
              <a:t> if two given </a:t>
            </a:r>
            <a:r>
              <a:rPr lang="en-US" sz="4000" b="1" i="1" dirty="0">
                <a:solidFill>
                  <a:schemeClr val="accent2">
                    <a:alpha val="70000"/>
                  </a:schemeClr>
                </a:solidFill>
              </a:rPr>
              <a:t>strings</a:t>
            </a:r>
            <a:r>
              <a:rPr lang="en-US" sz="4000" i="1" dirty="0">
                <a:solidFill>
                  <a:schemeClr val="accent2">
                    <a:alpha val="70000"/>
                  </a:schemeClr>
                </a:solidFill>
              </a:rPr>
              <a:t> are </a:t>
            </a:r>
            <a:r>
              <a:rPr lang="en-US" sz="4000" b="1" i="1" dirty="0">
                <a:solidFill>
                  <a:schemeClr val="accent2">
                    <a:alpha val="70000"/>
                  </a:schemeClr>
                </a:solidFill>
              </a:rPr>
              <a:t>anagrams</a:t>
            </a:r>
            <a:r>
              <a:rPr lang="en-US" sz="4000" i="1" dirty="0">
                <a:solidFill>
                  <a:schemeClr val="accent2">
                    <a:alpha val="70000"/>
                  </a:schemeClr>
                </a:solidFill>
              </a:rPr>
              <a:t> of </a:t>
            </a:r>
            <a:r>
              <a:rPr lang="en-US" sz="4000" b="1" i="1" dirty="0">
                <a:solidFill>
                  <a:schemeClr val="accent2">
                    <a:alpha val="70000"/>
                  </a:schemeClr>
                </a:solidFill>
              </a:rPr>
              <a:t>Each other</a:t>
            </a:r>
            <a:r>
              <a:rPr lang="en-US" sz="4000" i="1" dirty="0">
                <a:solidFill>
                  <a:schemeClr val="accent2">
                    <a:alpha val="70000"/>
                  </a:schemeClr>
                </a:solidFill>
              </a:rPr>
              <a:t>.</a:t>
            </a:r>
            <a:endParaRPr lang="en-US" sz="4000" b="1" i="1" dirty="0">
              <a:solidFill>
                <a:schemeClr val="accent2">
                  <a:alpha val="70000"/>
                </a:schemeClr>
              </a:solidFill>
              <a:latin typeface="Century Gothic" charset="0"/>
              <a:ea typeface="Century Gothic" charset="0"/>
              <a:cs typeface="Century Gothic" charset="0"/>
            </a:endParaRPr>
          </a:p>
        </p:txBody>
      </p:sp>
      <p:sp>
        <p:nvSpPr>
          <p:cNvPr id="8" name="Title 1"/>
          <p:cNvSpPr txBox="1">
            <a:spLocks/>
          </p:cNvSpPr>
          <p:nvPr/>
        </p:nvSpPr>
        <p:spPr>
          <a:xfrm>
            <a:off x="247817" y="2767410"/>
            <a:ext cx="11988800" cy="1563290"/>
          </a:xfrm>
          <a:prstGeom prst="rect">
            <a:avLst/>
          </a:prstGeom>
          <a:no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i="1" dirty="0"/>
              <a:t>write a </a:t>
            </a:r>
            <a:r>
              <a:rPr lang="en-US" sz="4000" i="1" dirty="0" smtClean="0"/>
              <a:t>program </a:t>
            </a:r>
            <a:r>
              <a:rPr lang="en-US" sz="4000" i="1" dirty="0"/>
              <a:t>to </a:t>
            </a:r>
            <a:r>
              <a:rPr lang="en-US" sz="4000" b="1" i="1" dirty="0"/>
              <a:t>check</a:t>
            </a:r>
            <a:r>
              <a:rPr lang="en-US" sz="4000" i="1" dirty="0"/>
              <a:t> if two given </a:t>
            </a:r>
            <a:r>
              <a:rPr lang="en-US" sz="4000" b="1" i="1" dirty="0"/>
              <a:t>strings</a:t>
            </a:r>
            <a:r>
              <a:rPr lang="en-US" sz="4000" i="1" dirty="0"/>
              <a:t> are </a:t>
            </a:r>
            <a:r>
              <a:rPr lang="en-US" sz="4000" b="1" i="1" dirty="0"/>
              <a:t>anagrams</a:t>
            </a:r>
            <a:r>
              <a:rPr lang="en-US" sz="4000" i="1" dirty="0"/>
              <a:t> of </a:t>
            </a:r>
            <a:r>
              <a:rPr lang="en-US" sz="4000" b="1" i="1" dirty="0"/>
              <a:t>Each other</a:t>
            </a:r>
            <a:r>
              <a:rPr lang="en-US" sz="4000" i="1" dirty="0"/>
              <a:t>.</a:t>
            </a:r>
            <a:endParaRPr lang="en-US" sz="4000" b="1" i="1" dirty="0">
              <a:solidFill>
                <a:schemeClr val="accent2">
                  <a:alpha val="56000"/>
                </a:schemeClr>
              </a:solidFill>
              <a:latin typeface="Century Gothic" charset="0"/>
              <a:ea typeface="Century Gothic" charset="0"/>
              <a:cs typeface="Century Gothic" charset="0"/>
            </a:endParaRPr>
          </a:p>
        </p:txBody>
      </p:sp>
      <p:sp>
        <p:nvSpPr>
          <p:cNvPr id="7" name="Title 1"/>
          <p:cNvSpPr txBox="1">
            <a:spLocks/>
          </p:cNvSpPr>
          <p:nvPr/>
        </p:nvSpPr>
        <p:spPr>
          <a:xfrm>
            <a:off x="-63500" y="684022"/>
            <a:ext cx="12192000" cy="123337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0000" b="1" dirty="0" smtClean="0">
                <a:solidFill>
                  <a:srgbClr val="FF1B4A">
                    <a:alpha val="55000"/>
                  </a:srgbClr>
                </a:solidFill>
                <a:latin typeface="Century Gothic" charset="0"/>
                <a:ea typeface="Century Gothic" charset="0"/>
                <a:cs typeface="Century Gothic" charset="0"/>
              </a:rPr>
              <a:t>ANAGRAM</a:t>
            </a:r>
            <a:endParaRPr lang="en-US" sz="10000" b="1" dirty="0">
              <a:solidFill>
                <a:srgbClr val="FF1B4A">
                  <a:alpha val="55000"/>
                </a:srgbClr>
              </a:solidFill>
              <a:latin typeface="Century Gothic" charset="0"/>
              <a:ea typeface="Century Gothic" charset="0"/>
              <a:cs typeface="Century Gothic" charset="0"/>
            </a:endParaRPr>
          </a:p>
        </p:txBody>
      </p:sp>
      <p:sp>
        <p:nvSpPr>
          <p:cNvPr id="9" name="Title 1"/>
          <p:cNvSpPr txBox="1">
            <a:spLocks/>
          </p:cNvSpPr>
          <p:nvPr/>
        </p:nvSpPr>
        <p:spPr>
          <a:xfrm>
            <a:off x="44617" y="684022"/>
            <a:ext cx="12192000" cy="1233377"/>
          </a:xfrm>
          <a:prstGeom prst="rect">
            <a:avLst/>
          </a:prstGeom>
          <a:no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0000" b="1" dirty="0" smtClean="0">
                <a:latin typeface="Century Gothic" charset="0"/>
                <a:ea typeface="Century Gothic" charset="0"/>
                <a:cs typeface="Century Gothic" charset="0"/>
              </a:rPr>
              <a:t>ANAGRAM</a:t>
            </a:r>
            <a:endParaRPr lang="en-US" sz="10000" b="1" dirty="0">
              <a:latin typeface="Century Gothic" charset="0"/>
              <a:ea typeface="Century Gothic" charset="0"/>
              <a:cs typeface="Century Gothic" charset="0"/>
            </a:endParaRPr>
          </a:p>
        </p:txBody>
      </p:sp>
    </p:spTree>
    <p:extLst>
      <p:ext uri="{BB962C8B-B14F-4D97-AF65-F5344CB8AC3E}">
        <p14:creationId xmlns:p14="http://schemas.microsoft.com/office/powerpoint/2010/main" val="18387697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25500" y="1117600"/>
            <a:ext cx="4254500" cy="4254500"/>
          </a:xfrm>
          <a:prstGeom prst="rect">
            <a:avLst/>
          </a:prstGeom>
        </p:spPr>
      </p:pic>
      <p:sp>
        <p:nvSpPr>
          <p:cNvPr id="10" name="Title 1"/>
          <p:cNvSpPr txBox="1">
            <a:spLocks/>
          </p:cNvSpPr>
          <p:nvPr/>
        </p:nvSpPr>
        <p:spPr>
          <a:xfrm>
            <a:off x="5194299" y="2767410"/>
            <a:ext cx="7042317" cy="3112690"/>
          </a:xfrm>
          <a:prstGeom prst="rect">
            <a:avLst/>
          </a:prstGeom>
          <a:no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t>Queens can move </a:t>
            </a:r>
            <a:r>
              <a:rPr lang="en-US" sz="4000" b="1" dirty="0"/>
              <a:t>horizontally</a:t>
            </a:r>
            <a:r>
              <a:rPr lang="en-US" sz="4000" dirty="0"/>
              <a:t>, </a:t>
            </a:r>
            <a:r>
              <a:rPr lang="en-US" sz="4000" b="1" dirty="0"/>
              <a:t>vertically</a:t>
            </a:r>
            <a:r>
              <a:rPr lang="en-US" sz="4000" dirty="0"/>
              <a:t> and </a:t>
            </a:r>
            <a:r>
              <a:rPr lang="en-US" sz="4000" b="1" dirty="0"/>
              <a:t>diagonally</a:t>
            </a:r>
            <a:r>
              <a:rPr lang="en-US" sz="4000" dirty="0"/>
              <a:t> any number of spaces as illustrated. One piece 'attacks' another if it moves to the same tile that the other piece is on. How can you arrange eight queens on the board so they cannot attack each other?</a:t>
            </a:r>
            <a:endParaRPr lang="en-US" sz="4000" b="1" i="1" dirty="0">
              <a:solidFill>
                <a:schemeClr val="accent2">
                  <a:alpha val="56000"/>
                </a:schemeClr>
              </a:solidFill>
              <a:latin typeface="Century Gothic" charset="0"/>
              <a:ea typeface="Century Gothic" charset="0"/>
              <a:cs typeface="Century Gothic" charset="0"/>
            </a:endParaRPr>
          </a:p>
        </p:txBody>
      </p:sp>
    </p:spTree>
    <p:extLst>
      <p:ext uri="{BB962C8B-B14F-4D97-AF65-F5344CB8AC3E}">
        <p14:creationId xmlns:p14="http://schemas.microsoft.com/office/powerpoint/2010/main" val="8112671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25500" y="1117600"/>
            <a:ext cx="4254500" cy="4254500"/>
          </a:xfrm>
          <a:prstGeom prst="rect">
            <a:avLst/>
          </a:prstGeom>
        </p:spPr>
      </p:pic>
      <p:sp>
        <p:nvSpPr>
          <p:cNvPr id="10" name="Title 1"/>
          <p:cNvSpPr txBox="1">
            <a:spLocks/>
          </p:cNvSpPr>
          <p:nvPr/>
        </p:nvSpPr>
        <p:spPr>
          <a:xfrm>
            <a:off x="5194299" y="2767410"/>
            <a:ext cx="7042317" cy="1563290"/>
          </a:xfrm>
          <a:prstGeom prst="rect">
            <a:avLst/>
          </a:prstGeom>
          <a:no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t>Hint: </a:t>
            </a:r>
            <a:r>
              <a:rPr lang="en-US" sz="4000" dirty="0"/>
              <a:t>Four must go on black and four on white.</a:t>
            </a:r>
            <a:endParaRPr lang="en-US" sz="4000" b="1" i="1" dirty="0">
              <a:solidFill>
                <a:schemeClr val="accent2">
                  <a:alpha val="56000"/>
                </a:schemeClr>
              </a:solidFill>
              <a:latin typeface="Century Gothic" charset="0"/>
              <a:ea typeface="Century Gothic" charset="0"/>
              <a:cs typeface="Century Gothic" charset="0"/>
            </a:endParaRPr>
          </a:p>
        </p:txBody>
      </p:sp>
    </p:spTree>
    <p:extLst>
      <p:ext uri="{BB962C8B-B14F-4D97-AF65-F5344CB8AC3E}">
        <p14:creationId xmlns:p14="http://schemas.microsoft.com/office/powerpoint/2010/main" val="21079165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3507</TotalTime>
  <Words>3800</Words>
  <Application>Microsoft Macintosh PowerPoint</Application>
  <PresentationFormat>Widescreen</PresentationFormat>
  <Paragraphs>100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Calibri Light</vt:lpstr>
      <vt:lpstr>Century Gothic</vt:lpstr>
      <vt:lpstr>Arial</vt:lpstr>
      <vt:lpstr>Office Theme</vt:lpstr>
      <vt:lpstr>SolveForX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SolveForX</dc:title>
  <dc:creator>ahmed Reshit</dc:creator>
  <cp:lastModifiedBy>Microsoft Office User</cp:lastModifiedBy>
  <cp:revision>56</cp:revision>
  <dcterms:created xsi:type="dcterms:W3CDTF">2017-02-20T09:51:44Z</dcterms:created>
  <dcterms:modified xsi:type="dcterms:W3CDTF">2017-04-10T18:09:03Z</dcterms:modified>
</cp:coreProperties>
</file>