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126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2788-BBE7-4979-B673-F0ED687B1C24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E629-26FC-4CCD-9655-CF6AD9FB9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56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2788-BBE7-4979-B673-F0ED687B1C24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E629-26FC-4CCD-9655-CF6AD9FB9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1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2788-BBE7-4979-B673-F0ED687B1C24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E629-26FC-4CCD-9655-CF6AD9FB9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46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2788-BBE7-4979-B673-F0ED687B1C24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E629-26FC-4CCD-9655-CF6AD9FB9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43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2788-BBE7-4979-B673-F0ED687B1C24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E629-26FC-4CCD-9655-CF6AD9FB9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0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2788-BBE7-4979-B673-F0ED687B1C24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E629-26FC-4CCD-9655-CF6AD9FB9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82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2788-BBE7-4979-B673-F0ED687B1C24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E629-26FC-4CCD-9655-CF6AD9FB9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2788-BBE7-4979-B673-F0ED687B1C24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E629-26FC-4CCD-9655-CF6AD9FB9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1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2788-BBE7-4979-B673-F0ED687B1C24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E629-26FC-4CCD-9655-CF6AD9FB9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9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2788-BBE7-4979-B673-F0ED687B1C24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E629-26FC-4CCD-9655-CF6AD9FB9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22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2788-BBE7-4979-B673-F0ED687B1C24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E629-26FC-4CCD-9655-CF6AD9FB9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0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92788-BBE7-4979-B673-F0ED687B1C24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2E629-26FC-4CCD-9655-CF6AD9FB9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21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Udemy</a:t>
            </a:r>
            <a:r>
              <a:rPr lang="en-US" dirty="0" smtClean="0"/>
              <a:t> Photo Album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56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838"/>
            <a:ext cx="9144000" cy="514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3817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838"/>
            <a:ext cx="9144000" cy="514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7957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838"/>
            <a:ext cx="9144000" cy="514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9368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838"/>
            <a:ext cx="9144000" cy="514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7314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838"/>
            <a:ext cx="9144000" cy="514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864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838"/>
            <a:ext cx="9144000" cy="514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8244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838"/>
            <a:ext cx="9144000" cy="514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5170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838"/>
            <a:ext cx="9144000" cy="514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6156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838"/>
            <a:ext cx="9144000" cy="514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5361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838"/>
            <a:ext cx="9144000" cy="514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293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838"/>
            <a:ext cx="9144000" cy="514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0161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838"/>
            <a:ext cx="9144000" cy="514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3450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838"/>
            <a:ext cx="9144000" cy="514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6745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838"/>
            <a:ext cx="9144000" cy="514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0933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838"/>
            <a:ext cx="9144000" cy="514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3608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838"/>
            <a:ext cx="9144000" cy="514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9750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838"/>
            <a:ext cx="9144000" cy="514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9238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On-screen Show (4:3)</PresentationFormat>
  <Paragraphs>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Udemy Photo Album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Udemy Photo Album</dc:title>
  <dc:creator>home</dc:creator>
  <cp:lastModifiedBy>home</cp:lastModifiedBy>
  <cp:revision>1</cp:revision>
  <dcterms:created xsi:type="dcterms:W3CDTF">2021-05-19T05:35:54Z</dcterms:created>
  <dcterms:modified xsi:type="dcterms:W3CDTF">2021-05-19T05:37:11Z</dcterms:modified>
</cp:coreProperties>
</file>