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f7222886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f722288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f72228936_1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f72228936_1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f722289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f722289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f7222893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f7222893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f722288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f722288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f722288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f722288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f7222886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f722288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f72228936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f72228936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f72228936_1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f72228936_1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f72228936_1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f72228936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f72228936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f72228936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amrata1695/Product-Recommendation-System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</a:t>
            </a:r>
            <a:r>
              <a:rPr lang="en"/>
              <a:t>ecommendation System</a:t>
            </a:r>
            <a:r>
              <a:rPr lang="en"/>
              <a:t>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95175" y="3562775"/>
            <a:ext cx="3855600" cy="12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Namrata Ajmeri (11002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Nishtha Patel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Richa Kansara(110023778)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Jainam shah 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" name="Google Shape;61;p13"/>
          <p:cNvSpPr txBox="1"/>
          <p:nvPr/>
        </p:nvSpPr>
        <p:spPr>
          <a:xfrm>
            <a:off x="2206375" y="1269275"/>
            <a:ext cx="1014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Github Url</a:t>
            </a:r>
            <a:endParaRPr>
              <a:solidFill>
                <a:srgbClr val="CCCC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25" y="459175"/>
            <a:ext cx="1522800" cy="1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Advantages over relational database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RDBMS, similar operations need at least one inner join to execute.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case of graph database, these kind of operations takes linear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unnecessary matching of data in graph database.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725" y="2571750"/>
            <a:ext cx="2821718" cy="21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177900" y="13748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implemented our system using graph database that processed data quickly as well as recommended products to the customer efficiently in comparatively less time. 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1418900" y="52100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8" y="118550"/>
            <a:ext cx="4657725" cy="12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575" y="571175"/>
            <a:ext cx="4554424" cy="34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47425" y="5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7907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Introduction</a:t>
            </a:r>
            <a:endParaRPr sz="42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0" y="953675"/>
            <a:ext cx="7566600" cy="3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1790700" rtl="0" algn="just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aim of </a:t>
            </a:r>
            <a:r>
              <a:rPr b="1" lang="en" sz="1500">
                <a:solidFill>
                  <a:srgbClr val="000000"/>
                </a:solidFill>
              </a:rPr>
              <a:t>Product Recommendation System</a:t>
            </a:r>
            <a:r>
              <a:rPr lang="en" sz="1500">
                <a:solidFill>
                  <a:srgbClr val="000000"/>
                </a:solidFill>
              </a:rPr>
              <a:t> is to recommend product to the users based on their and other consumer’s search and </a:t>
            </a:r>
            <a:r>
              <a:rPr lang="en" sz="1500">
                <a:solidFill>
                  <a:srgbClr val="000000"/>
                </a:solidFill>
              </a:rPr>
              <a:t>search</a:t>
            </a:r>
            <a:r>
              <a:rPr lang="en" sz="1500">
                <a:solidFill>
                  <a:srgbClr val="000000"/>
                </a:solidFill>
              </a:rPr>
              <a:t> history</a:t>
            </a:r>
            <a:r>
              <a:rPr lang="en" sz="1500">
                <a:solidFill>
                  <a:srgbClr val="000000"/>
                </a:solidFill>
              </a:rPr>
              <a:t> using graph database.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1790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Big tech companies are using world’s leading graph database to collect massive amount of data that is generated everyday. These data is used to announce new items to the users.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1790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By using graph database, our system will process and generate outcome in a faster manner and can recommend products to the customer in comparatively less time than any relational database.</a:t>
            </a:r>
            <a:endParaRPr sz="1500">
              <a:solidFill>
                <a:srgbClr val="000000"/>
              </a:solidFill>
            </a:endParaRPr>
          </a:p>
          <a:p>
            <a:pPr indent="0" lvl="0" marL="0" marR="17907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1C232"/>
              </a:highlight>
            </a:endParaRPr>
          </a:p>
          <a:p>
            <a:pPr indent="0" lvl="0" marL="0" marR="179070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1C232"/>
              </a:highlight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925" y="1452800"/>
            <a:ext cx="3355074" cy="223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27650" y="201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7907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2000">
                <a:highlight>
                  <a:schemeClr val="lt1"/>
                </a:highlight>
              </a:rPr>
              <a:t>Existing related work</a:t>
            </a:r>
            <a:endParaRPr sz="3700">
              <a:highlight>
                <a:schemeClr val="lt1"/>
              </a:highlight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1050" y="937500"/>
            <a:ext cx="7570500" cy="3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1790700" rtl="0" algn="just">
              <a:spcBef>
                <a:spcPts val="21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Every </a:t>
            </a:r>
            <a:r>
              <a:rPr lang="en" sz="1500"/>
              <a:t>ecommerce</a:t>
            </a:r>
            <a:r>
              <a:rPr lang="en" sz="1500"/>
              <a:t> </a:t>
            </a:r>
            <a:r>
              <a:rPr lang="en" sz="1500"/>
              <a:t>website</a:t>
            </a:r>
            <a:r>
              <a:rPr lang="en" sz="1500"/>
              <a:t> or social media website implements recommendation feature in their own way.</a:t>
            </a:r>
            <a:endParaRPr sz="1500"/>
          </a:p>
          <a:p>
            <a:pPr indent="-323850" lvl="0" marL="457200" marR="17907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E.g. Amazon, Instacart etc., recommends similar products to their customer based on their search and interest.</a:t>
            </a:r>
            <a:endParaRPr sz="1500"/>
          </a:p>
          <a:p>
            <a:pPr indent="-323850" lvl="0" marL="457200" marR="17907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Graph database Neo4j is used by Walmart, ebay, Adobe and Microsoft   </a:t>
            </a:r>
            <a:endParaRPr sz="1500"/>
          </a:p>
          <a:p>
            <a:pPr indent="-323850" lvl="0" marL="457200" marR="17907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Walmart uses graph database to quickly query a customer’s purchases in the past and notes new interest shown by the buyer</a:t>
            </a:r>
            <a:endParaRPr sz="1500"/>
          </a:p>
          <a:p>
            <a:pPr indent="0" lvl="0" marL="0" marR="17907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540" y="1318050"/>
            <a:ext cx="170316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225" y="3096525"/>
            <a:ext cx="1183800" cy="11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7907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Techniques related to advanced database:</a:t>
            </a:r>
            <a:endParaRPr sz="25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0" y="1158750"/>
            <a:ext cx="720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179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Technologies used are :</a:t>
            </a:r>
            <a:endParaRPr sz="1500"/>
          </a:p>
          <a:p>
            <a:pPr indent="-323850" lvl="0" marL="457200" marR="1790700" rtl="0" algn="just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Application type : Spring Boot Java Web Application</a:t>
            </a:r>
            <a:endParaRPr sz="1500"/>
          </a:p>
          <a:p>
            <a:pPr indent="-323850" lvl="0" marL="457200" marR="1790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Web Framework : Spring Boot enabled</a:t>
            </a:r>
            <a:r>
              <a:rPr lang="en" sz="1500"/>
              <a:t> </a:t>
            </a:r>
            <a:r>
              <a:rPr lang="en" sz="1500"/>
              <a:t>Spring-WebMVC, Spring-Data-Rest</a:t>
            </a:r>
            <a:endParaRPr sz="1500"/>
          </a:p>
          <a:p>
            <a:pPr indent="-323850" lvl="0" marL="457200" marR="1790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Persistence Access : Spring-Data-Neo4j 5.0.5</a:t>
            </a:r>
            <a:endParaRPr sz="1500"/>
          </a:p>
          <a:p>
            <a:pPr indent="-323850" lvl="0" marL="457200" marR="1790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Database : Neo4j-Server 4.1.0</a:t>
            </a:r>
            <a:endParaRPr sz="1500"/>
          </a:p>
          <a:p>
            <a:pPr indent="-323850" lvl="0" marL="457200" marR="1790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We implemented the recommendation feature using Neo4j Graph database where we can go to any depth through graph algorithms such as DFS or BFS in linear time complexity.</a:t>
            </a:r>
            <a:endParaRPr sz="1500"/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150" y="1417700"/>
            <a:ext cx="1921674" cy="10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275" y="3102625"/>
            <a:ext cx="2472075" cy="9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70250" y="1929450"/>
            <a:ext cx="8520600" cy="1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highlight>
                  <a:schemeClr val="lt1"/>
                </a:highlight>
              </a:rPr>
              <a:t>Demo</a:t>
            </a:r>
            <a:endParaRPr sz="67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Graph Database (Neo4j)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225"/>
            <a:ext cx="8520601" cy="39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Explanation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graph database Neo4j, nodes of type </a:t>
            </a:r>
            <a:r>
              <a:rPr b="1" lang="en"/>
              <a:t>Customer </a:t>
            </a:r>
            <a:r>
              <a:rPr lang="en"/>
              <a:t>and </a:t>
            </a:r>
            <a:r>
              <a:rPr b="1" lang="en"/>
              <a:t>product </a:t>
            </a:r>
            <a:r>
              <a:rPr lang="en"/>
              <a:t>are created using </a:t>
            </a:r>
            <a:r>
              <a:rPr b="1" lang="en"/>
              <a:t>Cypher query language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 between them is defined by an edge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name is the relation name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Hilroy is a </a:t>
            </a:r>
            <a:r>
              <a:rPr b="1" lang="en"/>
              <a:t>Product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Namrata is the </a:t>
            </a:r>
            <a:r>
              <a:rPr b="1" lang="en"/>
              <a:t>Customer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Search_for is the </a:t>
            </a:r>
            <a:r>
              <a:rPr b="1" lang="en"/>
              <a:t>relation</a:t>
            </a:r>
            <a:endParaRPr b="1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675" y="1928825"/>
            <a:ext cx="1846675" cy="22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Request-Response of the system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Whenever user searches for any product (say stationary item), the stationary item searches done by other customers are displayed as recommendations to the user.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response given by our system is in JSON format.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13" y="1121375"/>
            <a:ext cx="8749975" cy="20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Postman (client)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GET request submitted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Response in JSON format</a:t>
            </a:r>
            <a:endParaRPr sz="20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000" y="313512"/>
            <a:ext cx="4107025" cy="45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