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f722288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f722288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72228936_1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f72228936_1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722289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f722289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722289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7222893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722288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f722288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722288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722288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722288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722288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72228936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72228936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72228936_1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72228936_1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72228936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72228936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72228936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72228936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rata1695/Product-Recommendation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Recommendation System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95175" y="3562775"/>
            <a:ext cx="38556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Namrata Ajmeri (110022098)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Nishtha Patel (110023893)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Richa Kansara(110023778)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Jainam </a:t>
            </a:r>
            <a:r>
              <a:rPr lang="en" sz="1200"/>
              <a:t>shah (110024454)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206375" y="1269275"/>
            <a:ext cx="10146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Github Url</a:t>
            </a:r>
            <a:endParaRPr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25" y="459175"/>
            <a:ext cx="15228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Advantages over relational database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RDBMS, similar operations need at least one inner join to execute.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graph database, these kind of operations takes linear time.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unnecessary matching of data in graph database.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25" y="2571750"/>
            <a:ext cx="2821718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77900" y="13748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our system using graph database that processed data quickly as well as recommended products to the customer efficiently in comparatively less time. 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418900" y="5210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18550"/>
            <a:ext cx="4657725" cy="1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75" y="571175"/>
            <a:ext cx="4554424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47425" y="5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7907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Introduction</a:t>
            </a:r>
            <a:endParaRPr sz="420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0" y="953675"/>
            <a:ext cx="7566600" cy="3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790700" lvl="0" indent="-323850" algn="just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aim of </a:t>
            </a:r>
            <a:r>
              <a:rPr lang="en" sz="1500" b="1">
                <a:solidFill>
                  <a:srgbClr val="000000"/>
                </a:solidFill>
              </a:rPr>
              <a:t>Product Recommendation System</a:t>
            </a:r>
            <a:r>
              <a:rPr lang="en" sz="1500">
                <a:solidFill>
                  <a:srgbClr val="000000"/>
                </a:solidFill>
              </a:rPr>
              <a:t> is to recommend product to the users based on their and other consumer’s search and search history using graph database. </a:t>
            </a:r>
            <a:endParaRPr sz="1500">
              <a:solidFill>
                <a:srgbClr val="000000"/>
              </a:solidFill>
            </a:endParaRPr>
          </a:p>
          <a:p>
            <a:pPr marL="457200" marR="17907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Big tech companies are using world’s leading graph database to collect massive amount of data that is generated everyday. These data is used to announce new items to the users.</a:t>
            </a:r>
            <a:endParaRPr sz="1500">
              <a:solidFill>
                <a:srgbClr val="000000"/>
              </a:solidFill>
            </a:endParaRPr>
          </a:p>
          <a:p>
            <a:pPr marL="457200" marR="17907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By using graph database, our system will process and generate outcome in a faster manner and can recommend products to the customer in comparatively less time than any relational database.</a:t>
            </a:r>
            <a:endParaRPr sz="1500">
              <a:solidFill>
                <a:srgbClr val="000000"/>
              </a:solidFill>
            </a:endParaRPr>
          </a:p>
          <a:p>
            <a:pPr marL="0" marR="179070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marL="0" marR="179070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1500">
              <a:solidFill>
                <a:schemeClr val="dk1"/>
              </a:solidFill>
              <a:highlight>
                <a:srgbClr val="F1C232"/>
              </a:highlight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925" y="1452800"/>
            <a:ext cx="3355074" cy="22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27650" y="201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7907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Existing related work</a:t>
            </a:r>
            <a:endParaRPr sz="3700">
              <a:highlight>
                <a:schemeClr val="lt1"/>
              </a:highligh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1050" y="937500"/>
            <a:ext cx="75705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790700" lvl="0" indent="-323850" algn="just" rtl="0">
              <a:spcBef>
                <a:spcPts val="21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ecommerce website or social media website implements recommendation feature in their own way.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E.g. Amazon, Instacart etc., recommends similar products to their customer based on their search and interest.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Graph database Neo4j is used by Walmart, ebay, Adobe and Microsoft   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Walmart uses graph database to quickly query a customer’s purchases in the past and notes new interest shown by the buyer</a:t>
            </a:r>
            <a:endParaRPr sz="1500"/>
          </a:p>
          <a:p>
            <a:pPr marL="0" marR="17907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40" y="1318050"/>
            <a:ext cx="170316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25" y="3096525"/>
            <a:ext cx="1183800" cy="11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7907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Techniques related to advanced database:</a:t>
            </a:r>
            <a:endParaRPr sz="25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0" y="1158750"/>
            <a:ext cx="720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79070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Technologies used are :</a:t>
            </a:r>
            <a:endParaRPr sz="1500"/>
          </a:p>
          <a:p>
            <a:pPr marL="457200" marR="1790700" lvl="0" indent="-323850" algn="just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Application type : Spring Boot Java Web Application</a:t>
            </a:r>
            <a:endParaRPr sz="1500"/>
          </a:p>
          <a:p>
            <a:pPr marL="457200" marR="17907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Web Framework : Spring Boot enabled Spring-WebMVC, Spring-Data-Rest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Persistence Access : Spring-Data-Neo4j 5.0.5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Database : Neo4j-Server 4.1.0</a:t>
            </a:r>
            <a:endParaRPr sz="1500"/>
          </a:p>
          <a:p>
            <a:pPr marL="457200" marR="17907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 implemented the recommendation feature using Neo4j Graph database where we can go to any depth through graph algorithms such as DFS or BFS in linear time complexity.</a:t>
            </a:r>
            <a:endParaRPr sz="1500"/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150" y="1417700"/>
            <a:ext cx="1921674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275" y="3102625"/>
            <a:ext cx="2472075" cy="9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70250" y="1929450"/>
            <a:ext cx="8520600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highlight>
                  <a:schemeClr val="lt1"/>
                </a:highlight>
              </a:rPr>
              <a:t>Demo</a:t>
            </a:r>
            <a:endParaRPr sz="67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Graph Database (Neo4j)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8520601" cy="3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Explanation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graph database Neo4j, nodes of type </a:t>
            </a:r>
            <a:r>
              <a:rPr lang="en" b="1"/>
              <a:t>Customer </a:t>
            </a:r>
            <a:r>
              <a:rPr lang="en"/>
              <a:t>and </a:t>
            </a:r>
            <a:r>
              <a:rPr lang="en" b="1"/>
              <a:t>product </a:t>
            </a:r>
            <a:r>
              <a:rPr lang="en"/>
              <a:t>are created using </a:t>
            </a:r>
            <a:r>
              <a:rPr lang="en" b="1"/>
              <a:t>Cypher query language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 between them is defined by an edge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name is the relation name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Hilroy is a </a:t>
            </a:r>
            <a:r>
              <a:rPr lang="en" b="1"/>
              <a:t>Product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Namrata is the </a:t>
            </a:r>
            <a:r>
              <a:rPr lang="en" b="1"/>
              <a:t>Customer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Search_for is the </a:t>
            </a:r>
            <a:r>
              <a:rPr lang="en" b="1"/>
              <a:t>relation</a:t>
            </a:r>
            <a:endParaRPr b="1"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675" y="1928825"/>
            <a:ext cx="1846675" cy="2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Request-Response of the system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Whenever user searches for any product (say stationary item), the stationary item searches done by other customers are displayed as recommendations to the user.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response given by our system is in JSON format.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3" y="1121375"/>
            <a:ext cx="8749975" cy="2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Postman (client)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request submitted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Response in JSON format</a:t>
            </a:r>
            <a:endParaRPr sz="20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00" y="313512"/>
            <a:ext cx="4107025" cy="45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Old Standard TT</vt:lpstr>
      <vt:lpstr>Arial</vt:lpstr>
      <vt:lpstr>Paperback</vt:lpstr>
      <vt:lpstr>Product Recommendation System </vt:lpstr>
      <vt:lpstr>Introduction</vt:lpstr>
      <vt:lpstr>Existing related work</vt:lpstr>
      <vt:lpstr>Techniques related to advanced database:</vt:lpstr>
      <vt:lpstr>Demo</vt:lpstr>
      <vt:lpstr>Graph Database (Neo4j)</vt:lpstr>
      <vt:lpstr>Explanation</vt:lpstr>
      <vt:lpstr>Request-Response of the system</vt:lpstr>
      <vt:lpstr>Postman (client)</vt:lpstr>
      <vt:lpstr>Advantages over relational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 </dc:title>
  <cp:lastModifiedBy>Namrata Ajmeri</cp:lastModifiedBy>
  <cp:revision>1</cp:revision>
  <dcterms:modified xsi:type="dcterms:W3CDTF">2020-08-09T22:59:23Z</dcterms:modified>
</cp:coreProperties>
</file>