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ra Light" panose="020B0604020202020204" charset="0"/>
      <p:regular r:id="rId16"/>
      <p:bold r:id="rId17"/>
    </p:embeddedFont>
    <p:embeddedFont>
      <p:font typeface="Sora" panose="020B0604020202020204" charset="0"/>
      <p:regular r:id="rId18"/>
      <p:bold r:id="rId19"/>
    </p:embeddedFont>
    <p:embeddedFont>
      <p:font typeface="Sora Medium" panose="020B0604020202020204" charset="0"/>
      <p:regular r:id="rId20"/>
      <p:bold r:id="rId21"/>
    </p:embeddedFont>
    <p:embeddedFont>
      <p:font typeface="Sora SemiBold" panose="020B0604020202020204" charset="0"/>
      <p:regular r:id="rId22"/>
      <p:bold r:id="rId23"/>
    </p:embeddedFont>
    <p:embeddedFont>
      <p:font typeface="Sora ExtraBold" panose="020B0604020202020204" charset="0"/>
      <p:bold r:id="rId24"/>
    </p:embeddedFont>
    <p:embeddedFont>
      <p:font typeface="Sora Extra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h5PEWF5+J9pg5cT+lSZm1g+B5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78264-E131-433A-98BD-F0E6EC03CD11}">
  <a:tblStyle styleId="{89C78264-E131-433A-98BD-F0E6EC03CD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85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012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6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24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3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8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1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3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36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5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55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rgbClr val="B1B4A6">
              <a:alpha val="6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4"/>
          <p:cNvSpPr/>
          <p:nvPr/>
        </p:nvSpPr>
        <p:spPr>
          <a:xfrm>
            <a:off x="3652400" y="0"/>
            <a:ext cx="550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4"/>
          <p:cNvSpPr txBox="1">
            <a:spLocks noGrp="1"/>
          </p:cNvSpPr>
          <p:nvPr>
            <p:ph type="subTitle" idx="1"/>
          </p:nvPr>
        </p:nvSpPr>
        <p:spPr>
          <a:xfrm>
            <a:off x="5171150" y="856700"/>
            <a:ext cx="246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subTitle" idx="2"/>
          </p:nvPr>
        </p:nvSpPr>
        <p:spPr>
          <a:xfrm>
            <a:off x="5171150" y="1312788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subTitle" idx="3"/>
          </p:nvPr>
        </p:nvSpPr>
        <p:spPr>
          <a:xfrm>
            <a:off x="5171150" y="2557388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ubTitle" idx="4"/>
          </p:nvPr>
        </p:nvSpPr>
        <p:spPr>
          <a:xfrm>
            <a:off x="5171150" y="3801988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title"/>
          </p:nvPr>
        </p:nvSpPr>
        <p:spPr>
          <a:xfrm>
            <a:off x="720000" y="2009400"/>
            <a:ext cx="24414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ubTitle" idx="5"/>
          </p:nvPr>
        </p:nvSpPr>
        <p:spPr>
          <a:xfrm>
            <a:off x="5171150" y="2101300"/>
            <a:ext cx="246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subTitle" idx="6"/>
          </p:nvPr>
        </p:nvSpPr>
        <p:spPr>
          <a:xfrm>
            <a:off x="5171150" y="3345900"/>
            <a:ext cx="246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5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5"/>
          <p:cNvSpPr txBox="1">
            <a:spLocks noGrp="1"/>
          </p:cNvSpPr>
          <p:nvPr>
            <p:ph type="title"/>
          </p:nvPr>
        </p:nvSpPr>
        <p:spPr>
          <a:xfrm>
            <a:off x="2290025" y="39335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subTitle" idx="1"/>
          </p:nvPr>
        </p:nvSpPr>
        <p:spPr>
          <a:xfrm>
            <a:off x="992075" y="535000"/>
            <a:ext cx="7159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6"/>
          <p:cNvSpPr/>
          <p:nvPr/>
        </p:nvSpPr>
        <p:spPr>
          <a:xfrm>
            <a:off x="-15000" y="174810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6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7"/>
          <p:cNvSpPr txBox="1">
            <a:spLocks noGrp="1"/>
          </p:cNvSpPr>
          <p:nvPr>
            <p:ph type="title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7"/>
          <p:cNvSpPr txBox="1">
            <a:spLocks noGrp="1"/>
          </p:cNvSpPr>
          <p:nvPr>
            <p:ph type="title" idx="2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57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title" idx="4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title" idx="6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title" idx="8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title" idx="13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57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7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/>
          <p:nvPr/>
        </p:nvSpPr>
        <p:spPr>
          <a:xfrm rot="10800000" flipH="1">
            <a:off x="-15000" y="3395485"/>
            <a:ext cx="9174000" cy="17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8"/>
          <p:cNvSpPr txBox="1">
            <a:spLocks noGrp="1"/>
          </p:cNvSpPr>
          <p:nvPr>
            <p:ph type="title" hasCustomPrompt="1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58"/>
          <p:cNvSpPr txBox="1">
            <a:spLocks noGrp="1"/>
          </p:cNvSpPr>
          <p:nvPr>
            <p:ph type="subTitle" idx="1"/>
          </p:nvPr>
        </p:nvSpPr>
        <p:spPr>
          <a:xfrm>
            <a:off x="1284000" y="4041100"/>
            <a:ext cx="6576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accent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/>
          <p:nvPr/>
        </p:nvSpPr>
        <p:spPr>
          <a:xfrm>
            <a:off x="4759425" y="0"/>
            <a:ext cx="438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subTitle" idx="1"/>
          </p:nvPr>
        </p:nvSpPr>
        <p:spPr>
          <a:xfrm>
            <a:off x="5226350" y="3060850"/>
            <a:ext cx="328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0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" name="Google Shape;52;p6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/>
          <p:nvPr/>
        </p:nvSpPr>
        <p:spPr>
          <a:xfrm rot="10800000" flipH="1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3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2" r:id="rId13"/>
    <p:sldLayoutId id="2147483673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983150" y="420063"/>
            <a:ext cx="3321300" cy="3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latin typeface="Sora Medium"/>
                <a:ea typeface="Sora Medium"/>
                <a:cs typeface="Sora Medium"/>
                <a:sym typeface="Sora Medium"/>
              </a:rPr>
              <a:t>Walking stick for blind</a:t>
            </a:r>
            <a:endParaRPr sz="32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1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EEE F411</a:t>
            </a:r>
            <a:endParaRPr sz="210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1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INTERNET OF THINGS</a:t>
            </a:r>
            <a:endParaRPr sz="210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593675" y="3012850"/>
            <a:ext cx="40098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Group Members: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 Devesh Mittal (2020A8PS0570P)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2.Isha Srivastava (2019B1A31034P)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3.Nehal Gupta (2019B1A80990P)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4.Nishtha Pareek (2019B1A81044P)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5.Richa Prasad (2019B5A80732P)</a:t>
            </a:r>
            <a:endParaRPr b="1"/>
          </a:p>
        </p:txBody>
      </p:sp>
      <p:sp>
        <p:nvSpPr>
          <p:cNvPr id="157" name="Google Shape;157;p1"/>
          <p:cNvSpPr/>
          <p:nvPr/>
        </p:nvSpPr>
        <p:spPr>
          <a:xfrm>
            <a:off x="5058293" y="1859452"/>
            <a:ext cx="658344" cy="65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5056389" y="323238"/>
            <a:ext cx="662151" cy="6621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5058293" y="1093248"/>
            <a:ext cx="658344" cy="658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5058293" y="4158070"/>
            <a:ext cx="658344" cy="65834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5058290" y="2625656"/>
            <a:ext cx="658350" cy="658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5058293" y="3391866"/>
            <a:ext cx="658344" cy="6583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025" y="1137801"/>
            <a:ext cx="3122575" cy="32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/>
          <p:nvPr/>
        </p:nvSpPr>
        <p:spPr>
          <a:xfrm>
            <a:off x="3001100" y="718600"/>
            <a:ext cx="1280100" cy="73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159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 flipH="1">
            <a:off x="54900" y="802900"/>
            <a:ext cx="28542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Jumper Wires</a:t>
            </a: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001099" y="2260950"/>
            <a:ext cx="1280100" cy="73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285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 flipH="1">
            <a:off x="141625" y="2403950"/>
            <a:ext cx="2657400" cy="58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Tubelight Holder</a:t>
            </a: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 flipH="1">
            <a:off x="141525" y="3913400"/>
            <a:ext cx="2854200" cy="45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 flipH="1">
            <a:off x="2086700" y="409638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cxnSp>
        <p:nvCxnSpPr>
          <p:cNvPr id="289" name="Google Shape;289;p10"/>
          <p:cNvCxnSpPr>
            <a:stCxn id="283" idx="2"/>
            <a:endCxn id="285" idx="0"/>
          </p:cNvCxnSpPr>
          <p:nvPr/>
        </p:nvCxnSpPr>
        <p:spPr>
          <a:xfrm>
            <a:off x="3641150" y="1449400"/>
            <a:ext cx="0" cy="8115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10"/>
          <p:cNvCxnSpPr/>
          <p:nvPr/>
        </p:nvCxnSpPr>
        <p:spPr>
          <a:xfrm rot="10800000" flipH="1">
            <a:off x="3641000" y="0"/>
            <a:ext cx="300" cy="754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10"/>
          <p:cNvSpPr/>
          <p:nvPr/>
        </p:nvSpPr>
        <p:spPr>
          <a:xfrm>
            <a:off x="7932250" y="38558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 rot="2700000">
            <a:off x="5427460" y="60617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5632275" y="2187925"/>
            <a:ext cx="25677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CE5CD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BUDGETING</a:t>
            </a:r>
            <a:endParaRPr sz="14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825" y="983350"/>
            <a:ext cx="1803900" cy="120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338075" y="2009400"/>
            <a:ext cx="28233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Circuit </a:t>
            </a: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402575" y="369000"/>
            <a:ext cx="912300" cy="912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2658375" y="4015575"/>
            <a:ext cx="783600" cy="800700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5000" y="0"/>
            <a:ext cx="53215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2"/>
          <p:cNvGrpSpPr/>
          <p:nvPr/>
        </p:nvGrpSpPr>
        <p:grpSpPr>
          <a:xfrm>
            <a:off x="1340175" y="3822212"/>
            <a:ext cx="2194513" cy="786276"/>
            <a:chOff x="5355050" y="3822212"/>
            <a:chExt cx="2194513" cy="786276"/>
          </a:xfrm>
        </p:grpSpPr>
        <p:sp>
          <p:nvSpPr>
            <p:cNvPr id="308" name="Google Shape;308;p12"/>
            <p:cNvSpPr txBox="1"/>
            <p:nvPr/>
          </p:nvSpPr>
          <p:spPr>
            <a:xfrm flipH="1">
              <a:off x="5355050" y="3822212"/>
              <a:ext cx="21945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309" name="Google Shape;309;p12"/>
            <p:cNvSpPr txBox="1"/>
            <p:nvPr/>
          </p:nvSpPr>
          <p:spPr>
            <a:xfrm flipH="1">
              <a:off x="5355063" y="4096388"/>
              <a:ext cx="2194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10" name="Google Shape;310;p12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10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Working </a:t>
            </a:r>
            <a:r>
              <a:rPr lang="en">
                <a:latin typeface="Sora SemiBold"/>
                <a:ea typeface="Sora SemiBold"/>
                <a:cs typeface="Sora SemiBold"/>
                <a:sym typeface="Sora SemiBold"/>
              </a:rPr>
              <a:t>prototype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4342494" y="655800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12"/>
          <p:cNvCxnSpPr>
            <a:stCxn id="311" idx="2"/>
          </p:cNvCxnSpPr>
          <p:nvPr/>
        </p:nvCxnSpPr>
        <p:spPr>
          <a:xfrm rot="10800000">
            <a:off x="3751194" y="1021500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313" name="Google Shape;313;p12"/>
          <p:cNvGrpSpPr/>
          <p:nvPr/>
        </p:nvGrpSpPr>
        <p:grpSpPr>
          <a:xfrm>
            <a:off x="4497465" y="811243"/>
            <a:ext cx="421477" cy="420516"/>
            <a:chOff x="1185225" y="2545375"/>
            <a:chExt cx="493475" cy="492350"/>
          </a:xfrm>
        </p:grpSpPr>
        <p:sp>
          <p:nvSpPr>
            <p:cNvPr id="314" name="Google Shape;314;p12"/>
            <p:cNvSpPr/>
            <p:nvPr/>
          </p:nvSpPr>
          <p:spPr>
            <a:xfrm>
              <a:off x="1185225" y="2545375"/>
              <a:ext cx="493475" cy="492350"/>
            </a:xfrm>
            <a:custGeom>
              <a:avLst/>
              <a:gdLst/>
              <a:ahLst/>
              <a:cxnLst/>
              <a:rect l="l" t="t" r="r" b="b"/>
              <a:pathLst>
                <a:path w="19739" h="19694" extrusionOk="0">
                  <a:moveTo>
                    <a:pt x="5567" y="7292"/>
                  </a:moveTo>
                  <a:cubicBezTo>
                    <a:pt x="5720" y="7292"/>
                    <a:pt x="5862" y="7363"/>
                    <a:pt x="6004" y="7505"/>
                  </a:cubicBezTo>
                  <a:lnTo>
                    <a:pt x="6004" y="8869"/>
                  </a:lnTo>
                  <a:cubicBezTo>
                    <a:pt x="6004" y="9097"/>
                    <a:pt x="6004" y="9324"/>
                    <a:pt x="6050" y="9597"/>
                  </a:cubicBezTo>
                  <a:cubicBezTo>
                    <a:pt x="5777" y="9461"/>
                    <a:pt x="5322" y="9051"/>
                    <a:pt x="5094" y="8460"/>
                  </a:cubicBezTo>
                  <a:cubicBezTo>
                    <a:pt x="4685" y="7641"/>
                    <a:pt x="5140" y="7414"/>
                    <a:pt x="5276" y="7369"/>
                  </a:cubicBezTo>
                  <a:cubicBezTo>
                    <a:pt x="5379" y="7317"/>
                    <a:pt x="5475" y="7292"/>
                    <a:pt x="5567" y="7292"/>
                  </a:cubicBezTo>
                  <a:close/>
                  <a:moveTo>
                    <a:pt x="11325" y="2239"/>
                  </a:moveTo>
                  <a:cubicBezTo>
                    <a:pt x="11664" y="2239"/>
                    <a:pt x="11982" y="2372"/>
                    <a:pt x="12235" y="2593"/>
                  </a:cubicBezTo>
                  <a:lnTo>
                    <a:pt x="13099" y="3412"/>
                  </a:lnTo>
                  <a:cubicBezTo>
                    <a:pt x="13281" y="3594"/>
                    <a:pt x="13372" y="3821"/>
                    <a:pt x="13372" y="4049"/>
                  </a:cubicBezTo>
                  <a:lnTo>
                    <a:pt x="13372" y="5595"/>
                  </a:lnTo>
                  <a:cubicBezTo>
                    <a:pt x="13235" y="5549"/>
                    <a:pt x="13144" y="5504"/>
                    <a:pt x="13008" y="5504"/>
                  </a:cubicBezTo>
                  <a:lnTo>
                    <a:pt x="9188" y="5504"/>
                  </a:lnTo>
                  <a:cubicBezTo>
                    <a:pt x="9006" y="5504"/>
                    <a:pt x="8869" y="5640"/>
                    <a:pt x="8869" y="5777"/>
                  </a:cubicBezTo>
                  <a:cubicBezTo>
                    <a:pt x="8869" y="5959"/>
                    <a:pt x="9006" y="6095"/>
                    <a:pt x="9188" y="6095"/>
                  </a:cubicBezTo>
                  <a:lnTo>
                    <a:pt x="13008" y="6095"/>
                  </a:lnTo>
                  <a:cubicBezTo>
                    <a:pt x="13190" y="6095"/>
                    <a:pt x="13372" y="6277"/>
                    <a:pt x="13372" y="6459"/>
                  </a:cubicBezTo>
                  <a:lnTo>
                    <a:pt x="13372" y="8051"/>
                  </a:lnTo>
                  <a:cubicBezTo>
                    <a:pt x="13372" y="8187"/>
                    <a:pt x="13508" y="8324"/>
                    <a:pt x="13645" y="8324"/>
                  </a:cubicBezTo>
                  <a:cubicBezTo>
                    <a:pt x="13827" y="8324"/>
                    <a:pt x="13963" y="8187"/>
                    <a:pt x="13963" y="8051"/>
                  </a:cubicBezTo>
                  <a:lnTo>
                    <a:pt x="13963" y="7505"/>
                  </a:lnTo>
                  <a:cubicBezTo>
                    <a:pt x="14077" y="7363"/>
                    <a:pt x="14208" y="7292"/>
                    <a:pt x="14369" y="7292"/>
                  </a:cubicBezTo>
                  <a:cubicBezTo>
                    <a:pt x="14465" y="7292"/>
                    <a:pt x="14571" y="7317"/>
                    <a:pt x="14691" y="7369"/>
                  </a:cubicBezTo>
                  <a:cubicBezTo>
                    <a:pt x="14827" y="7414"/>
                    <a:pt x="15282" y="7641"/>
                    <a:pt x="14873" y="8460"/>
                  </a:cubicBezTo>
                  <a:cubicBezTo>
                    <a:pt x="14645" y="9006"/>
                    <a:pt x="14190" y="9415"/>
                    <a:pt x="13872" y="9597"/>
                  </a:cubicBezTo>
                  <a:lnTo>
                    <a:pt x="13918" y="9461"/>
                  </a:lnTo>
                  <a:cubicBezTo>
                    <a:pt x="13918" y="9324"/>
                    <a:pt x="13827" y="9188"/>
                    <a:pt x="13645" y="9142"/>
                  </a:cubicBezTo>
                  <a:cubicBezTo>
                    <a:pt x="13508" y="9142"/>
                    <a:pt x="13372" y="9233"/>
                    <a:pt x="13326" y="9370"/>
                  </a:cubicBezTo>
                  <a:cubicBezTo>
                    <a:pt x="13190" y="10370"/>
                    <a:pt x="12599" y="11280"/>
                    <a:pt x="11780" y="11826"/>
                  </a:cubicBezTo>
                  <a:lnTo>
                    <a:pt x="10688" y="12553"/>
                  </a:lnTo>
                  <a:cubicBezTo>
                    <a:pt x="10484" y="12712"/>
                    <a:pt x="10234" y="12792"/>
                    <a:pt x="9978" y="12792"/>
                  </a:cubicBezTo>
                  <a:cubicBezTo>
                    <a:pt x="9722" y="12792"/>
                    <a:pt x="9461" y="12712"/>
                    <a:pt x="9233" y="12553"/>
                  </a:cubicBezTo>
                  <a:lnTo>
                    <a:pt x="8187" y="11826"/>
                  </a:lnTo>
                  <a:cubicBezTo>
                    <a:pt x="7187" y="11189"/>
                    <a:pt x="6595" y="10052"/>
                    <a:pt x="6595" y="8869"/>
                  </a:cubicBezTo>
                  <a:lnTo>
                    <a:pt x="6595" y="6459"/>
                  </a:lnTo>
                  <a:cubicBezTo>
                    <a:pt x="6595" y="6277"/>
                    <a:pt x="6777" y="6095"/>
                    <a:pt x="6959" y="6095"/>
                  </a:cubicBezTo>
                  <a:lnTo>
                    <a:pt x="7823" y="6095"/>
                  </a:lnTo>
                  <a:cubicBezTo>
                    <a:pt x="7960" y="6095"/>
                    <a:pt x="8096" y="5959"/>
                    <a:pt x="8096" y="5777"/>
                  </a:cubicBezTo>
                  <a:cubicBezTo>
                    <a:pt x="8096" y="5640"/>
                    <a:pt x="7960" y="5504"/>
                    <a:pt x="7823" y="5504"/>
                  </a:cubicBezTo>
                  <a:lnTo>
                    <a:pt x="6959" y="5504"/>
                  </a:lnTo>
                  <a:cubicBezTo>
                    <a:pt x="6823" y="5504"/>
                    <a:pt x="6686" y="5549"/>
                    <a:pt x="6595" y="5595"/>
                  </a:cubicBezTo>
                  <a:lnTo>
                    <a:pt x="6595" y="5004"/>
                  </a:lnTo>
                  <a:cubicBezTo>
                    <a:pt x="6595" y="4276"/>
                    <a:pt x="7050" y="3594"/>
                    <a:pt x="7778" y="3366"/>
                  </a:cubicBezTo>
                  <a:lnTo>
                    <a:pt x="10870" y="2320"/>
                  </a:lnTo>
                  <a:cubicBezTo>
                    <a:pt x="11023" y="2265"/>
                    <a:pt x="11176" y="2239"/>
                    <a:pt x="11325" y="2239"/>
                  </a:cubicBezTo>
                  <a:close/>
                  <a:moveTo>
                    <a:pt x="12280" y="12189"/>
                  </a:moveTo>
                  <a:lnTo>
                    <a:pt x="12280" y="13144"/>
                  </a:lnTo>
                  <a:cubicBezTo>
                    <a:pt x="12280" y="14190"/>
                    <a:pt x="11416" y="15009"/>
                    <a:pt x="10416" y="15009"/>
                  </a:cubicBezTo>
                  <a:lnTo>
                    <a:pt x="9552" y="15009"/>
                  </a:lnTo>
                  <a:cubicBezTo>
                    <a:pt x="8505" y="15009"/>
                    <a:pt x="7687" y="14190"/>
                    <a:pt x="7687" y="13144"/>
                  </a:cubicBezTo>
                  <a:lnTo>
                    <a:pt x="7687" y="12189"/>
                  </a:lnTo>
                  <a:cubicBezTo>
                    <a:pt x="7778" y="12280"/>
                    <a:pt x="8824" y="12963"/>
                    <a:pt x="8915" y="13053"/>
                  </a:cubicBezTo>
                  <a:cubicBezTo>
                    <a:pt x="9233" y="13281"/>
                    <a:pt x="9597" y="13372"/>
                    <a:pt x="9961" y="13372"/>
                  </a:cubicBezTo>
                  <a:cubicBezTo>
                    <a:pt x="10325" y="13372"/>
                    <a:pt x="10688" y="13281"/>
                    <a:pt x="11007" y="13053"/>
                  </a:cubicBezTo>
                  <a:cubicBezTo>
                    <a:pt x="11143" y="12963"/>
                    <a:pt x="12189" y="12280"/>
                    <a:pt x="12280" y="12189"/>
                  </a:cubicBezTo>
                  <a:close/>
                  <a:moveTo>
                    <a:pt x="12872" y="13281"/>
                  </a:moveTo>
                  <a:cubicBezTo>
                    <a:pt x="14554" y="13372"/>
                    <a:pt x="16055" y="14418"/>
                    <a:pt x="16828" y="15964"/>
                  </a:cubicBezTo>
                  <a:cubicBezTo>
                    <a:pt x="15100" y="17874"/>
                    <a:pt x="12644" y="19102"/>
                    <a:pt x="9870" y="19102"/>
                  </a:cubicBezTo>
                  <a:cubicBezTo>
                    <a:pt x="7141" y="19102"/>
                    <a:pt x="4640" y="17920"/>
                    <a:pt x="2911" y="15964"/>
                  </a:cubicBezTo>
                  <a:cubicBezTo>
                    <a:pt x="3685" y="14372"/>
                    <a:pt x="5322" y="13326"/>
                    <a:pt x="7096" y="13281"/>
                  </a:cubicBezTo>
                  <a:cubicBezTo>
                    <a:pt x="7141" y="14554"/>
                    <a:pt x="8233" y="15600"/>
                    <a:pt x="9552" y="15600"/>
                  </a:cubicBezTo>
                  <a:lnTo>
                    <a:pt x="10416" y="15600"/>
                  </a:lnTo>
                  <a:cubicBezTo>
                    <a:pt x="11735" y="15600"/>
                    <a:pt x="12781" y="14554"/>
                    <a:pt x="12872" y="13281"/>
                  </a:cubicBezTo>
                  <a:close/>
                  <a:moveTo>
                    <a:pt x="9870" y="1"/>
                  </a:moveTo>
                  <a:cubicBezTo>
                    <a:pt x="7232" y="1"/>
                    <a:pt x="4776" y="1001"/>
                    <a:pt x="2911" y="2866"/>
                  </a:cubicBezTo>
                  <a:cubicBezTo>
                    <a:pt x="1047" y="4731"/>
                    <a:pt x="1" y="7232"/>
                    <a:pt x="1" y="9824"/>
                  </a:cubicBezTo>
                  <a:cubicBezTo>
                    <a:pt x="1" y="10325"/>
                    <a:pt x="46" y="10825"/>
                    <a:pt x="137" y="11280"/>
                  </a:cubicBezTo>
                  <a:cubicBezTo>
                    <a:pt x="137" y="11430"/>
                    <a:pt x="231" y="11519"/>
                    <a:pt x="366" y="11519"/>
                  </a:cubicBezTo>
                  <a:cubicBezTo>
                    <a:pt x="394" y="11519"/>
                    <a:pt x="424" y="11515"/>
                    <a:pt x="456" y="11507"/>
                  </a:cubicBezTo>
                  <a:cubicBezTo>
                    <a:pt x="592" y="11507"/>
                    <a:pt x="728" y="11371"/>
                    <a:pt x="683" y="11189"/>
                  </a:cubicBezTo>
                  <a:cubicBezTo>
                    <a:pt x="637" y="10734"/>
                    <a:pt x="592" y="10279"/>
                    <a:pt x="592" y="9824"/>
                  </a:cubicBezTo>
                  <a:cubicBezTo>
                    <a:pt x="592" y="4731"/>
                    <a:pt x="4776" y="547"/>
                    <a:pt x="9870" y="547"/>
                  </a:cubicBezTo>
                  <a:cubicBezTo>
                    <a:pt x="14964" y="547"/>
                    <a:pt x="19148" y="4731"/>
                    <a:pt x="19148" y="9824"/>
                  </a:cubicBezTo>
                  <a:cubicBezTo>
                    <a:pt x="19148" y="11962"/>
                    <a:pt x="18420" y="13918"/>
                    <a:pt x="17238" y="15464"/>
                  </a:cubicBezTo>
                  <a:cubicBezTo>
                    <a:pt x="16328" y="13872"/>
                    <a:pt x="14691" y="12826"/>
                    <a:pt x="12872" y="12690"/>
                  </a:cubicBezTo>
                  <a:lnTo>
                    <a:pt x="12872" y="11689"/>
                  </a:lnTo>
                  <a:cubicBezTo>
                    <a:pt x="13235" y="11234"/>
                    <a:pt x="13554" y="10734"/>
                    <a:pt x="13736" y="10234"/>
                  </a:cubicBezTo>
                  <a:cubicBezTo>
                    <a:pt x="14372" y="10188"/>
                    <a:pt x="15055" y="9461"/>
                    <a:pt x="15418" y="8733"/>
                  </a:cubicBezTo>
                  <a:cubicBezTo>
                    <a:pt x="15828" y="7869"/>
                    <a:pt x="15646" y="7187"/>
                    <a:pt x="14918" y="6823"/>
                  </a:cubicBezTo>
                  <a:cubicBezTo>
                    <a:pt x="14733" y="6743"/>
                    <a:pt x="14533" y="6695"/>
                    <a:pt x="14344" y="6695"/>
                  </a:cubicBezTo>
                  <a:cubicBezTo>
                    <a:pt x="14208" y="6695"/>
                    <a:pt x="14077" y="6720"/>
                    <a:pt x="13963" y="6777"/>
                  </a:cubicBezTo>
                  <a:lnTo>
                    <a:pt x="13963" y="4049"/>
                  </a:lnTo>
                  <a:cubicBezTo>
                    <a:pt x="13963" y="3685"/>
                    <a:pt x="13781" y="3275"/>
                    <a:pt x="13508" y="3002"/>
                  </a:cubicBezTo>
                  <a:lnTo>
                    <a:pt x="12644" y="2184"/>
                  </a:lnTo>
                  <a:cubicBezTo>
                    <a:pt x="12300" y="1840"/>
                    <a:pt x="11827" y="1668"/>
                    <a:pt x="11344" y="1668"/>
                  </a:cubicBezTo>
                  <a:cubicBezTo>
                    <a:pt x="11124" y="1668"/>
                    <a:pt x="10902" y="1703"/>
                    <a:pt x="10688" y="1775"/>
                  </a:cubicBezTo>
                  <a:lnTo>
                    <a:pt x="7596" y="2821"/>
                  </a:lnTo>
                  <a:cubicBezTo>
                    <a:pt x="6641" y="3139"/>
                    <a:pt x="6004" y="4003"/>
                    <a:pt x="6004" y="5004"/>
                  </a:cubicBezTo>
                  <a:lnTo>
                    <a:pt x="6004" y="6777"/>
                  </a:lnTo>
                  <a:cubicBezTo>
                    <a:pt x="5871" y="6720"/>
                    <a:pt x="5737" y="6695"/>
                    <a:pt x="5604" y="6695"/>
                  </a:cubicBezTo>
                  <a:cubicBezTo>
                    <a:pt x="5419" y="6695"/>
                    <a:pt x="5234" y="6743"/>
                    <a:pt x="5049" y="6823"/>
                  </a:cubicBezTo>
                  <a:cubicBezTo>
                    <a:pt x="4321" y="7141"/>
                    <a:pt x="4139" y="7869"/>
                    <a:pt x="4549" y="8733"/>
                  </a:cubicBezTo>
                  <a:cubicBezTo>
                    <a:pt x="4913" y="9461"/>
                    <a:pt x="5640" y="10188"/>
                    <a:pt x="6231" y="10188"/>
                  </a:cubicBezTo>
                  <a:cubicBezTo>
                    <a:pt x="6413" y="10734"/>
                    <a:pt x="6732" y="11234"/>
                    <a:pt x="7096" y="11689"/>
                  </a:cubicBezTo>
                  <a:lnTo>
                    <a:pt x="7096" y="12690"/>
                  </a:lnTo>
                  <a:cubicBezTo>
                    <a:pt x="5185" y="12735"/>
                    <a:pt x="3457" y="13781"/>
                    <a:pt x="2548" y="15464"/>
                  </a:cubicBezTo>
                  <a:cubicBezTo>
                    <a:pt x="1865" y="14600"/>
                    <a:pt x="1320" y="13599"/>
                    <a:pt x="1001" y="12508"/>
                  </a:cubicBezTo>
                  <a:cubicBezTo>
                    <a:pt x="964" y="12395"/>
                    <a:pt x="834" y="12314"/>
                    <a:pt x="713" y="12314"/>
                  </a:cubicBezTo>
                  <a:cubicBezTo>
                    <a:pt x="687" y="12314"/>
                    <a:pt x="662" y="12318"/>
                    <a:pt x="637" y="12326"/>
                  </a:cubicBezTo>
                  <a:cubicBezTo>
                    <a:pt x="501" y="12371"/>
                    <a:pt x="410" y="12508"/>
                    <a:pt x="456" y="12690"/>
                  </a:cubicBezTo>
                  <a:cubicBezTo>
                    <a:pt x="819" y="13963"/>
                    <a:pt x="1502" y="15146"/>
                    <a:pt x="2320" y="16192"/>
                  </a:cubicBezTo>
                  <a:cubicBezTo>
                    <a:pt x="2820" y="16737"/>
                    <a:pt x="3366" y="17238"/>
                    <a:pt x="3957" y="17692"/>
                  </a:cubicBezTo>
                  <a:cubicBezTo>
                    <a:pt x="5640" y="19011"/>
                    <a:pt x="7732" y="19694"/>
                    <a:pt x="9870" y="19694"/>
                  </a:cubicBezTo>
                  <a:cubicBezTo>
                    <a:pt x="12508" y="19694"/>
                    <a:pt x="14964" y="18647"/>
                    <a:pt x="16828" y="16783"/>
                  </a:cubicBezTo>
                  <a:cubicBezTo>
                    <a:pt x="18693" y="14918"/>
                    <a:pt x="19739" y="12462"/>
                    <a:pt x="19739" y="9824"/>
                  </a:cubicBezTo>
                  <a:cubicBezTo>
                    <a:pt x="19739" y="7187"/>
                    <a:pt x="18693" y="4731"/>
                    <a:pt x="16828" y="2866"/>
                  </a:cubicBezTo>
                  <a:cubicBezTo>
                    <a:pt x="14964" y="1001"/>
                    <a:pt x="12508" y="1"/>
                    <a:pt x="9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1466075" y="2736400"/>
              <a:ext cx="22750" cy="22775"/>
            </a:xfrm>
            <a:custGeom>
              <a:avLst/>
              <a:gdLst/>
              <a:ahLst/>
              <a:cxnLst/>
              <a:rect l="l" t="t" r="r" b="b"/>
              <a:pathLst>
                <a:path w="910" h="911" extrusionOk="0">
                  <a:moveTo>
                    <a:pt x="455" y="0"/>
                  </a:moveTo>
                  <a:cubicBezTo>
                    <a:pt x="228" y="0"/>
                    <a:pt x="0" y="228"/>
                    <a:pt x="0" y="455"/>
                  </a:cubicBezTo>
                  <a:cubicBezTo>
                    <a:pt x="0" y="728"/>
                    <a:pt x="228" y="910"/>
                    <a:pt x="455" y="910"/>
                  </a:cubicBezTo>
                  <a:cubicBezTo>
                    <a:pt x="682" y="910"/>
                    <a:pt x="910" y="728"/>
                    <a:pt x="910" y="455"/>
                  </a:cubicBezTo>
                  <a:cubicBezTo>
                    <a:pt x="910" y="228"/>
                    <a:pt x="682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400125" y="2793200"/>
              <a:ext cx="68250" cy="28500"/>
            </a:xfrm>
            <a:custGeom>
              <a:avLst/>
              <a:gdLst/>
              <a:ahLst/>
              <a:cxnLst/>
              <a:rect l="l" t="t" r="r" b="b"/>
              <a:pathLst>
                <a:path w="2730" h="1140" extrusionOk="0">
                  <a:moveTo>
                    <a:pt x="305" y="1"/>
                  </a:moveTo>
                  <a:cubicBezTo>
                    <a:pt x="258" y="1"/>
                    <a:pt x="215" y="16"/>
                    <a:pt x="182" y="48"/>
                  </a:cubicBezTo>
                  <a:cubicBezTo>
                    <a:pt x="46" y="139"/>
                    <a:pt x="0" y="321"/>
                    <a:pt x="91" y="457"/>
                  </a:cubicBezTo>
                  <a:cubicBezTo>
                    <a:pt x="364" y="867"/>
                    <a:pt x="865" y="1139"/>
                    <a:pt x="1365" y="1139"/>
                  </a:cubicBezTo>
                  <a:cubicBezTo>
                    <a:pt x="1865" y="1139"/>
                    <a:pt x="2365" y="867"/>
                    <a:pt x="2638" y="457"/>
                  </a:cubicBezTo>
                  <a:cubicBezTo>
                    <a:pt x="2729" y="321"/>
                    <a:pt x="2684" y="139"/>
                    <a:pt x="2547" y="48"/>
                  </a:cubicBezTo>
                  <a:cubicBezTo>
                    <a:pt x="2499" y="16"/>
                    <a:pt x="2445" y="1"/>
                    <a:pt x="2391" y="1"/>
                  </a:cubicBezTo>
                  <a:cubicBezTo>
                    <a:pt x="2293" y="1"/>
                    <a:pt x="2197" y="51"/>
                    <a:pt x="2138" y="139"/>
                  </a:cubicBezTo>
                  <a:cubicBezTo>
                    <a:pt x="1956" y="366"/>
                    <a:pt x="1683" y="548"/>
                    <a:pt x="1365" y="548"/>
                  </a:cubicBezTo>
                  <a:cubicBezTo>
                    <a:pt x="1046" y="548"/>
                    <a:pt x="728" y="366"/>
                    <a:pt x="546" y="139"/>
                  </a:cubicBezTo>
                  <a:cubicBezTo>
                    <a:pt x="487" y="51"/>
                    <a:pt x="391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1379650" y="2736400"/>
              <a:ext cx="21625" cy="22775"/>
            </a:xfrm>
            <a:custGeom>
              <a:avLst/>
              <a:gdLst/>
              <a:ahLst/>
              <a:cxnLst/>
              <a:rect l="l" t="t" r="r" b="b"/>
              <a:pathLst>
                <a:path w="865" h="911" extrusionOk="0">
                  <a:moveTo>
                    <a:pt x="456" y="0"/>
                  </a:moveTo>
                  <a:cubicBezTo>
                    <a:pt x="183" y="0"/>
                    <a:pt x="1" y="228"/>
                    <a:pt x="1" y="455"/>
                  </a:cubicBezTo>
                  <a:cubicBezTo>
                    <a:pt x="1" y="728"/>
                    <a:pt x="183" y="910"/>
                    <a:pt x="456" y="910"/>
                  </a:cubicBezTo>
                  <a:cubicBezTo>
                    <a:pt x="683" y="910"/>
                    <a:pt x="865" y="728"/>
                    <a:pt x="865" y="455"/>
                  </a:cubicBezTo>
                  <a:cubicBezTo>
                    <a:pt x="865" y="228"/>
                    <a:pt x="683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2"/>
          <p:cNvSpPr/>
          <p:nvPr/>
        </p:nvSpPr>
        <p:spPr>
          <a:xfrm>
            <a:off x="4342494" y="1729563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12"/>
          <p:cNvCxnSpPr>
            <a:stCxn id="318" idx="2"/>
          </p:cNvCxnSpPr>
          <p:nvPr/>
        </p:nvCxnSpPr>
        <p:spPr>
          <a:xfrm rot="10800000">
            <a:off x="3751194" y="2095263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20" name="Google Shape;320;p12"/>
          <p:cNvSpPr/>
          <p:nvPr/>
        </p:nvSpPr>
        <p:spPr>
          <a:xfrm>
            <a:off x="4342494" y="3877088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12"/>
          <p:cNvCxnSpPr>
            <a:stCxn id="320" idx="2"/>
          </p:cNvCxnSpPr>
          <p:nvPr/>
        </p:nvCxnSpPr>
        <p:spPr>
          <a:xfrm rot="10800000">
            <a:off x="3751194" y="4242788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22" name="Google Shape;322;p12"/>
          <p:cNvSpPr/>
          <p:nvPr/>
        </p:nvSpPr>
        <p:spPr>
          <a:xfrm>
            <a:off x="4342494" y="2803325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2"/>
          <p:cNvCxnSpPr>
            <a:stCxn id="322" idx="2"/>
          </p:cNvCxnSpPr>
          <p:nvPr/>
        </p:nvCxnSpPr>
        <p:spPr>
          <a:xfrm rot="10800000">
            <a:off x="3751194" y="3169025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324" name="Google Shape;324;p12"/>
          <p:cNvGrpSpPr/>
          <p:nvPr/>
        </p:nvGrpSpPr>
        <p:grpSpPr>
          <a:xfrm>
            <a:off x="4520280" y="4028031"/>
            <a:ext cx="375847" cy="470993"/>
            <a:chOff x="2625800" y="3333325"/>
            <a:chExt cx="440050" cy="551450"/>
          </a:xfrm>
        </p:grpSpPr>
        <p:sp>
          <p:nvSpPr>
            <p:cNvPr id="325" name="Google Shape;325;p12"/>
            <p:cNvSpPr/>
            <p:nvPr/>
          </p:nvSpPr>
          <p:spPr>
            <a:xfrm>
              <a:off x="2625800" y="3333325"/>
              <a:ext cx="440050" cy="551450"/>
            </a:xfrm>
            <a:custGeom>
              <a:avLst/>
              <a:gdLst/>
              <a:ahLst/>
              <a:cxnLst/>
              <a:rect l="l" t="t" r="r" b="b"/>
              <a:pathLst>
                <a:path w="17602" h="22058" extrusionOk="0">
                  <a:moveTo>
                    <a:pt x="774" y="0"/>
                  </a:moveTo>
                  <a:cubicBezTo>
                    <a:pt x="365" y="0"/>
                    <a:pt x="1" y="319"/>
                    <a:pt x="1" y="728"/>
                  </a:cubicBezTo>
                  <a:lnTo>
                    <a:pt x="1" y="17101"/>
                  </a:lnTo>
                  <a:cubicBezTo>
                    <a:pt x="1" y="17555"/>
                    <a:pt x="365" y="17874"/>
                    <a:pt x="774" y="17874"/>
                  </a:cubicBezTo>
                  <a:lnTo>
                    <a:pt x="3776" y="17874"/>
                  </a:lnTo>
                  <a:cubicBezTo>
                    <a:pt x="4230" y="20239"/>
                    <a:pt x="6322" y="22058"/>
                    <a:pt x="8824" y="22058"/>
                  </a:cubicBezTo>
                  <a:cubicBezTo>
                    <a:pt x="11644" y="22058"/>
                    <a:pt x="13918" y="19784"/>
                    <a:pt x="13918" y="16964"/>
                  </a:cubicBezTo>
                  <a:cubicBezTo>
                    <a:pt x="13918" y="14144"/>
                    <a:pt x="11644" y="11825"/>
                    <a:pt x="8824" y="11825"/>
                  </a:cubicBezTo>
                  <a:cubicBezTo>
                    <a:pt x="7005" y="11825"/>
                    <a:pt x="5276" y="12826"/>
                    <a:pt x="4367" y="14372"/>
                  </a:cubicBezTo>
                  <a:cubicBezTo>
                    <a:pt x="4276" y="14554"/>
                    <a:pt x="4367" y="14736"/>
                    <a:pt x="4503" y="14827"/>
                  </a:cubicBezTo>
                  <a:cubicBezTo>
                    <a:pt x="4552" y="14859"/>
                    <a:pt x="4611" y="14874"/>
                    <a:pt x="4672" y="14874"/>
                  </a:cubicBezTo>
                  <a:cubicBezTo>
                    <a:pt x="4784" y="14874"/>
                    <a:pt x="4899" y="14824"/>
                    <a:pt x="4958" y="14736"/>
                  </a:cubicBezTo>
                  <a:cubicBezTo>
                    <a:pt x="5731" y="13326"/>
                    <a:pt x="7232" y="12462"/>
                    <a:pt x="8824" y="12462"/>
                  </a:cubicBezTo>
                  <a:cubicBezTo>
                    <a:pt x="11280" y="12462"/>
                    <a:pt x="13281" y="14463"/>
                    <a:pt x="13281" y="16964"/>
                  </a:cubicBezTo>
                  <a:cubicBezTo>
                    <a:pt x="13281" y="19420"/>
                    <a:pt x="11280" y="21421"/>
                    <a:pt x="8824" y="21421"/>
                  </a:cubicBezTo>
                  <a:cubicBezTo>
                    <a:pt x="6368" y="21421"/>
                    <a:pt x="4367" y="19420"/>
                    <a:pt x="4367" y="16964"/>
                  </a:cubicBezTo>
                  <a:cubicBezTo>
                    <a:pt x="4367" y="16600"/>
                    <a:pt x="4367" y="16282"/>
                    <a:pt x="4458" y="16009"/>
                  </a:cubicBezTo>
                  <a:cubicBezTo>
                    <a:pt x="4503" y="15827"/>
                    <a:pt x="4367" y="15645"/>
                    <a:pt x="4185" y="15600"/>
                  </a:cubicBezTo>
                  <a:cubicBezTo>
                    <a:pt x="4161" y="15594"/>
                    <a:pt x="4138" y="15591"/>
                    <a:pt x="4116" y="15591"/>
                  </a:cubicBezTo>
                  <a:cubicBezTo>
                    <a:pt x="3969" y="15591"/>
                    <a:pt x="3861" y="15715"/>
                    <a:pt x="3821" y="15873"/>
                  </a:cubicBezTo>
                  <a:cubicBezTo>
                    <a:pt x="3730" y="16191"/>
                    <a:pt x="3685" y="16600"/>
                    <a:pt x="3685" y="16964"/>
                  </a:cubicBezTo>
                  <a:cubicBezTo>
                    <a:pt x="3685" y="17055"/>
                    <a:pt x="3685" y="17146"/>
                    <a:pt x="3685" y="17237"/>
                  </a:cubicBezTo>
                  <a:lnTo>
                    <a:pt x="774" y="17237"/>
                  </a:lnTo>
                  <a:cubicBezTo>
                    <a:pt x="683" y="17237"/>
                    <a:pt x="637" y="17192"/>
                    <a:pt x="637" y="17146"/>
                  </a:cubicBezTo>
                  <a:lnTo>
                    <a:pt x="637" y="4912"/>
                  </a:lnTo>
                  <a:lnTo>
                    <a:pt x="12189" y="4912"/>
                  </a:lnTo>
                  <a:cubicBezTo>
                    <a:pt x="12371" y="4912"/>
                    <a:pt x="12508" y="4776"/>
                    <a:pt x="12508" y="4594"/>
                  </a:cubicBezTo>
                  <a:cubicBezTo>
                    <a:pt x="12508" y="4412"/>
                    <a:pt x="12371" y="4275"/>
                    <a:pt x="12189" y="4275"/>
                  </a:cubicBezTo>
                  <a:lnTo>
                    <a:pt x="637" y="4275"/>
                  </a:lnTo>
                  <a:lnTo>
                    <a:pt x="637" y="773"/>
                  </a:lnTo>
                  <a:cubicBezTo>
                    <a:pt x="637" y="682"/>
                    <a:pt x="683" y="637"/>
                    <a:pt x="774" y="637"/>
                  </a:cubicBezTo>
                  <a:lnTo>
                    <a:pt x="16874" y="637"/>
                  </a:lnTo>
                  <a:cubicBezTo>
                    <a:pt x="16919" y="637"/>
                    <a:pt x="16965" y="682"/>
                    <a:pt x="16965" y="773"/>
                  </a:cubicBezTo>
                  <a:lnTo>
                    <a:pt x="16965" y="4275"/>
                  </a:lnTo>
                  <a:lnTo>
                    <a:pt x="13781" y="4275"/>
                  </a:lnTo>
                  <a:cubicBezTo>
                    <a:pt x="13599" y="4275"/>
                    <a:pt x="13417" y="4412"/>
                    <a:pt x="13417" y="4594"/>
                  </a:cubicBezTo>
                  <a:cubicBezTo>
                    <a:pt x="13417" y="4776"/>
                    <a:pt x="13599" y="4912"/>
                    <a:pt x="13781" y="4912"/>
                  </a:cubicBezTo>
                  <a:lnTo>
                    <a:pt x="16965" y="4912"/>
                  </a:lnTo>
                  <a:lnTo>
                    <a:pt x="16965" y="17146"/>
                  </a:lnTo>
                  <a:cubicBezTo>
                    <a:pt x="16965" y="17192"/>
                    <a:pt x="16919" y="17237"/>
                    <a:pt x="16874" y="17237"/>
                  </a:cubicBezTo>
                  <a:lnTo>
                    <a:pt x="15236" y="17237"/>
                  </a:lnTo>
                  <a:cubicBezTo>
                    <a:pt x="15055" y="17237"/>
                    <a:pt x="14918" y="17373"/>
                    <a:pt x="14918" y="17555"/>
                  </a:cubicBezTo>
                  <a:cubicBezTo>
                    <a:pt x="14918" y="17737"/>
                    <a:pt x="15055" y="17874"/>
                    <a:pt x="15236" y="17874"/>
                  </a:cubicBezTo>
                  <a:lnTo>
                    <a:pt x="16874" y="17874"/>
                  </a:lnTo>
                  <a:cubicBezTo>
                    <a:pt x="17283" y="17874"/>
                    <a:pt x="17601" y="17555"/>
                    <a:pt x="17601" y="17146"/>
                  </a:cubicBezTo>
                  <a:lnTo>
                    <a:pt x="17601" y="773"/>
                  </a:lnTo>
                  <a:cubicBezTo>
                    <a:pt x="17601" y="319"/>
                    <a:pt x="17283" y="0"/>
                    <a:pt x="1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2670150" y="3378800"/>
              <a:ext cx="31850" cy="31850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637" y="0"/>
                  </a:moveTo>
                  <a:cubicBezTo>
                    <a:pt x="273" y="0"/>
                    <a:pt x="0" y="273"/>
                    <a:pt x="0" y="637"/>
                  </a:cubicBezTo>
                  <a:cubicBezTo>
                    <a:pt x="0" y="956"/>
                    <a:pt x="273" y="1274"/>
                    <a:pt x="637" y="1274"/>
                  </a:cubicBezTo>
                  <a:cubicBezTo>
                    <a:pt x="956" y="1274"/>
                    <a:pt x="1274" y="956"/>
                    <a:pt x="1274" y="637"/>
                  </a:cubicBezTo>
                  <a:cubicBezTo>
                    <a:pt x="1274" y="273"/>
                    <a:pt x="956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2717900" y="3378800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637" y="0"/>
                  </a:moveTo>
                  <a:cubicBezTo>
                    <a:pt x="273" y="0"/>
                    <a:pt x="1" y="273"/>
                    <a:pt x="1" y="637"/>
                  </a:cubicBezTo>
                  <a:cubicBezTo>
                    <a:pt x="1" y="956"/>
                    <a:pt x="273" y="1274"/>
                    <a:pt x="637" y="1274"/>
                  </a:cubicBezTo>
                  <a:cubicBezTo>
                    <a:pt x="1001" y="1274"/>
                    <a:pt x="1274" y="956"/>
                    <a:pt x="1274" y="637"/>
                  </a:cubicBezTo>
                  <a:cubicBezTo>
                    <a:pt x="1274" y="273"/>
                    <a:pt x="1001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765650" y="3378800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637" y="0"/>
                  </a:moveTo>
                  <a:cubicBezTo>
                    <a:pt x="274" y="0"/>
                    <a:pt x="1" y="273"/>
                    <a:pt x="1" y="637"/>
                  </a:cubicBezTo>
                  <a:cubicBezTo>
                    <a:pt x="1" y="956"/>
                    <a:pt x="274" y="1274"/>
                    <a:pt x="637" y="1274"/>
                  </a:cubicBezTo>
                  <a:cubicBezTo>
                    <a:pt x="1001" y="1274"/>
                    <a:pt x="1274" y="956"/>
                    <a:pt x="1274" y="637"/>
                  </a:cubicBezTo>
                  <a:cubicBezTo>
                    <a:pt x="1274" y="273"/>
                    <a:pt x="1001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2800900" y="3700275"/>
              <a:ext cx="105775" cy="116300"/>
            </a:xfrm>
            <a:custGeom>
              <a:avLst/>
              <a:gdLst/>
              <a:ahLst/>
              <a:cxnLst/>
              <a:rect l="l" t="t" r="r" b="b"/>
              <a:pathLst>
                <a:path w="4231" h="4652" extrusionOk="0">
                  <a:moveTo>
                    <a:pt x="774" y="649"/>
                  </a:moveTo>
                  <a:cubicBezTo>
                    <a:pt x="819" y="649"/>
                    <a:pt x="819" y="649"/>
                    <a:pt x="819" y="694"/>
                  </a:cubicBezTo>
                  <a:lnTo>
                    <a:pt x="3548" y="2241"/>
                  </a:lnTo>
                  <a:cubicBezTo>
                    <a:pt x="3594" y="2241"/>
                    <a:pt x="3594" y="2286"/>
                    <a:pt x="3594" y="2332"/>
                  </a:cubicBezTo>
                  <a:cubicBezTo>
                    <a:pt x="3594" y="2332"/>
                    <a:pt x="3594" y="2377"/>
                    <a:pt x="3548" y="2423"/>
                  </a:cubicBezTo>
                  <a:lnTo>
                    <a:pt x="819" y="3969"/>
                  </a:lnTo>
                  <a:cubicBezTo>
                    <a:pt x="804" y="3984"/>
                    <a:pt x="789" y="3989"/>
                    <a:pt x="775" y="3989"/>
                  </a:cubicBezTo>
                  <a:cubicBezTo>
                    <a:pt x="749" y="3989"/>
                    <a:pt x="728" y="3969"/>
                    <a:pt x="728" y="3969"/>
                  </a:cubicBezTo>
                  <a:cubicBezTo>
                    <a:pt x="683" y="3969"/>
                    <a:pt x="683" y="3923"/>
                    <a:pt x="683" y="3878"/>
                  </a:cubicBezTo>
                  <a:lnTo>
                    <a:pt x="683" y="785"/>
                  </a:lnTo>
                  <a:cubicBezTo>
                    <a:pt x="683" y="694"/>
                    <a:pt x="728" y="694"/>
                    <a:pt x="728" y="694"/>
                  </a:cubicBezTo>
                  <a:cubicBezTo>
                    <a:pt x="728" y="649"/>
                    <a:pt x="774" y="649"/>
                    <a:pt x="774" y="649"/>
                  </a:cubicBezTo>
                  <a:close/>
                  <a:moveTo>
                    <a:pt x="774" y="1"/>
                  </a:moveTo>
                  <a:cubicBezTo>
                    <a:pt x="649" y="1"/>
                    <a:pt x="524" y="35"/>
                    <a:pt x="410" y="103"/>
                  </a:cubicBezTo>
                  <a:cubicBezTo>
                    <a:pt x="183" y="240"/>
                    <a:pt x="46" y="467"/>
                    <a:pt x="46" y="740"/>
                  </a:cubicBezTo>
                  <a:lnTo>
                    <a:pt x="46" y="3878"/>
                  </a:lnTo>
                  <a:cubicBezTo>
                    <a:pt x="1" y="4287"/>
                    <a:pt x="364" y="4651"/>
                    <a:pt x="774" y="4651"/>
                  </a:cubicBezTo>
                  <a:cubicBezTo>
                    <a:pt x="910" y="4651"/>
                    <a:pt x="1047" y="4606"/>
                    <a:pt x="1138" y="4515"/>
                  </a:cubicBezTo>
                  <a:lnTo>
                    <a:pt x="3866" y="2968"/>
                  </a:lnTo>
                  <a:cubicBezTo>
                    <a:pt x="4094" y="2832"/>
                    <a:pt x="4230" y="2605"/>
                    <a:pt x="4230" y="2332"/>
                  </a:cubicBezTo>
                  <a:cubicBezTo>
                    <a:pt x="4230" y="2059"/>
                    <a:pt x="4094" y="1786"/>
                    <a:pt x="3866" y="1649"/>
                  </a:cubicBezTo>
                  <a:lnTo>
                    <a:pt x="1138" y="103"/>
                  </a:lnTo>
                  <a:cubicBezTo>
                    <a:pt x="1024" y="35"/>
                    <a:pt x="899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2695150" y="3491350"/>
              <a:ext cx="48925" cy="108050"/>
            </a:xfrm>
            <a:custGeom>
              <a:avLst/>
              <a:gdLst/>
              <a:ahLst/>
              <a:cxnLst/>
              <a:rect l="l" t="t" r="r" b="b"/>
              <a:pathLst>
                <a:path w="1957" h="4322" extrusionOk="0">
                  <a:moveTo>
                    <a:pt x="319" y="1"/>
                  </a:moveTo>
                  <a:cubicBezTo>
                    <a:pt x="137" y="1"/>
                    <a:pt x="1" y="137"/>
                    <a:pt x="1" y="319"/>
                  </a:cubicBezTo>
                  <a:lnTo>
                    <a:pt x="1" y="4003"/>
                  </a:lnTo>
                  <a:cubicBezTo>
                    <a:pt x="1" y="4140"/>
                    <a:pt x="137" y="4276"/>
                    <a:pt x="274" y="4321"/>
                  </a:cubicBezTo>
                  <a:lnTo>
                    <a:pt x="1638" y="4321"/>
                  </a:lnTo>
                  <a:cubicBezTo>
                    <a:pt x="1775" y="4321"/>
                    <a:pt x="1957" y="4185"/>
                    <a:pt x="1957" y="4003"/>
                  </a:cubicBezTo>
                  <a:cubicBezTo>
                    <a:pt x="1957" y="3821"/>
                    <a:pt x="1775" y="3685"/>
                    <a:pt x="1638" y="3685"/>
                  </a:cubicBezTo>
                  <a:lnTo>
                    <a:pt x="638" y="3685"/>
                  </a:lnTo>
                  <a:lnTo>
                    <a:pt x="638" y="319"/>
                  </a:ln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2780425" y="3491350"/>
              <a:ext cx="17100" cy="108050"/>
            </a:xfrm>
            <a:custGeom>
              <a:avLst/>
              <a:gdLst/>
              <a:ahLst/>
              <a:cxnLst/>
              <a:rect l="l" t="t" r="r" b="b"/>
              <a:pathLst>
                <a:path w="684" h="4322" extrusionOk="0">
                  <a:moveTo>
                    <a:pt x="319" y="1"/>
                  </a:moveTo>
                  <a:cubicBezTo>
                    <a:pt x="183" y="1"/>
                    <a:pt x="1" y="137"/>
                    <a:pt x="1" y="319"/>
                  </a:cubicBezTo>
                  <a:lnTo>
                    <a:pt x="1" y="4003"/>
                  </a:lnTo>
                  <a:cubicBezTo>
                    <a:pt x="1" y="4185"/>
                    <a:pt x="137" y="4321"/>
                    <a:pt x="319" y="4321"/>
                  </a:cubicBezTo>
                  <a:cubicBezTo>
                    <a:pt x="501" y="4321"/>
                    <a:pt x="683" y="4185"/>
                    <a:pt x="683" y="4003"/>
                  </a:cubicBezTo>
                  <a:lnTo>
                    <a:pt x="683" y="319"/>
                  </a:lnTo>
                  <a:cubicBezTo>
                    <a:pt x="683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2941900" y="3492500"/>
              <a:ext cx="54600" cy="106900"/>
            </a:xfrm>
            <a:custGeom>
              <a:avLst/>
              <a:gdLst/>
              <a:ahLst/>
              <a:cxnLst/>
              <a:rect l="l" t="t" r="r" b="b"/>
              <a:pathLst>
                <a:path w="2184" h="4276" extrusionOk="0">
                  <a:moveTo>
                    <a:pt x="318" y="0"/>
                  </a:moveTo>
                  <a:cubicBezTo>
                    <a:pt x="182" y="0"/>
                    <a:pt x="0" y="137"/>
                    <a:pt x="0" y="319"/>
                  </a:cubicBezTo>
                  <a:lnTo>
                    <a:pt x="0" y="3957"/>
                  </a:lnTo>
                  <a:cubicBezTo>
                    <a:pt x="0" y="4139"/>
                    <a:pt x="137" y="4275"/>
                    <a:pt x="318" y="4275"/>
                  </a:cubicBezTo>
                  <a:lnTo>
                    <a:pt x="1865" y="4275"/>
                  </a:lnTo>
                  <a:cubicBezTo>
                    <a:pt x="2047" y="4275"/>
                    <a:pt x="2183" y="4139"/>
                    <a:pt x="2183" y="3957"/>
                  </a:cubicBezTo>
                  <a:cubicBezTo>
                    <a:pt x="2183" y="3775"/>
                    <a:pt x="2047" y="3639"/>
                    <a:pt x="1865" y="3639"/>
                  </a:cubicBezTo>
                  <a:lnTo>
                    <a:pt x="682" y="3639"/>
                  </a:lnTo>
                  <a:lnTo>
                    <a:pt x="682" y="2456"/>
                  </a:lnTo>
                  <a:lnTo>
                    <a:pt x="1774" y="2456"/>
                  </a:lnTo>
                  <a:cubicBezTo>
                    <a:pt x="1956" y="2456"/>
                    <a:pt x="2092" y="2320"/>
                    <a:pt x="2092" y="2138"/>
                  </a:cubicBezTo>
                  <a:cubicBezTo>
                    <a:pt x="2092" y="1956"/>
                    <a:pt x="1956" y="1820"/>
                    <a:pt x="1774" y="1820"/>
                  </a:cubicBezTo>
                  <a:lnTo>
                    <a:pt x="682" y="1820"/>
                  </a:lnTo>
                  <a:lnTo>
                    <a:pt x="682" y="637"/>
                  </a:lnTo>
                  <a:lnTo>
                    <a:pt x="1865" y="637"/>
                  </a:lnTo>
                  <a:cubicBezTo>
                    <a:pt x="2047" y="637"/>
                    <a:pt x="2183" y="501"/>
                    <a:pt x="2183" y="319"/>
                  </a:cubicBezTo>
                  <a:cubicBezTo>
                    <a:pt x="2183" y="137"/>
                    <a:pt x="2047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31600" y="3491075"/>
              <a:ext cx="83025" cy="108325"/>
            </a:xfrm>
            <a:custGeom>
              <a:avLst/>
              <a:gdLst/>
              <a:ahLst/>
              <a:cxnLst/>
              <a:rect l="l" t="t" r="r" b="b"/>
              <a:pathLst>
                <a:path w="3321" h="4333" extrusionOk="0">
                  <a:moveTo>
                    <a:pt x="321" y="0"/>
                  </a:moveTo>
                  <a:cubicBezTo>
                    <a:pt x="290" y="0"/>
                    <a:pt x="259" y="4"/>
                    <a:pt x="228" y="12"/>
                  </a:cubicBezTo>
                  <a:cubicBezTo>
                    <a:pt x="92" y="103"/>
                    <a:pt x="1" y="285"/>
                    <a:pt x="46" y="467"/>
                  </a:cubicBezTo>
                  <a:lnTo>
                    <a:pt x="1319" y="4060"/>
                  </a:lnTo>
                  <a:cubicBezTo>
                    <a:pt x="1365" y="4242"/>
                    <a:pt x="1501" y="4332"/>
                    <a:pt x="1683" y="4332"/>
                  </a:cubicBezTo>
                  <a:cubicBezTo>
                    <a:pt x="1865" y="4332"/>
                    <a:pt x="2002" y="4242"/>
                    <a:pt x="2047" y="4060"/>
                  </a:cubicBezTo>
                  <a:lnTo>
                    <a:pt x="3275" y="467"/>
                  </a:lnTo>
                  <a:cubicBezTo>
                    <a:pt x="3321" y="285"/>
                    <a:pt x="3230" y="103"/>
                    <a:pt x="3048" y="57"/>
                  </a:cubicBezTo>
                  <a:cubicBezTo>
                    <a:pt x="3011" y="33"/>
                    <a:pt x="2971" y="22"/>
                    <a:pt x="2931" y="22"/>
                  </a:cubicBezTo>
                  <a:cubicBezTo>
                    <a:pt x="2820" y="22"/>
                    <a:pt x="2705" y="106"/>
                    <a:pt x="2638" y="239"/>
                  </a:cubicBezTo>
                  <a:lnTo>
                    <a:pt x="1683" y="3195"/>
                  </a:lnTo>
                  <a:lnTo>
                    <a:pt x="637" y="239"/>
                  </a:lnTo>
                  <a:cubicBezTo>
                    <a:pt x="600" y="89"/>
                    <a:pt x="468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2"/>
          <p:cNvSpPr/>
          <p:nvPr/>
        </p:nvSpPr>
        <p:spPr>
          <a:xfrm rot="10800000">
            <a:off x="6340572" y="43309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7416100" y="535000"/>
            <a:ext cx="1012800" cy="1012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75" y="655800"/>
            <a:ext cx="3586225" cy="3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>
            <a:spLocks noGrp="1"/>
          </p:cNvSpPr>
          <p:nvPr>
            <p:ph type="subTitle" idx="1"/>
          </p:nvPr>
        </p:nvSpPr>
        <p:spPr>
          <a:xfrm>
            <a:off x="992075" y="535000"/>
            <a:ext cx="7159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342" name="Google Shape;342;p13"/>
          <p:cNvGrpSpPr/>
          <p:nvPr/>
        </p:nvGrpSpPr>
        <p:grpSpPr>
          <a:xfrm>
            <a:off x="3725175" y="3066191"/>
            <a:ext cx="658344" cy="658344"/>
            <a:chOff x="7928625" y="2245138"/>
            <a:chExt cx="597300" cy="597300"/>
          </a:xfrm>
        </p:grpSpPr>
        <p:sp>
          <p:nvSpPr>
            <p:cNvPr id="343" name="Google Shape;343;p13"/>
            <p:cNvSpPr/>
            <p:nvPr/>
          </p:nvSpPr>
          <p:spPr>
            <a:xfrm>
              <a:off x="7928625" y="2245138"/>
              <a:ext cx="597300" cy="59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8054443" y="2370761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3"/>
          <p:cNvGrpSpPr/>
          <p:nvPr/>
        </p:nvGrpSpPr>
        <p:grpSpPr>
          <a:xfrm>
            <a:off x="1643252" y="3064288"/>
            <a:ext cx="662151" cy="662151"/>
            <a:chOff x="7928625" y="3680700"/>
            <a:chExt cx="879000" cy="879000"/>
          </a:xfrm>
        </p:grpSpPr>
        <p:sp>
          <p:nvSpPr>
            <p:cNvPr id="346" name="Google Shape;346;p13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13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348" name="Google Shape;348;p13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13"/>
          <p:cNvGrpSpPr/>
          <p:nvPr/>
        </p:nvGrpSpPr>
        <p:grpSpPr>
          <a:xfrm>
            <a:off x="2686117" y="3066191"/>
            <a:ext cx="658344" cy="658344"/>
            <a:chOff x="4821763" y="2979500"/>
            <a:chExt cx="597300" cy="597300"/>
          </a:xfrm>
        </p:grpSpPr>
        <p:sp>
          <p:nvSpPr>
            <p:cNvPr id="353" name="Google Shape;353;p13"/>
            <p:cNvSpPr/>
            <p:nvPr/>
          </p:nvSpPr>
          <p:spPr>
            <a:xfrm>
              <a:off x="4821763" y="2979500"/>
              <a:ext cx="597300" cy="59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" name="Google Shape;354;p13"/>
            <p:cNvGrpSpPr/>
            <p:nvPr/>
          </p:nvGrpSpPr>
          <p:grpSpPr>
            <a:xfrm>
              <a:off x="4947385" y="3105313"/>
              <a:ext cx="346056" cy="345674"/>
              <a:chOff x="3752358" y="3817349"/>
              <a:chExt cx="346056" cy="345674"/>
            </a:xfrm>
          </p:grpSpPr>
          <p:sp>
            <p:nvSpPr>
              <p:cNvPr id="355" name="Google Shape;355;p13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13"/>
          <p:cNvGrpSpPr/>
          <p:nvPr/>
        </p:nvGrpSpPr>
        <p:grpSpPr>
          <a:xfrm>
            <a:off x="6842355" y="3066191"/>
            <a:ext cx="658344" cy="658344"/>
            <a:chOff x="4750238" y="629850"/>
            <a:chExt cx="597300" cy="597300"/>
          </a:xfrm>
        </p:grpSpPr>
        <p:sp>
          <p:nvSpPr>
            <p:cNvPr id="360" name="Google Shape;360;p13"/>
            <p:cNvSpPr/>
            <p:nvPr/>
          </p:nvSpPr>
          <p:spPr>
            <a:xfrm>
              <a:off x="4750238" y="629850"/>
              <a:ext cx="597300" cy="59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13"/>
            <p:cNvGrpSpPr/>
            <p:nvPr/>
          </p:nvGrpSpPr>
          <p:grpSpPr>
            <a:xfrm>
              <a:off x="4875876" y="755663"/>
              <a:ext cx="346024" cy="345674"/>
              <a:chOff x="4201447" y="3817349"/>
              <a:chExt cx="346024" cy="345674"/>
            </a:xfrm>
          </p:grpSpPr>
          <p:sp>
            <p:nvSpPr>
              <p:cNvPr id="362" name="Google Shape;362;p13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4" name="Google Shape;364;p13"/>
          <p:cNvGrpSpPr/>
          <p:nvPr/>
        </p:nvGrpSpPr>
        <p:grpSpPr>
          <a:xfrm>
            <a:off x="4764233" y="3066188"/>
            <a:ext cx="658350" cy="658350"/>
            <a:chOff x="7810124" y="497375"/>
            <a:chExt cx="997500" cy="997500"/>
          </a:xfrm>
        </p:grpSpPr>
        <p:sp>
          <p:nvSpPr>
            <p:cNvPr id="365" name="Google Shape;365;p13"/>
            <p:cNvSpPr/>
            <p:nvPr/>
          </p:nvSpPr>
          <p:spPr>
            <a:xfrm>
              <a:off x="7810124" y="497375"/>
              <a:ext cx="997500" cy="9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p13"/>
            <p:cNvGrpSpPr/>
            <p:nvPr/>
          </p:nvGrpSpPr>
          <p:grpSpPr>
            <a:xfrm>
              <a:off x="7974290" y="661893"/>
              <a:ext cx="669168" cy="668464"/>
              <a:chOff x="2238181" y="4120624"/>
              <a:chExt cx="346056" cy="345674"/>
            </a:xfrm>
          </p:grpSpPr>
          <p:grpSp>
            <p:nvGrpSpPr>
              <p:cNvPr id="367" name="Google Shape;367;p13"/>
              <p:cNvGrpSpPr/>
              <p:nvPr/>
            </p:nvGrpSpPr>
            <p:grpSpPr>
              <a:xfrm>
                <a:off x="2309155" y="4177413"/>
                <a:ext cx="203862" cy="231903"/>
                <a:chOff x="1512725" y="258500"/>
                <a:chExt cx="4570900" cy="5199625"/>
              </a:xfrm>
            </p:grpSpPr>
            <p:sp>
              <p:nvSpPr>
                <p:cNvPr id="368" name="Google Shape;368;p13"/>
                <p:cNvSpPr/>
                <p:nvPr/>
              </p:nvSpPr>
              <p:spPr>
                <a:xfrm>
                  <a:off x="1512725" y="2700900"/>
                  <a:ext cx="2654475" cy="27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79" h="110289" extrusionOk="0">
                      <a:moveTo>
                        <a:pt x="19199" y="1"/>
                      </a:moveTo>
                      <a:cubicBezTo>
                        <a:pt x="18076" y="1"/>
                        <a:pt x="16954" y="466"/>
                        <a:pt x="16148" y="1404"/>
                      </a:cubicBezTo>
                      <a:cubicBezTo>
                        <a:pt x="5840" y="13310"/>
                        <a:pt x="1" y="28739"/>
                        <a:pt x="33" y="44494"/>
                      </a:cubicBezTo>
                      <a:cubicBezTo>
                        <a:pt x="33" y="62077"/>
                        <a:pt x="6916" y="78582"/>
                        <a:pt x="19442" y="91010"/>
                      </a:cubicBezTo>
                      <a:cubicBezTo>
                        <a:pt x="31968" y="103439"/>
                        <a:pt x="48572" y="110289"/>
                        <a:pt x="66252" y="110289"/>
                      </a:cubicBezTo>
                      <a:cubicBezTo>
                        <a:pt x="69546" y="110289"/>
                        <a:pt x="72939" y="110060"/>
                        <a:pt x="76201" y="109571"/>
                      </a:cubicBezTo>
                      <a:cubicBezTo>
                        <a:pt x="86248" y="108071"/>
                        <a:pt x="95675" y="104352"/>
                        <a:pt x="103895" y="98643"/>
                      </a:cubicBezTo>
                      <a:cubicBezTo>
                        <a:pt x="105983" y="97208"/>
                        <a:pt x="106179" y="94272"/>
                        <a:pt x="104417" y="92478"/>
                      </a:cubicBezTo>
                      <a:cubicBezTo>
                        <a:pt x="104384" y="92348"/>
                        <a:pt x="104384" y="92315"/>
                        <a:pt x="104352" y="92315"/>
                      </a:cubicBezTo>
                      <a:cubicBezTo>
                        <a:pt x="103555" y="91537"/>
                        <a:pt x="102517" y="91128"/>
                        <a:pt x="101470" y="91128"/>
                      </a:cubicBezTo>
                      <a:cubicBezTo>
                        <a:pt x="100673" y="91128"/>
                        <a:pt x="99870" y="91365"/>
                        <a:pt x="99165" y="91859"/>
                      </a:cubicBezTo>
                      <a:cubicBezTo>
                        <a:pt x="91956" y="96849"/>
                        <a:pt x="83769" y="100111"/>
                        <a:pt x="74994" y="101416"/>
                      </a:cubicBezTo>
                      <a:cubicBezTo>
                        <a:pt x="72091" y="101808"/>
                        <a:pt x="69155" y="102069"/>
                        <a:pt x="66252" y="102069"/>
                      </a:cubicBezTo>
                      <a:cubicBezTo>
                        <a:pt x="50757" y="102069"/>
                        <a:pt x="36176" y="96066"/>
                        <a:pt x="25216" y="85171"/>
                      </a:cubicBezTo>
                      <a:cubicBezTo>
                        <a:pt x="14256" y="74309"/>
                        <a:pt x="8221" y="59826"/>
                        <a:pt x="8188" y="44462"/>
                      </a:cubicBezTo>
                      <a:cubicBezTo>
                        <a:pt x="8188" y="30664"/>
                        <a:pt x="13277" y="17126"/>
                        <a:pt x="22313" y="6721"/>
                      </a:cubicBezTo>
                      <a:cubicBezTo>
                        <a:pt x="23650" y="5188"/>
                        <a:pt x="23650" y="2904"/>
                        <a:pt x="22248" y="1404"/>
                      </a:cubicBezTo>
                      <a:lnTo>
                        <a:pt x="22215" y="1338"/>
                      </a:lnTo>
                      <a:cubicBezTo>
                        <a:pt x="21407" y="449"/>
                        <a:pt x="20302" y="1"/>
                        <a:pt x="19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2323325" y="258500"/>
                  <a:ext cx="3760300" cy="43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12" h="175609" extrusionOk="0">
                      <a:moveTo>
                        <a:pt x="63610" y="0"/>
                      </a:moveTo>
                      <a:cubicBezTo>
                        <a:pt x="61359" y="0"/>
                        <a:pt x="59532" y="1827"/>
                        <a:pt x="59532" y="4078"/>
                      </a:cubicBezTo>
                      <a:lnTo>
                        <a:pt x="59532" y="93228"/>
                      </a:lnTo>
                      <a:lnTo>
                        <a:pt x="59467" y="142060"/>
                      </a:lnTo>
                      <a:cubicBezTo>
                        <a:pt x="59467" y="153020"/>
                        <a:pt x="52421" y="162741"/>
                        <a:pt x="41950" y="166199"/>
                      </a:cubicBezTo>
                      <a:cubicBezTo>
                        <a:pt x="39320" y="167047"/>
                        <a:pt x="36616" y="167503"/>
                        <a:pt x="33881" y="167503"/>
                      </a:cubicBezTo>
                      <a:cubicBezTo>
                        <a:pt x="33462" y="167503"/>
                        <a:pt x="33042" y="167493"/>
                        <a:pt x="32621" y="167471"/>
                      </a:cubicBezTo>
                      <a:cubicBezTo>
                        <a:pt x="19181" y="166818"/>
                        <a:pt x="8515" y="155793"/>
                        <a:pt x="8319" y="142419"/>
                      </a:cubicBezTo>
                      <a:cubicBezTo>
                        <a:pt x="8221" y="135569"/>
                        <a:pt x="10798" y="129143"/>
                        <a:pt x="15593" y="124250"/>
                      </a:cubicBezTo>
                      <a:cubicBezTo>
                        <a:pt x="20454" y="119291"/>
                        <a:pt x="26978" y="116584"/>
                        <a:pt x="33926" y="116584"/>
                      </a:cubicBezTo>
                      <a:cubicBezTo>
                        <a:pt x="36633" y="116584"/>
                        <a:pt x="39373" y="117041"/>
                        <a:pt x="41983" y="117889"/>
                      </a:cubicBezTo>
                      <a:cubicBezTo>
                        <a:pt x="42399" y="118019"/>
                        <a:pt x="42825" y="118082"/>
                        <a:pt x="43246" y="118082"/>
                      </a:cubicBezTo>
                      <a:cubicBezTo>
                        <a:pt x="44409" y="118082"/>
                        <a:pt x="45540" y="117600"/>
                        <a:pt x="46354" y="116714"/>
                      </a:cubicBezTo>
                      <a:cubicBezTo>
                        <a:pt x="47006" y="115931"/>
                        <a:pt x="47332" y="114920"/>
                        <a:pt x="47332" y="113909"/>
                      </a:cubicBezTo>
                      <a:lnTo>
                        <a:pt x="47332" y="81028"/>
                      </a:lnTo>
                      <a:cubicBezTo>
                        <a:pt x="47332" y="79038"/>
                        <a:pt x="45865" y="77277"/>
                        <a:pt x="43875" y="76983"/>
                      </a:cubicBezTo>
                      <a:cubicBezTo>
                        <a:pt x="40547" y="76494"/>
                        <a:pt x="37220" y="76233"/>
                        <a:pt x="33926" y="76233"/>
                      </a:cubicBezTo>
                      <a:cubicBezTo>
                        <a:pt x="26651" y="76233"/>
                        <a:pt x="19638" y="77407"/>
                        <a:pt x="12984" y="79593"/>
                      </a:cubicBezTo>
                      <a:cubicBezTo>
                        <a:pt x="10831" y="80311"/>
                        <a:pt x="9820" y="82724"/>
                        <a:pt x="10831" y="84780"/>
                      </a:cubicBezTo>
                      <a:lnTo>
                        <a:pt x="10831" y="84812"/>
                      </a:lnTo>
                      <a:cubicBezTo>
                        <a:pt x="10961" y="85008"/>
                        <a:pt x="11092" y="85269"/>
                        <a:pt x="11157" y="85465"/>
                      </a:cubicBezTo>
                      <a:cubicBezTo>
                        <a:pt x="11790" y="86730"/>
                        <a:pt x="13091" y="87485"/>
                        <a:pt x="14435" y="87485"/>
                      </a:cubicBezTo>
                      <a:cubicBezTo>
                        <a:pt x="14823" y="87485"/>
                        <a:pt x="15214" y="87423"/>
                        <a:pt x="15593" y="87291"/>
                      </a:cubicBezTo>
                      <a:cubicBezTo>
                        <a:pt x="21400" y="85367"/>
                        <a:pt x="27565" y="84388"/>
                        <a:pt x="33860" y="84388"/>
                      </a:cubicBezTo>
                      <a:cubicBezTo>
                        <a:pt x="35622" y="84388"/>
                        <a:pt x="37383" y="84486"/>
                        <a:pt x="39145" y="84649"/>
                      </a:cubicBezTo>
                      <a:lnTo>
                        <a:pt x="39145" y="108853"/>
                      </a:lnTo>
                      <a:cubicBezTo>
                        <a:pt x="37383" y="108592"/>
                        <a:pt x="35622" y="108462"/>
                        <a:pt x="33860" y="108462"/>
                      </a:cubicBezTo>
                      <a:cubicBezTo>
                        <a:pt x="24727" y="108462"/>
                        <a:pt x="16180" y="112050"/>
                        <a:pt x="9787" y="118541"/>
                      </a:cubicBezTo>
                      <a:cubicBezTo>
                        <a:pt x="3426" y="124967"/>
                        <a:pt x="1" y="133481"/>
                        <a:pt x="99" y="142549"/>
                      </a:cubicBezTo>
                      <a:cubicBezTo>
                        <a:pt x="360" y="160197"/>
                        <a:pt x="14452" y="174712"/>
                        <a:pt x="32164" y="175561"/>
                      </a:cubicBezTo>
                      <a:cubicBezTo>
                        <a:pt x="32758" y="175593"/>
                        <a:pt x="33351" y="175609"/>
                        <a:pt x="33941" y="175609"/>
                      </a:cubicBezTo>
                      <a:cubicBezTo>
                        <a:pt x="37530" y="175609"/>
                        <a:pt x="41044" y="175018"/>
                        <a:pt x="44462" y="173897"/>
                      </a:cubicBezTo>
                      <a:cubicBezTo>
                        <a:pt x="58325" y="169330"/>
                        <a:pt x="67622" y="156543"/>
                        <a:pt x="67622" y="142027"/>
                      </a:cubicBezTo>
                      <a:lnTo>
                        <a:pt x="67687" y="93163"/>
                      </a:lnTo>
                      <a:lnTo>
                        <a:pt x="67687" y="8155"/>
                      </a:lnTo>
                      <a:lnTo>
                        <a:pt x="78321" y="8155"/>
                      </a:lnTo>
                      <a:cubicBezTo>
                        <a:pt x="81697" y="8133"/>
                        <a:pt x="85305" y="8095"/>
                        <a:pt x="88344" y="8095"/>
                      </a:cubicBezTo>
                      <a:cubicBezTo>
                        <a:pt x="89709" y="8095"/>
                        <a:pt x="90960" y="8103"/>
                        <a:pt x="92022" y="8123"/>
                      </a:cubicBezTo>
                      <a:cubicBezTo>
                        <a:pt x="93098" y="21073"/>
                        <a:pt x="98643" y="33110"/>
                        <a:pt x="107973" y="42374"/>
                      </a:cubicBezTo>
                      <a:cubicBezTo>
                        <a:pt x="117269" y="51573"/>
                        <a:pt x="129339" y="57053"/>
                        <a:pt x="142256" y="58031"/>
                      </a:cubicBezTo>
                      <a:cubicBezTo>
                        <a:pt x="142256" y="64131"/>
                        <a:pt x="142289" y="76005"/>
                        <a:pt x="142354" y="82333"/>
                      </a:cubicBezTo>
                      <a:cubicBezTo>
                        <a:pt x="133155" y="81876"/>
                        <a:pt x="124250" y="79821"/>
                        <a:pt x="115769" y="76233"/>
                      </a:cubicBezTo>
                      <a:cubicBezTo>
                        <a:pt x="109506" y="73624"/>
                        <a:pt x="103700" y="70198"/>
                        <a:pt x="98350" y="66088"/>
                      </a:cubicBezTo>
                      <a:cubicBezTo>
                        <a:pt x="97610" y="65524"/>
                        <a:pt x="96719" y="65238"/>
                        <a:pt x="95830" y="65238"/>
                      </a:cubicBezTo>
                      <a:cubicBezTo>
                        <a:pt x="95229" y="65238"/>
                        <a:pt x="94629" y="65369"/>
                        <a:pt x="94077" y="65632"/>
                      </a:cubicBezTo>
                      <a:cubicBezTo>
                        <a:pt x="92674" y="66284"/>
                        <a:pt x="91793" y="67752"/>
                        <a:pt x="91793" y="69318"/>
                      </a:cubicBezTo>
                      <a:lnTo>
                        <a:pt x="91956" y="142354"/>
                      </a:lnTo>
                      <a:cubicBezTo>
                        <a:pt x="91891" y="150443"/>
                        <a:pt x="90195" y="158272"/>
                        <a:pt x="86966" y="165514"/>
                      </a:cubicBezTo>
                      <a:cubicBezTo>
                        <a:pt x="86150" y="167308"/>
                        <a:pt x="86802" y="169428"/>
                        <a:pt x="88433" y="170472"/>
                      </a:cubicBezTo>
                      <a:cubicBezTo>
                        <a:pt x="88466" y="170472"/>
                        <a:pt x="88466" y="170505"/>
                        <a:pt x="88531" y="170505"/>
                      </a:cubicBezTo>
                      <a:cubicBezTo>
                        <a:pt x="89214" y="170960"/>
                        <a:pt x="89984" y="171174"/>
                        <a:pt x="90744" y="171174"/>
                      </a:cubicBezTo>
                      <a:cubicBezTo>
                        <a:pt x="92271" y="171174"/>
                        <a:pt x="93760" y="170311"/>
                        <a:pt x="94436" y="168808"/>
                      </a:cubicBezTo>
                      <a:cubicBezTo>
                        <a:pt x="98089" y="160555"/>
                        <a:pt x="100046" y="151650"/>
                        <a:pt x="100111" y="142354"/>
                      </a:cubicBezTo>
                      <a:lnTo>
                        <a:pt x="99850" y="77049"/>
                      </a:lnTo>
                      <a:lnTo>
                        <a:pt x="99850" y="77049"/>
                      </a:lnTo>
                      <a:cubicBezTo>
                        <a:pt x="103895" y="79593"/>
                        <a:pt x="108071" y="81844"/>
                        <a:pt x="112474" y="83670"/>
                      </a:cubicBezTo>
                      <a:cubicBezTo>
                        <a:pt x="123206" y="88205"/>
                        <a:pt x="134591" y="90521"/>
                        <a:pt x="146301" y="90521"/>
                      </a:cubicBezTo>
                      <a:cubicBezTo>
                        <a:pt x="147410" y="90521"/>
                        <a:pt x="148454" y="90097"/>
                        <a:pt x="149237" y="89346"/>
                      </a:cubicBezTo>
                      <a:cubicBezTo>
                        <a:pt x="149987" y="88563"/>
                        <a:pt x="150411" y="87552"/>
                        <a:pt x="150411" y="86443"/>
                      </a:cubicBezTo>
                      <a:lnTo>
                        <a:pt x="150379" y="70231"/>
                      </a:lnTo>
                      <a:lnTo>
                        <a:pt x="150313" y="54345"/>
                      </a:lnTo>
                      <a:cubicBezTo>
                        <a:pt x="150281" y="49974"/>
                        <a:pt x="146301" y="49942"/>
                        <a:pt x="146236" y="49942"/>
                      </a:cubicBezTo>
                      <a:cubicBezTo>
                        <a:pt x="120955" y="49942"/>
                        <a:pt x="100177" y="29358"/>
                        <a:pt x="99981" y="4045"/>
                      </a:cubicBezTo>
                      <a:cubicBezTo>
                        <a:pt x="99981" y="2121"/>
                        <a:pt x="98546" y="131"/>
                        <a:pt x="959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" name="Google Shape;370;p13"/>
              <p:cNvSpPr/>
              <p:nvPr/>
            </p:nvSpPr>
            <p:spPr>
              <a:xfrm>
                <a:off x="2238181" y="4120624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1" name="Google Shape;371;p13"/>
          <p:cNvGrpSpPr/>
          <p:nvPr/>
        </p:nvGrpSpPr>
        <p:grpSpPr>
          <a:xfrm>
            <a:off x="5803297" y="3066191"/>
            <a:ext cx="658344" cy="658344"/>
            <a:chOff x="5803297" y="3066191"/>
            <a:chExt cx="658344" cy="658344"/>
          </a:xfrm>
        </p:grpSpPr>
        <p:sp>
          <p:nvSpPr>
            <p:cNvPr id="372" name="Google Shape;372;p13"/>
            <p:cNvSpPr/>
            <p:nvPr/>
          </p:nvSpPr>
          <p:spPr>
            <a:xfrm>
              <a:off x="5803297" y="3066191"/>
              <a:ext cx="658344" cy="6583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13"/>
            <p:cNvGrpSpPr/>
            <p:nvPr/>
          </p:nvGrpSpPr>
          <p:grpSpPr>
            <a:xfrm>
              <a:off x="5942003" y="3204864"/>
              <a:ext cx="380967" cy="381002"/>
              <a:chOff x="5549861" y="3817349"/>
              <a:chExt cx="345642" cy="345674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5549861" y="3817349"/>
                <a:ext cx="345642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860" extrusionOk="0">
                    <a:moveTo>
                      <a:pt x="5429" y="334"/>
                    </a:moveTo>
                    <a:cubicBezTo>
                      <a:pt x="8239" y="334"/>
                      <a:pt x="10513" y="2608"/>
                      <a:pt x="10513" y="5430"/>
                    </a:cubicBezTo>
                    <a:cubicBezTo>
                      <a:pt x="10513" y="8240"/>
                      <a:pt x="8227" y="10514"/>
                      <a:pt x="5429" y="10514"/>
                    </a:cubicBezTo>
                    <a:cubicBezTo>
                      <a:pt x="2619" y="10514"/>
                      <a:pt x="333" y="8240"/>
                      <a:pt x="333" y="5430"/>
                    </a:cubicBezTo>
                    <a:cubicBezTo>
                      <a:pt x="333" y="2608"/>
                      <a:pt x="2619" y="334"/>
                      <a:pt x="5429" y="334"/>
                    </a:cubicBezTo>
                    <a:close/>
                    <a:moveTo>
                      <a:pt x="5429" y="1"/>
                    </a:moveTo>
                    <a:cubicBezTo>
                      <a:pt x="3989" y="1"/>
                      <a:pt x="2619" y="560"/>
                      <a:pt x="1584" y="1584"/>
                    </a:cubicBezTo>
                    <a:cubicBezTo>
                      <a:pt x="560" y="2620"/>
                      <a:pt x="0" y="3989"/>
                      <a:pt x="0" y="5430"/>
                    </a:cubicBezTo>
                    <a:cubicBezTo>
                      <a:pt x="0" y="6871"/>
                      <a:pt x="560" y="8240"/>
                      <a:pt x="1584" y="9264"/>
                    </a:cubicBezTo>
                    <a:cubicBezTo>
                      <a:pt x="2619" y="10300"/>
                      <a:pt x="3989" y="10859"/>
                      <a:pt x="5429" y="10859"/>
                    </a:cubicBezTo>
                    <a:cubicBezTo>
                      <a:pt x="6870" y="10859"/>
                      <a:pt x="8239" y="10300"/>
                      <a:pt x="9263" y="9264"/>
                    </a:cubicBezTo>
                    <a:cubicBezTo>
                      <a:pt x="10299" y="8240"/>
                      <a:pt x="10859" y="6871"/>
                      <a:pt x="10859" y="5430"/>
                    </a:cubicBezTo>
                    <a:cubicBezTo>
                      <a:pt x="10859" y="3989"/>
                      <a:pt x="10299" y="2620"/>
                      <a:pt x="9263" y="1584"/>
                    </a:cubicBezTo>
                    <a:cubicBezTo>
                      <a:pt x="8239" y="560"/>
                      <a:pt x="6870" y="1"/>
                      <a:pt x="5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5590763" y="3890208"/>
                <a:ext cx="262661" cy="200052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6285" extrusionOk="0">
                    <a:moveTo>
                      <a:pt x="4123" y="1"/>
                    </a:moveTo>
                    <a:cubicBezTo>
                      <a:pt x="3010" y="1"/>
                      <a:pt x="1900" y="63"/>
                      <a:pt x="799" y="188"/>
                    </a:cubicBezTo>
                    <a:cubicBezTo>
                      <a:pt x="513" y="224"/>
                      <a:pt x="287" y="450"/>
                      <a:pt x="239" y="712"/>
                    </a:cubicBezTo>
                    <a:cubicBezTo>
                      <a:pt x="1" y="2319"/>
                      <a:pt x="1" y="3963"/>
                      <a:pt x="239" y="5570"/>
                    </a:cubicBezTo>
                    <a:cubicBezTo>
                      <a:pt x="287" y="5844"/>
                      <a:pt x="513" y="6058"/>
                      <a:pt x="799" y="6082"/>
                    </a:cubicBezTo>
                    <a:cubicBezTo>
                      <a:pt x="1894" y="6201"/>
                      <a:pt x="3013" y="6284"/>
                      <a:pt x="4132" y="6284"/>
                    </a:cubicBezTo>
                    <a:cubicBezTo>
                      <a:pt x="4609" y="6284"/>
                      <a:pt x="5085" y="6260"/>
                      <a:pt x="5561" y="6249"/>
                    </a:cubicBezTo>
                    <a:cubicBezTo>
                      <a:pt x="5644" y="6249"/>
                      <a:pt x="5716" y="6177"/>
                      <a:pt x="5716" y="6070"/>
                    </a:cubicBezTo>
                    <a:cubicBezTo>
                      <a:pt x="5716" y="5963"/>
                      <a:pt x="5633" y="5891"/>
                      <a:pt x="5537" y="5891"/>
                    </a:cubicBezTo>
                    <a:cubicBezTo>
                      <a:pt x="5051" y="5914"/>
                      <a:pt x="4564" y="5925"/>
                      <a:pt x="4076" y="5925"/>
                    </a:cubicBezTo>
                    <a:cubicBezTo>
                      <a:pt x="2998" y="5925"/>
                      <a:pt x="1916" y="5868"/>
                      <a:pt x="834" y="5737"/>
                    </a:cubicBezTo>
                    <a:cubicBezTo>
                      <a:pt x="715" y="5725"/>
                      <a:pt x="620" y="5641"/>
                      <a:pt x="596" y="5498"/>
                    </a:cubicBezTo>
                    <a:cubicBezTo>
                      <a:pt x="382" y="3927"/>
                      <a:pt x="382" y="2319"/>
                      <a:pt x="596" y="736"/>
                    </a:cubicBezTo>
                    <a:cubicBezTo>
                      <a:pt x="620" y="617"/>
                      <a:pt x="715" y="522"/>
                      <a:pt x="834" y="498"/>
                    </a:cubicBezTo>
                    <a:cubicBezTo>
                      <a:pt x="1942" y="379"/>
                      <a:pt x="3037" y="319"/>
                      <a:pt x="4144" y="319"/>
                    </a:cubicBezTo>
                    <a:cubicBezTo>
                      <a:pt x="5240" y="319"/>
                      <a:pt x="6347" y="379"/>
                      <a:pt x="7442" y="498"/>
                    </a:cubicBezTo>
                    <a:cubicBezTo>
                      <a:pt x="7561" y="522"/>
                      <a:pt x="7669" y="605"/>
                      <a:pt x="7680" y="736"/>
                    </a:cubicBezTo>
                    <a:cubicBezTo>
                      <a:pt x="7907" y="2319"/>
                      <a:pt x="7907" y="3927"/>
                      <a:pt x="7680" y="5498"/>
                    </a:cubicBezTo>
                    <a:cubicBezTo>
                      <a:pt x="7669" y="5617"/>
                      <a:pt x="7561" y="5725"/>
                      <a:pt x="7442" y="5737"/>
                    </a:cubicBezTo>
                    <a:cubicBezTo>
                      <a:pt x="7085" y="5784"/>
                      <a:pt x="6752" y="5820"/>
                      <a:pt x="6395" y="5844"/>
                    </a:cubicBezTo>
                    <a:cubicBezTo>
                      <a:pt x="6299" y="5844"/>
                      <a:pt x="6228" y="5927"/>
                      <a:pt x="6228" y="6010"/>
                    </a:cubicBezTo>
                    <a:cubicBezTo>
                      <a:pt x="6228" y="6110"/>
                      <a:pt x="6299" y="6178"/>
                      <a:pt x="6386" y="6178"/>
                    </a:cubicBezTo>
                    <a:cubicBezTo>
                      <a:pt x="6393" y="6178"/>
                      <a:pt x="6399" y="6178"/>
                      <a:pt x="6406" y="6177"/>
                    </a:cubicBezTo>
                    <a:cubicBezTo>
                      <a:pt x="6764" y="6141"/>
                      <a:pt x="7121" y="6118"/>
                      <a:pt x="7478" y="6070"/>
                    </a:cubicBezTo>
                    <a:cubicBezTo>
                      <a:pt x="7764" y="6034"/>
                      <a:pt x="7978" y="5820"/>
                      <a:pt x="8026" y="5546"/>
                    </a:cubicBezTo>
                    <a:cubicBezTo>
                      <a:pt x="8252" y="3963"/>
                      <a:pt x="8252" y="2319"/>
                      <a:pt x="8014" y="712"/>
                    </a:cubicBezTo>
                    <a:cubicBezTo>
                      <a:pt x="7966" y="426"/>
                      <a:pt x="7740" y="224"/>
                      <a:pt x="7466" y="188"/>
                    </a:cubicBezTo>
                    <a:cubicBezTo>
                      <a:pt x="6353" y="63"/>
                      <a:pt x="5237" y="1"/>
                      <a:pt x="4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5680587" y="3935024"/>
                <a:ext cx="105389" cy="110514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472" extrusionOk="0">
                    <a:moveTo>
                      <a:pt x="334" y="447"/>
                    </a:moveTo>
                    <a:lnTo>
                      <a:pt x="2763" y="1733"/>
                    </a:lnTo>
                    <a:lnTo>
                      <a:pt x="334" y="3007"/>
                    </a:lnTo>
                    <a:lnTo>
                      <a:pt x="334" y="447"/>
                    </a:lnTo>
                    <a:close/>
                    <a:moveTo>
                      <a:pt x="163" y="1"/>
                    </a:moveTo>
                    <a:cubicBezTo>
                      <a:pt x="135" y="1"/>
                      <a:pt x="108" y="7"/>
                      <a:pt x="84" y="18"/>
                    </a:cubicBezTo>
                    <a:cubicBezTo>
                      <a:pt x="36" y="54"/>
                      <a:pt x="1" y="114"/>
                      <a:pt x="1" y="173"/>
                    </a:cubicBezTo>
                    <a:lnTo>
                      <a:pt x="1" y="3293"/>
                    </a:lnTo>
                    <a:cubicBezTo>
                      <a:pt x="1" y="3352"/>
                      <a:pt x="24" y="3412"/>
                      <a:pt x="84" y="3447"/>
                    </a:cubicBezTo>
                    <a:cubicBezTo>
                      <a:pt x="120" y="3459"/>
                      <a:pt x="144" y="3471"/>
                      <a:pt x="179" y="3471"/>
                    </a:cubicBezTo>
                    <a:cubicBezTo>
                      <a:pt x="203" y="3471"/>
                      <a:pt x="239" y="3471"/>
                      <a:pt x="251" y="3459"/>
                    </a:cubicBezTo>
                    <a:lnTo>
                      <a:pt x="3227" y="1900"/>
                    </a:lnTo>
                    <a:cubicBezTo>
                      <a:pt x="3287" y="1864"/>
                      <a:pt x="3311" y="1804"/>
                      <a:pt x="3311" y="1745"/>
                    </a:cubicBezTo>
                    <a:cubicBezTo>
                      <a:pt x="3311" y="1673"/>
                      <a:pt x="3287" y="1614"/>
                      <a:pt x="3227" y="1578"/>
                    </a:cubicBezTo>
                    <a:lnTo>
                      <a:pt x="251" y="18"/>
                    </a:lnTo>
                    <a:cubicBezTo>
                      <a:pt x="221" y="7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7" name="Google Shape;377;p13"/>
          <p:cNvSpPr/>
          <p:nvPr/>
        </p:nvSpPr>
        <p:spPr>
          <a:xfrm rot="-5400000">
            <a:off x="7993525" y="-176275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>
            <a:spLocks noGrp="1"/>
          </p:cNvSpPr>
          <p:nvPr>
            <p:ph type="body" idx="1"/>
          </p:nvPr>
        </p:nvSpPr>
        <p:spPr>
          <a:xfrm>
            <a:off x="720000" y="1057025"/>
            <a:ext cx="7704000" cy="359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This is a smart technology assisted stick for the assistance of blind people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People who suffer from a severe reduction in vision that cannot be corrected with conventional means, such as refractive correction or medication and reduces a person’s ability to function at certain or all tasks.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Presently Blind people use a white stick as a tool for detection, when they move or walk.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  Here we have tried to develop a smart tool which can serve as a blind stick being more efficient and helpful than the conventional one.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Sora ExtraBold"/>
                <a:ea typeface="Sora ExtraBold"/>
                <a:cs typeface="Sora ExtraBold"/>
                <a:sym typeface="Sora ExtraBold"/>
              </a:rPr>
              <a:t>Project Motivation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715088" y="4147800"/>
            <a:ext cx="33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accent3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2"/>
          <p:cNvSpPr/>
          <p:nvPr/>
        </p:nvSpPr>
        <p:spPr>
          <a:xfrm rot="5400000">
            <a:off x="-219925" y="6346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8027700" y="3108725"/>
            <a:ext cx="993300" cy="993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25" y="3141950"/>
            <a:ext cx="1954625" cy="1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>
            <a:spLocks noGrp="1"/>
          </p:cNvSpPr>
          <p:nvPr>
            <p:ph type="title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title" idx="2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3"/>
          <p:cNvSpPr txBox="1">
            <a:spLocks noGrp="1"/>
          </p:cNvSpPr>
          <p:nvPr>
            <p:ph type="title" idx="4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1" name="Google Shape;181;p3"/>
          <p:cNvSpPr txBox="1">
            <a:spLocks noGrp="1"/>
          </p:cNvSpPr>
          <p:nvPr>
            <p:ph type="title" idx="6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2" name="Google Shape;182;p3"/>
          <p:cNvSpPr txBox="1">
            <a:spLocks noGrp="1"/>
          </p:cNvSpPr>
          <p:nvPr>
            <p:ph type="title" idx="8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 idx="13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title" idx="15"/>
          </p:nvPr>
        </p:nvSpPr>
        <p:spPr>
          <a:xfrm>
            <a:off x="256000" y="1854150"/>
            <a:ext cx="28860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6"/>
          </p:nvPr>
        </p:nvSpPr>
        <p:spPr>
          <a:xfrm>
            <a:off x="3796925" y="940750"/>
            <a:ext cx="2103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USING IOT</a:t>
            </a: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subTitle" idx="18"/>
          </p:nvPr>
        </p:nvSpPr>
        <p:spPr>
          <a:xfrm>
            <a:off x="3644375" y="2657775"/>
            <a:ext cx="24084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COMPONENTS USED</a:t>
            </a:r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9"/>
          </p:nvPr>
        </p:nvSpPr>
        <p:spPr>
          <a:xfrm>
            <a:off x="6230375" y="2657775"/>
            <a:ext cx="21690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CIRCUIT AND DESIGN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90" name="Google Shape;190;p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1284000" y="56032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6600"/>
              <a:t>2.2 Billion</a:t>
            </a:r>
            <a:endParaRPr sz="6600"/>
          </a:p>
        </p:txBody>
      </p:sp>
      <p:sp>
        <p:nvSpPr>
          <p:cNvPr id="198" name="Google Shape;198;p4"/>
          <p:cNvSpPr txBox="1">
            <a:spLocks noGrp="1"/>
          </p:cNvSpPr>
          <p:nvPr>
            <p:ph type="subTitle" idx="1"/>
          </p:nvPr>
        </p:nvSpPr>
        <p:spPr>
          <a:xfrm>
            <a:off x="1284000" y="2231213"/>
            <a:ext cx="6576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Globally 2.2 billion people in this world have vision impairment 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3725175" y="3066191"/>
            <a:ext cx="658344" cy="65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1643252" y="3064288"/>
            <a:ext cx="662151" cy="6621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2686117" y="3066191"/>
            <a:ext cx="658344" cy="658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842355" y="3066191"/>
            <a:ext cx="658344" cy="65834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4764233" y="3066188"/>
            <a:ext cx="658350" cy="658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5803297" y="3066191"/>
            <a:ext cx="658200" cy="65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546000" y="3976225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>
            <a:spLocks noGrp="1"/>
          </p:cNvSpPr>
          <p:nvPr>
            <p:ph type="subTitle" idx="1"/>
          </p:nvPr>
        </p:nvSpPr>
        <p:spPr>
          <a:xfrm>
            <a:off x="1515525" y="3880751"/>
            <a:ext cx="65760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Feel dependent on others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Miss out on opportunities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Struggle with some day to day activities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be used by elderly  </a:t>
            </a:r>
            <a:endParaRPr/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9825" y="3899550"/>
            <a:ext cx="1250125" cy="1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7803950" y="3990300"/>
            <a:ext cx="801600" cy="8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187550" y="116050"/>
            <a:ext cx="328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IOT </a:t>
            </a:r>
            <a:r>
              <a:rPr lang="en">
                <a:solidFill>
                  <a:schemeClr val="lt1"/>
                </a:solidFill>
              </a:rPr>
              <a:t>based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3628700" y="0"/>
            <a:ext cx="1221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1"/>
          </p:nvPr>
        </p:nvSpPr>
        <p:spPr>
          <a:xfrm>
            <a:off x="3816800" y="330850"/>
            <a:ext cx="4910100" cy="4134300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rgbClr val="000000">
                <a:alpha val="54901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 Walking stick- performs basic functionality only.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 help them to navigate and roam around.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 not only detect the presence of an object ahead but also detect what object is present in front.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 help the person to find their walking stick 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emergency can be used to send an SOS signal.</a:t>
            </a:r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75" y="957150"/>
            <a:ext cx="2940350" cy="2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subTitle" idx="1"/>
          </p:nvPr>
        </p:nvSpPr>
        <p:spPr>
          <a:xfrm>
            <a:off x="312450" y="287900"/>
            <a:ext cx="3562500" cy="2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Raspberry Pi4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Ultrasonic Sensor HC-SR04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Accelerometer ADXL 345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Logitech Webcam 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3-Pin Buzzer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GPS Neo 6M Module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HARDWARE USED</a:t>
            </a:r>
            <a:endParaRPr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7932250" y="2879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5226350" y="4015575"/>
            <a:ext cx="926100" cy="8007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50" y="2150850"/>
            <a:ext cx="2619375" cy="1743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 l="13783" t="18734" r="16354" b="9208"/>
          <a:stretch/>
        </p:blipFill>
        <p:spPr>
          <a:xfrm>
            <a:off x="2735675" y="2150838"/>
            <a:ext cx="1989575" cy="1153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stA="33000" endPos="30000" dist="38100" dir="5400000" fadeDir="5400012" sy="-100000" algn="bl" rotWithShape="0"/>
          </a:effectLst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5">
            <a:alphaModFix/>
          </a:blip>
          <a:srcRect l="23193" r="25448"/>
          <a:stretch/>
        </p:blipFill>
        <p:spPr>
          <a:xfrm>
            <a:off x="3057850" y="3350375"/>
            <a:ext cx="1345225" cy="1743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BLOCK DIAGRAM</a:t>
            </a:r>
            <a:endParaRPr sz="3000"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34" name="Google Shape;234;p7"/>
          <p:cNvSpPr/>
          <p:nvPr/>
        </p:nvSpPr>
        <p:spPr>
          <a:xfrm rot="5400000">
            <a:off x="278650" y="339238"/>
            <a:ext cx="1083488" cy="72232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 t="20261"/>
          <a:stretch/>
        </p:blipFill>
        <p:spPr>
          <a:xfrm>
            <a:off x="0" y="1105175"/>
            <a:ext cx="9144001" cy="40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5944" y="1192900"/>
            <a:ext cx="2415824" cy="39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700500" cy="84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3"/>
                </a:solidFill>
              </a:rPr>
              <a:t>BUDGETING</a:t>
            </a:r>
            <a:endParaRPr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2887325" y="788000"/>
            <a:ext cx="1280100" cy="73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4969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43" name="Google Shape;243;p8"/>
          <p:cNvSpPr txBox="1"/>
          <p:nvPr/>
        </p:nvSpPr>
        <p:spPr>
          <a:xfrm flipH="1">
            <a:off x="294775" y="581700"/>
            <a:ext cx="2409900" cy="9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Raspberry Pi 4 (4GB RAM)</a:t>
            </a:r>
            <a:endParaRPr sz="2000" b="0" i="0" u="none" strike="noStrike" cap="none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44" name="Google Shape;244;p8"/>
          <p:cNvSpPr txBox="1"/>
          <p:nvPr/>
        </p:nvSpPr>
        <p:spPr>
          <a:xfrm flipH="1">
            <a:off x="6163575" y="1432013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2887337" y="2441900"/>
            <a:ext cx="1280100" cy="7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    Rs. 95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46" name="Google Shape;246;p8"/>
          <p:cNvSpPr txBox="1"/>
          <p:nvPr/>
        </p:nvSpPr>
        <p:spPr>
          <a:xfrm flipH="1">
            <a:off x="294625" y="2567654"/>
            <a:ext cx="2194500" cy="64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Breadboard</a:t>
            </a:r>
            <a:endParaRPr sz="2000" b="0" i="0" u="none" strike="noStrike" cap="none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47" name="Google Shape;247;p8"/>
          <p:cNvSpPr txBox="1"/>
          <p:nvPr/>
        </p:nvSpPr>
        <p:spPr>
          <a:xfrm flipH="1">
            <a:off x="6049375" y="330303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2887313" y="3639200"/>
            <a:ext cx="1280100" cy="7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1995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49" name="Google Shape;249;p8"/>
          <p:cNvSpPr txBox="1"/>
          <p:nvPr/>
        </p:nvSpPr>
        <p:spPr>
          <a:xfrm flipH="1">
            <a:off x="251600" y="3639200"/>
            <a:ext cx="2571000" cy="73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Logitech Webcam</a:t>
            </a:r>
            <a:endParaRPr sz="2000" b="0" i="0" u="none" strike="noStrike" cap="none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50" name="Google Shape;250;p8"/>
          <p:cNvSpPr txBox="1"/>
          <p:nvPr/>
        </p:nvSpPr>
        <p:spPr>
          <a:xfrm flipH="1">
            <a:off x="2086700" y="4096388"/>
            <a:ext cx="2194500" cy="51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cxnSp>
        <p:nvCxnSpPr>
          <p:cNvPr id="251" name="Google Shape;251;p8"/>
          <p:cNvCxnSpPr>
            <a:stCxn id="242" idx="2"/>
            <a:endCxn id="245" idx="0"/>
          </p:cNvCxnSpPr>
          <p:nvPr/>
        </p:nvCxnSpPr>
        <p:spPr>
          <a:xfrm>
            <a:off x="3527375" y="1518800"/>
            <a:ext cx="0" cy="92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8"/>
          <p:cNvCxnSpPr>
            <a:stCxn id="245" idx="2"/>
            <a:endCxn id="248" idx="0"/>
          </p:cNvCxnSpPr>
          <p:nvPr/>
        </p:nvCxnSpPr>
        <p:spPr>
          <a:xfrm>
            <a:off x="3527387" y="3173300"/>
            <a:ext cx="0" cy="4659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8"/>
          <p:cNvCxnSpPr>
            <a:stCxn id="248" idx="2"/>
          </p:cNvCxnSpPr>
          <p:nvPr/>
        </p:nvCxnSpPr>
        <p:spPr>
          <a:xfrm>
            <a:off x="3527363" y="4370600"/>
            <a:ext cx="0" cy="730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8"/>
          <p:cNvSpPr/>
          <p:nvPr/>
        </p:nvSpPr>
        <p:spPr>
          <a:xfrm rot="10800000">
            <a:off x="5340700" y="-2412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 rot="-5400000">
            <a:off x="7601925" y="388280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725" y="286750"/>
            <a:ext cx="1582850" cy="1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850" y="1646325"/>
            <a:ext cx="1447610" cy="13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09447" y="3639200"/>
            <a:ext cx="2052513" cy="1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3001100" y="718600"/>
            <a:ext cx="1280100" cy="73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72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64" name="Google Shape;264;p9"/>
          <p:cNvSpPr txBox="1"/>
          <p:nvPr/>
        </p:nvSpPr>
        <p:spPr>
          <a:xfrm flipH="1">
            <a:off x="54900" y="802900"/>
            <a:ext cx="28542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Ultrasonic Distance Sensor</a:t>
            </a: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3001099" y="2260950"/>
            <a:ext cx="1280100" cy="73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125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66" name="Google Shape;266;p9"/>
          <p:cNvSpPr txBox="1"/>
          <p:nvPr/>
        </p:nvSpPr>
        <p:spPr>
          <a:xfrm flipH="1">
            <a:off x="141625" y="2403950"/>
            <a:ext cx="2657400" cy="58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ADXL345- Accelerometer</a:t>
            </a: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3001088" y="3639200"/>
            <a:ext cx="1280100" cy="73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Rs. 265</a:t>
            </a:r>
            <a:endParaRPr sz="1700" b="0" i="0" u="none" strike="noStrike" cap="none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68" name="Google Shape;268;p9"/>
          <p:cNvSpPr txBox="1"/>
          <p:nvPr/>
        </p:nvSpPr>
        <p:spPr>
          <a:xfrm flipH="1">
            <a:off x="141525" y="3913400"/>
            <a:ext cx="2854200" cy="45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GPS  Neo 6M Module</a:t>
            </a:r>
            <a:endParaRPr sz="2000" b="0" i="0" u="none" strike="noStrike" cap="none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69" name="Google Shape;269;p9"/>
          <p:cNvSpPr txBox="1"/>
          <p:nvPr/>
        </p:nvSpPr>
        <p:spPr>
          <a:xfrm flipH="1">
            <a:off x="2086700" y="409638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cxnSp>
        <p:nvCxnSpPr>
          <p:cNvPr id="270" name="Google Shape;270;p9"/>
          <p:cNvCxnSpPr>
            <a:stCxn id="263" idx="2"/>
            <a:endCxn id="265" idx="0"/>
          </p:cNvCxnSpPr>
          <p:nvPr/>
        </p:nvCxnSpPr>
        <p:spPr>
          <a:xfrm>
            <a:off x="3641150" y="1449400"/>
            <a:ext cx="0" cy="8115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9"/>
          <p:cNvCxnSpPr>
            <a:stCxn id="265" idx="2"/>
            <a:endCxn id="267" idx="0"/>
          </p:cNvCxnSpPr>
          <p:nvPr/>
        </p:nvCxnSpPr>
        <p:spPr>
          <a:xfrm>
            <a:off x="3641149" y="2992350"/>
            <a:ext cx="0" cy="646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9"/>
          <p:cNvCxnSpPr/>
          <p:nvPr/>
        </p:nvCxnSpPr>
        <p:spPr>
          <a:xfrm rot="10800000" flipH="1">
            <a:off x="3641000" y="0"/>
            <a:ext cx="300" cy="754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9"/>
          <p:cNvSpPr/>
          <p:nvPr/>
        </p:nvSpPr>
        <p:spPr>
          <a:xfrm>
            <a:off x="7932250" y="38558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 rot="2700000">
            <a:off x="5427460" y="60617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5632275" y="2187925"/>
            <a:ext cx="25677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CE5CD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BUDGETING</a:t>
            </a:r>
            <a:endParaRPr sz="14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33292">
            <a:off x="2113858" y="10956"/>
            <a:ext cx="921289" cy="92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41896">
            <a:off x="6415884" y="420640"/>
            <a:ext cx="2402831" cy="155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">
            <a:off x="1127229" y="3803901"/>
            <a:ext cx="2348721" cy="13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Sora Light</vt:lpstr>
      <vt:lpstr>Sora</vt:lpstr>
      <vt:lpstr>Sora Medium</vt:lpstr>
      <vt:lpstr>Arial</vt:lpstr>
      <vt:lpstr>Sora SemiBold</vt:lpstr>
      <vt:lpstr>Sora ExtraBold</vt:lpstr>
      <vt:lpstr>Sora ExtraLight</vt:lpstr>
      <vt:lpstr>Strategy for Social Media MK Plan by Slidesgo</vt:lpstr>
      <vt:lpstr> Walking stick for blind EEE F411 INTERNET OF THINGS</vt:lpstr>
      <vt:lpstr>Project Motivation</vt:lpstr>
      <vt:lpstr>01</vt:lpstr>
      <vt:lpstr>2.2 Billion</vt:lpstr>
      <vt:lpstr> IOT based  Solution</vt:lpstr>
      <vt:lpstr>HARDWARE USED</vt:lpstr>
      <vt:lpstr>BLOCK DIAGRAM</vt:lpstr>
      <vt:lpstr>BUDGETING</vt:lpstr>
      <vt:lpstr>PowerPoint Presentation</vt:lpstr>
      <vt:lpstr>PowerPoint Presentation</vt:lpstr>
      <vt:lpstr>Circuit Design</vt:lpstr>
      <vt:lpstr>Working prototype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Walking stick for blind EEE F411 INTERNET OF THINGS</dc:title>
  <cp:lastModifiedBy>Microsoft account</cp:lastModifiedBy>
  <cp:revision>1</cp:revision>
  <dcterms:modified xsi:type="dcterms:W3CDTF">2023-08-18T10:29:03Z</dcterms:modified>
</cp:coreProperties>
</file>