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media/image1.jpeg" ContentType="image/jpeg"/>
  <Override PartName="/ppt/media/image2.png" ContentType="image/png"/>
  <Override PartName="/ppt/media/image7.jpeg" ContentType="image/jpeg"/>
  <Override PartName="/ppt/media/image3.jpeg" ContentType="image/jpeg"/>
  <Override PartName="/ppt/media/image4.png" ContentType="image/png"/>
  <Override PartName="/ppt/media/image5.jpeg" ContentType="image/jpeg"/>
  <Override PartName="/ppt/media/image11.jpeg" ContentType="image/jpeg"/>
  <Override PartName="/ppt/media/image6.jpeg" ContentType="image/jpeg"/>
  <Override PartName="/ppt/media/image8.jpeg" ContentType="image/jpeg"/>
  <Override PartName="/ppt/media/image9.jpeg" ContentType="image/jpeg"/>
  <Override PartName="/ppt/media/image10.png" ContentType="image/png"/>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3A0391A9-EAB3-4CB0-9AFC-2D6509B3AE67}"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9"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0"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15FCBE70-EB9A-4115-839F-1C22CC6090E8}"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5"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B7A037D8-1CBC-4A79-8B78-56B632BFE5FE}"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7"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8"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39"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0"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1"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2"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9EBA3E01-5BBF-4C3E-96CC-23A6BF22C230}"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8"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8CA8735-810A-4558-93B4-D93105E36B39}"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0"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F020792-1B3A-41F1-90CD-E50C62EAFF09}"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D10101E1-DAD5-4DD0-A83E-74C47EFC7F74}"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145B779-415F-438F-943F-AE7CFD9A3068}"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74680"/>
            <a:ext cx="8228880" cy="529632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E27B86E-765C-4449-96EB-396659F4DDD9}"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1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1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2D73179-748A-4446-A113-172B528B7005}"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3"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B1534AD-27B7-4C0E-BC58-ED06F0EF8776}"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endParaRPr b="0" lang="en-IN" sz="4400" spc="-1" strike="noStrike">
              <a:solidFill>
                <a:srgbClr val="000000"/>
              </a:solidFill>
              <a:latin typeface="Arial"/>
            </a:endParaRPr>
          </a:p>
        </p:txBody>
      </p:sp>
      <p:sp>
        <p:nvSpPr>
          <p:cNvPr id="2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27"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0AB55544-03A7-4AEB-A8E7-18A3BFCC3736}"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buNone/>
            </a:pPr>
            <a:r>
              <a:rPr b="0" lang="en-IN" sz="1800" spc="-1" strike="noStrike">
                <a:solidFill>
                  <a:srgbClr val="000000"/>
                </a:solidFill>
                <a:latin typeface="Arial"/>
              </a:rPr>
              <a:t>Click to edit the title text format</a:t>
            </a:r>
            <a:endParaRPr b="0" lang="en-IN" sz="1800" spc="-1" strike="noStrike">
              <a:solidFill>
                <a:srgbClr val="000000"/>
              </a:solidFill>
              <a:latin typeface="Arial"/>
            </a:endParaRPr>
          </a:p>
        </p:txBody>
      </p:sp>
      <p:sp>
        <p:nvSpPr>
          <p:cNvPr id="1" name="PlaceHolder 2"/>
          <p:cNvSpPr>
            <a:spLocks noGrp="1"/>
          </p:cNvSpPr>
          <p:nvPr>
            <p:ph type="body"/>
          </p:nvPr>
        </p:nvSpPr>
        <p:spPr>
          <a:xfrm>
            <a:off x="457200" y="1600200"/>
            <a:ext cx="4015440" cy="2158200"/>
          </a:xfrm>
          <a:prstGeom prst="rect">
            <a:avLst/>
          </a:prstGeom>
          <a:noFill/>
          <a:ln w="0">
            <a:noFill/>
          </a:ln>
        </p:spPr>
        <p:txBody>
          <a:bodyPr lIns="0" rIns="0" tIns="0" bIns="0" anchor="t">
            <a:normAutofit fontScale="75000" lnSpcReduction="2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2" name="PlaceHolder 3"/>
          <p:cNvSpPr>
            <a:spLocks noGrp="1"/>
          </p:cNvSpPr>
          <p:nvPr>
            <p:ph type="body"/>
          </p:nvPr>
        </p:nvSpPr>
        <p:spPr>
          <a:xfrm>
            <a:off x="4674240" y="1600200"/>
            <a:ext cx="4015440" cy="2158200"/>
          </a:xfrm>
          <a:prstGeom prst="rect">
            <a:avLst/>
          </a:prstGeom>
          <a:noFill/>
          <a:ln w="0">
            <a:noFill/>
          </a:ln>
        </p:spPr>
        <p:txBody>
          <a:bodyPr lIns="0" rIns="0" tIns="0" bIns="0" anchor="t">
            <a:normAutofit fontScale="75000" lnSpcReduction="20000"/>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3" name="PlaceHolder 4"/>
          <p:cNvSpPr>
            <a:spLocks noGrp="1"/>
          </p:cNvSpPr>
          <p:nvPr>
            <p:ph type="body"/>
          </p:nvPr>
        </p:nvSpPr>
        <p:spPr>
          <a:xfrm>
            <a:off x="457200" y="3964320"/>
            <a:ext cx="8228880" cy="2158200"/>
          </a:xfrm>
          <a:prstGeom prst="rect">
            <a:avLst/>
          </a:prstGeom>
          <a:noFill/>
          <a:ln w="0">
            <a:noFill/>
          </a:ln>
        </p:spPr>
        <p:txBody>
          <a:bodyPr lIns="0" rIns="0" tIns="0" bIns="0" anchor="t">
            <a:normAutofit fontScale="87222"/>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4" name="PlaceHolder 5"/>
          <p:cNvSpPr>
            <a:spLocks noGrp="1"/>
          </p:cNvSpPr>
          <p:nvPr>
            <p:ph type="ftr" idx="1"/>
          </p:nvPr>
        </p:nvSpPr>
        <p:spPr>
          <a:xfrm>
            <a:off x="3124080" y="6356520"/>
            <a:ext cx="289476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IN" sz="1400" spc="-1" strike="noStrike">
                <a:solidFill>
                  <a:srgbClr val="000000"/>
                </a:solidFill>
                <a:latin typeface="Times New Roman"/>
              </a:defRPr>
            </a:lvl1pPr>
          </a:lstStyle>
          <a:p>
            <a:pPr indent="0" algn="ctr">
              <a:lnSpc>
                <a:spcPct val="100000"/>
              </a:lnSpc>
              <a:buNone/>
              <a:tabLst>
                <a:tab algn="l" pos="0"/>
              </a:tabLst>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5" name="PlaceHolder 6"/>
          <p:cNvSpPr>
            <a:spLocks noGrp="1"/>
          </p:cNvSpPr>
          <p:nvPr>
            <p:ph type="sldNum" idx="2"/>
          </p:nvPr>
        </p:nvSpPr>
        <p:spPr>
          <a:xfrm>
            <a:off x="6553080" y="6356520"/>
            <a:ext cx="2133000" cy="36432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1200" spc="-1" strike="noStrike">
                <a:solidFill>
                  <a:schemeClr val="dk1">
                    <a:tint val="75000"/>
                  </a:schemeClr>
                </a:solidFill>
                <a:latin typeface="Calibri"/>
              </a:defRPr>
            </a:lvl1pPr>
          </a:lstStyle>
          <a:p>
            <a:pPr indent="0" algn="r" defTabSz="457200">
              <a:lnSpc>
                <a:spcPct val="100000"/>
              </a:lnSpc>
              <a:buNone/>
              <a:tabLst>
                <a:tab algn="l" pos="0"/>
              </a:tabLst>
            </a:pPr>
            <a:fld id="{6DF6E24D-EA0C-4A79-8BF6-3A7331DF906D}" type="slidenum">
              <a:rPr b="0" lang="en-US" sz="1200" spc="-1" strike="noStrike">
                <a:solidFill>
                  <a:schemeClr val="dk1">
                    <a:tint val="75000"/>
                  </a:schemeClr>
                </a:solidFill>
                <a:latin typeface="Calibri"/>
              </a:rPr>
              <a:t>&lt;number&gt;</a:t>
            </a:fld>
            <a:endParaRPr b="0" lang="en-IN" sz="1200" spc="-1" strike="noStrike">
              <a:solidFill>
                <a:srgbClr val="000000"/>
              </a:solidFill>
              <a:latin typeface="Times New Roman"/>
            </a:endParaRPr>
          </a:p>
        </p:txBody>
      </p:sp>
      <p:sp>
        <p:nvSpPr>
          <p:cNvPr id="6" name="PlaceHolder 7"/>
          <p:cNvSpPr>
            <a:spLocks noGrp="1"/>
          </p:cNvSpPr>
          <p:nvPr>
            <p:ph type="dt" idx="3"/>
          </p:nvPr>
        </p:nvSpPr>
        <p:spPr>
          <a:xfrm>
            <a:off x="457200" y="6356520"/>
            <a:ext cx="2133000" cy="364320"/>
          </a:xfrm>
          <a:prstGeom prst="rect">
            <a:avLst/>
          </a:prstGeom>
          <a:noFill/>
          <a:ln w="0">
            <a:noFill/>
          </a:ln>
        </p:spPr>
        <p:txBody>
          <a:bodyPr lIns="91440" rIns="91440" tIns="45720" bIns="45720" anchor="ctr">
            <a:noAutofit/>
          </a:bodyPr>
          <a:lstStyle>
            <a:lvl1pPr indent="0">
              <a:buNone/>
              <a:defRPr b="0" lang="en-IN" sz="1400" spc="-1" strike="noStrike">
                <a:solidFill>
                  <a:srgbClr val="000000"/>
                </a:solidFill>
                <a:latin typeface="Times New Roman"/>
              </a:defRPr>
            </a:lvl1pPr>
          </a:lstStyle>
          <a:p>
            <a:pPr indent="0">
              <a:buNone/>
            </a:pPr>
            <a:r>
              <a:rPr b="0" lang="en-IN" sz="1400" spc="-1" strike="noStrike">
                <a:solidFill>
                  <a:srgbClr val="000000"/>
                </a:solidFill>
                <a:latin typeface="Times New Roman"/>
              </a:rPr>
              <a:t>&lt;date/time&gt;</a:t>
            </a:r>
            <a:endParaRPr b="0" lang="en-IN"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9.xml"/>
</Relationships>
</file>

<file path=ppt/slides/_rels/slide10.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10.png"/><Relationship Id="rId3" Type="http://schemas.openxmlformats.org/officeDocument/2006/relationships/slideLayout" Target="../slideLayouts/slideLayout0.xml"/>
</Relationships>
</file>

<file path=ppt/slides/_rels/slide1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11.jpeg"/><Relationship Id="rId3" Type="http://schemas.openxmlformats.org/officeDocument/2006/relationships/slideLayout" Target="../slideLayouts/slideLayout9.xml"/>
</Relationships>
</file>

<file path=ppt/slides/_rels/slide1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9.xml"/>
</Relationships>
</file>

<file path=ppt/slides/_rels/slide13.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9.xml"/>
</Relationships>
</file>

<file path=ppt/slides/_rels/slide14.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9.xml"/>
</Relationships>
</file>

<file path=ppt/slides/_rels/slide15.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9.xml"/>
</Relationships>
</file>

<file path=ppt/slides/_rels/slide16.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9.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slideLayout" Target="../slideLayouts/slideLayout9.xml"/>
</Relationships>
</file>

<file path=ppt/slides/_rels/slide3.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9.xml"/>
</Relationships>
</file>

<file path=ppt/slides/_rels/slide4.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9.xml"/>
</Relationships>
</file>

<file path=ppt/slides/_rels/slide5.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slideLayout" Target="../slideLayouts/slideLayout9.xml"/>
</Relationships>
</file>

<file path=ppt/slides/_rels/slide6.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5.jpeg"/><Relationship Id="rId3" Type="http://schemas.openxmlformats.org/officeDocument/2006/relationships/slideLayout" Target="../slideLayouts/slideLayout9.xml"/>
</Relationships>
</file>

<file path=ppt/slides/_rels/slide7.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6.jpeg"/><Relationship Id="rId3" Type="http://schemas.openxmlformats.org/officeDocument/2006/relationships/image" Target="../media/image7.jpeg"/><Relationship Id="rId4" Type="http://schemas.openxmlformats.org/officeDocument/2006/relationships/slideLayout" Target="../slideLayouts/slideLayout9.xml"/>
</Relationships>
</file>

<file path=ppt/slides/_rels/slide8.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8.jpeg"/><Relationship Id="rId3" Type="http://schemas.openxmlformats.org/officeDocument/2006/relationships/slideLayout" Target="../slideLayouts/slideLayout9.xml"/>
</Relationships>
</file>

<file path=ppt/slides/_rels/slide9.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9.jpeg"/><Relationship Id="rId3" Type="http://schemas.openxmlformats.org/officeDocument/2006/relationships/slideLayout" Target="../slideLayouts/slideLayout0.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685800" y="2130480"/>
            <a:ext cx="7771680" cy="1469160"/>
          </a:xfrm>
          <a:prstGeom prst="rect">
            <a:avLst/>
          </a:prstGeom>
          <a:noFill/>
          <a:ln w="0">
            <a:noFill/>
          </a:ln>
        </p:spPr>
        <p:txBody>
          <a:bodyPr lIns="91440" rIns="91440" tIns="45720" bIns="45720" anchor="ctr">
            <a:noAutofit/>
          </a:bodyPr>
          <a:p>
            <a:pPr indent="0" algn="ctr" defTabSz="457200">
              <a:lnSpc>
                <a:spcPct val="100000"/>
              </a:lnSpc>
              <a:buNone/>
              <a:tabLst>
                <a:tab algn="l" pos="0"/>
              </a:tabLst>
            </a:pPr>
            <a:r>
              <a:rPr b="1" lang="en-US" sz="4400" spc="-1" strike="noStrike" u="sng">
                <a:solidFill>
                  <a:schemeClr val="dk1"/>
                </a:solidFill>
                <a:uFillTx/>
                <a:latin typeface="Calibri"/>
              </a:rPr>
              <a:t>Tom and Jerry </a:t>
            </a:r>
            <a:br>
              <a:rPr sz="4400"/>
            </a:br>
            <a:r>
              <a:rPr b="0" i="1" lang="en-US" sz="1800" spc="-1" strike="noStrike">
                <a:solidFill>
                  <a:schemeClr val="dk1"/>
                </a:solidFill>
                <a:latin typeface="Calibri"/>
              </a:rPr>
              <a:t>(A JavaScript Game)</a:t>
            </a:r>
            <a:endParaRPr b="0" lang="en-IN" sz="1800" spc="-1" strike="noStrike">
              <a:solidFill>
                <a:srgbClr val="000000"/>
              </a:solidFill>
              <a:latin typeface="Arial"/>
            </a:endParaRPr>
          </a:p>
        </p:txBody>
      </p:sp>
      <p:sp>
        <p:nvSpPr>
          <p:cNvPr id="44" name="PlaceHolder 2"/>
          <p:cNvSpPr>
            <a:spLocks noGrp="1"/>
          </p:cNvSpPr>
          <p:nvPr>
            <p:ph type="subTitle"/>
          </p:nvPr>
        </p:nvSpPr>
        <p:spPr>
          <a:xfrm>
            <a:off x="1371600" y="3886200"/>
            <a:ext cx="6400080" cy="1751760"/>
          </a:xfrm>
          <a:prstGeom prst="rect">
            <a:avLst/>
          </a:prstGeom>
          <a:noFill/>
          <a:ln w="0">
            <a:noFill/>
          </a:ln>
        </p:spPr>
        <p:txBody>
          <a:bodyPr lIns="91440" rIns="91440" tIns="45720" bIns="45720" anchor="t">
            <a:noAutofit/>
          </a:bodyPr>
          <a:p>
            <a:pPr indent="0" algn="ctr" defTabSz="457200">
              <a:lnSpc>
                <a:spcPct val="100000"/>
              </a:lnSpc>
              <a:spcBef>
                <a:spcPts val="641"/>
              </a:spcBef>
              <a:buNone/>
              <a:tabLst>
                <a:tab algn="l" pos="0"/>
              </a:tabLst>
            </a:pPr>
            <a:r>
              <a:rPr b="0" lang="en-IN" sz="2000" spc="-1" strike="noStrike">
                <a:solidFill>
                  <a:schemeClr val="dk1">
                    <a:tint val="75000"/>
                  </a:schemeClr>
                </a:solidFill>
                <a:latin typeface="Calibri"/>
              </a:rPr>
              <a:t>Presented by Nishtha</a:t>
            </a:r>
            <a:endParaRPr b="0" lang="en-IN" sz="2000" spc="-1" strike="noStrike">
              <a:solidFill>
                <a:srgbClr val="000000"/>
              </a:solidFill>
              <a:latin typeface="Arial"/>
            </a:endParaRPr>
          </a:p>
          <a:p>
            <a:pPr indent="0" algn="ctr" defTabSz="457200">
              <a:lnSpc>
                <a:spcPct val="100000"/>
              </a:lnSpc>
              <a:spcBef>
                <a:spcPts val="641"/>
              </a:spcBef>
              <a:buNone/>
              <a:tabLst>
                <a:tab algn="l" pos="0"/>
              </a:tabLst>
            </a:pPr>
            <a:r>
              <a:rPr b="0" lang="en-IN" sz="2000" spc="-1" strike="noStrike">
                <a:solidFill>
                  <a:schemeClr val="dk1">
                    <a:tint val="75000"/>
                  </a:schemeClr>
                </a:solidFill>
                <a:latin typeface="Calibri"/>
              </a:rPr>
              <a:t>Student ID: 10013202722</a:t>
            </a:r>
            <a:endParaRPr b="0" lang="en-IN" sz="2000" spc="-1" strike="noStrike">
              <a:solidFill>
                <a:srgbClr val="000000"/>
              </a:solidFill>
              <a:latin typeface="Arial"/>
            </a:endParaRPr>
          </a:p>
          <a:p>
            <a:pPr indent="0" algn="ctr" defTabSz="457200">
              <a:lnSpc>
                <a:spcPct val="100000"/>
              </a:lnSpc>
              <a:spcBef>
                <a:spcPts val="641"/>
              </a:spcBef>
              <a:buNone/>
              <a:tabLst>
                <a:tab algn="l" pos="0"/>
              </a:tabLst>
            </a:pPr>
            <a:r>
              <a:rPr b="0" lang="en-IN" sz="2000" spc="-1" strike="noStrike">
                <a:solidFill>
                  <a:schemeClr val="dk1">
                    <a:tint val="75000"/>
                  </a:schemeClr>
                </a:solidFill>
                <a:latin typeface="Calibri"/>
              </a:rPr>
              <a:t>Course: CSE2</a:t>
            </a:r>
            <a:endParaRPr b="0" lang="en-IN" sz="2000" spc="-1" strike="noStrike">
              <a:solidFill>
                <a:srgbClr val="000000"/>
              </a:solidFill>
              <a:latin typeface="Arial"/>
            </a:endParaRPr>
          </a:p>
          <a:p>
            <a:pPr indent="0" algn="ctr" defTabSz="457200">
              <a:lnSpc>
                <a:spcPct val="100000"/>
              </a:lnSpc>
              <a:spcBef>
                <a:spcPts val="641"/>
              </a:spcBef>
              <a:buNone/>
              <a:tabLst>
                <a:tab algn="l" pos="0"/>
              </a:tabLst>
            </a:pPr>
            <a:r>
              <a:rPr b="0" lang="en-IN" sz="2000" spc="-1" strike="noStrike">
                <a:solidFill>
                  <a:schemeClr val="dk1">
                    <a:tint val="75000"/>
                  </a:schemeClr>
                </a:solidFill>
                <a:latin typeface="Calibri"/>
              </a:rPr>
              <a:t>Date: Monday- 04,Nov,2024</a:t>
            </a:r>
            <a:endParaRPr b="0" lang="en-IN"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8880" cy="1142280"/>
          </a:xfrm>
          <a:prstGeom prst="rect">
            <a:avLst/>
          </a:prstGeom>
          <a:noFill/>
          <a:ln w="0">
            <a:noFill/>
          </a:ln>
        </p:spPr>
        <p:txBody>
          <a:bodyPr lIns="91440" rIns="91440" tIns="45720" bIns="45720" anchor="ctr">
            <a:noAutofit/>
          </a:bodyPr>
          <a:p>
            <a:pPr indent="0" algn="ctr" defTabSz="457200">
              <a:lnSpc>
                <a:spcPct val="100000"/>
              </a:lnSpc>
              <a:buNone/>
              <a:tabLst>
                <a:tab algn="l" pos="0"/>
              </a:tabLst>
            </a:pPr>
            <a:r>
              <a:rPr b="1" lang="en-US" sz="3000" spc="-1" strike="noStrike" u="sng">
                <a:solidFill>
                  <a:srgbClr val="000000"/>
                </a:solidFill>
                <a:uFillTx/>
                <a:latin typeface="Calibri"/>
              </a:rPr>
              <a:t>Game screening</a:t>
            </a:r>
            <a:br>
              <a:rPr sz="2000"/>
            </a:br>
            <a:r>
              <a:rPr b="0" lang="en-US" sz="2000" spc="-1" strike="noStrike">
                <a:solidFill>
                  <a:srgbClr val="000000"/>
                </a:solidFill>
                <a:latin typeface="Calibri"/>
              </a:rPr>
              <a:t>( during the game play)</a:t>
            </a:r>
            <a:endParaRPr b="1" lang="en-IN" sz="2000" spc="-1" strike="noStrike">
              <a:solidFill>
                <a:srgbClr val="000000"/>
              </a:solidFill>
              <a:latin typeface="Arial"/>
            </a:endParaRPr>
          </a:p>
        </p:txBody>
      </p:sp>
      <p:pic>
        <p:nvPicPr>
          <p:cNvPr id="71" name="" descr=""/>
          <p:cNvPicPr/>
          <p:nvPr/>
        </p:nvPicPr>
        <p:blipFill>
          <a:blip r:embed="rId2"/>
          <a:stretch/>
        </p:blipFill>
        <p:spPr>
          <a:xfrm>
            <a:off x="900000" y="1620000"/>
            <a:ext cx="7380000" cy="39600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r>
              <a:rPr b="1" lang="en-IN" sz="3000" spc="-1" strike="noStrike" u="sng">
                <a:solidFill>
                  <a:srgbClr val="000000"/>
                </a:solidFill>
                <a:uFillTx/>
                <a:latin typeface="Calibri"/>
              </a:rPr>
              <a:t>Game</a:t>
            </a:r>
            <a:r>
              <a:rPr b="1" lang="en-IN" sz="3000" spc="-1" strike="noStrike" u="sng">
                <a:solidFill>
                  <a:srgbClr val="000000"/>
                </a:solidFill>
                <a:uFillTx/>
                <a:latin typeface="Liberation Sans30"/>
              </a:rPr>
              <a:t> </a:t>
            </a:r>
            <a:r>
              <a:rPr b="1" lang="en-IN" sz="3000" spc="-1" strike="noStrike" u="sng">
                <a:solidFill>
                  <a:srgbClr val="000000"/>
                </a:solidFill>
                <a:uFillTx/>
                <a:latin typeface="Calibri"/>
              </a:rPr>
              <a:t>screening</a:t>
            </a:r>
            <a:br>
              <a:rPr sz="4400"/>
            </a:br>
            <a:r>
              <a:rPr b="0" lang="en-IN" sz="2000" spc="-1" strike="noStrike">
                <a:solidFill>
                  <a:srgbClr val="000000"/>
                </a:solidFill>
                <a:latin typeface="Arial"/>
              </a:rPr>
              <a:t>( at the end )</a:t>
            </a:r>
            <a:endParaRPr b="0" lang="en-IN" sz="2000" spc="-1" strike="noStrike">
              <a:solidFill>
                <a:srgbClr val="000000"/>
              </a:solidFill>
              <a:latin typeface="Arial"/>
            </a:endParaRPr>
          </a:p>
        </p:txBody>
      </p:sp>
      <p:sp>
        <p:nvSpPr>
          <p:cNvPr id="73" name="PlaceHolder 2"/>
          <p:cNvSpPr>
            <a:spLocks noGrp="1"/>
          </p:cNvSpPr>
          <p:nvPr>
            <p:ph/>
          </p:nvPr>
        </p:nvSpPr>
        <p:spPr>
          <a:xfrm>
            <a:off x="3060000" y="1753920"/>
            <a:ext cx="8229240" cy="3106080"/>
          </a:xfrm>
          <a:prstGeom prst="rect">
            <a:avLst/>
          </a:prstGeom>
          <a:noFill/>
          <a:ln w="0">
            <a:noFill/>
          </a:ln>
        </p:spPr>
        <p:txBody>
          <a:bodyPr lIns="0" rIns="0" tIns="0" bIns="0" anchor="t">
            <a:normAutofit/>
          </a:bodyPr>
          <a:p>
            <a:pPr indent="0">
              <a:spcBef>
                <a:spcPts val="1417"/>
              </a:spcBef>
              <a:buNone/>
            </a:pPr>
            <a:endParaRPr b="0" lang="en-IN" sz="3200" spc="-1" strike="noStrike">
              <a:solidFill>
                <a:srgbClr val="000000"/>
              </a:solidFill>
              <a:latin typeface="Arial"/>
            </a:endParaRPr>
          </a:p>
        </p:txBody>
      </p:sp>
      <p:pic>
        <p:nvPicPr>
          <p:cNvPr id="74" name="" descr=""/>
          <p:cNvPicPr/>
          <p:nvPr/>
        </p:nvPicPr>
        <p:blipFill>
          <a:blip r:embed="rId2"/>
          <a:stretch/>
        </p:blipFill>
        <p:spPr>
          <a:xfrm rot="21597000">
            <a:off x="612360" y="1537920"/>
            <a:ext cx="7776000" cy="36784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8880" cy="1142280"/>
          </a:xfrm>
          <a:prstGeom prst="rect">
            <a:avLst/>
          </a:prstGeom>
          <a:noFill/>
          <a:ln w="0">
            <a:noFill/>
          </a:ln>
        </p:spPr>
        <p:txBody>
          <a:bodyPr lIns="91440" rIns="91440" tIns="45720" bIns="45720" anchor="ctr">
            <a:noAutofit/>
          </a:bodyPr>
          <a:p>
            <a:pPr indent="0" algn="ctr" defTabSz="457200">
              <a:lnSpc>
                <a:spcPct val="100000"/>
              </a:lnSpc>
              <a:buNone/>
              <a:tabLst>
                <a:tab algn="l" pos="0"/>
              </a:tabLst>
            </a:pPr>
            <a:r>
              <a:rPr b="1" lang="en-US" sz="2000" spc="-1" strike="noStrike">
                <a:solidFill>
                  <a:srgbClr val="000000"/>
                </a:solidFill>
                <a:latin typeface="Calibri"/>
              </a:rPr>
              <a:t>Challenges and Solutions</a:t>
            </a:r>
            <a:endParaRPr b="1" lang="en-IN" sz="2000" spc="-1" strike="noStrike">
              <a:solidFill>
                <a:srgbClr val="000000"/>
              </a:solidFill>
              <a:latin typeface="Arial"/>
            </a:endParaRPr>
          </a:p>
        </p:txBody>
      </p:sp>
      <p:sp>
        <p:nvSpPr>
          <p:cNvPr id="76" name="PlaceHolder 2"/>
          <p:cNvSpPr>
            <a:spLocks noGrp="1"/>
          </p:cNvSpPr>
          <p:nvPr>
            <p:ph/>
          </p:nvPr>
        </p:nvSpPr>
        <p:spPr>
          <a:xfrm>
            <a:off x="457200" y="1600200"/>
            <a:ext cx="8228880" cy="4525200"/>
          </a:xfrm>
          <a:prstGeom prst="rect">
            <a:avLst/>
          </a:prstGeom>
          <a:noFill/>
          <a:ln w="0">
            <a:noFill/>
          </a:ln>
        </p:spPr>
        <p:txBody>
          <a:bodyPr lIns="91440" rIns="91440" tIns="45720" bIns="45720" anchor="t">
            <a:noAutofit/>
          </a:bodyPr>
          <a:p>
            <a:pPr marL="343080" indent="0" defTabSz="457200">
              <a:lnSpc>
                <a:spcPct val="100000"/>
              </a:lnSpc>
              <a:spcBef>
                <a:spcPts val="360"/>
              </a:spcBef>
              <a:buNone/>
            </a:pPr>
            <a:r>
              <a:rPr b="0" lang="en-US" sz="1800" spc="-1" strike="noStrike">
                <a:solidFill>
                  <a:srgbClr val="000000"/>
                </a:solidFill>
                <a:latin typeface="Calibri"/>
              </a:rPr>
              <a:t>• </a:t>
            </a:r>
            <a:r>
              <a:rPr b="0" lang="en-US" sz="1800" spc="-1" strike="noStrike">
                <a:solidFill>
                  <a:srgbClr val="000000"/>
                </a:solidFill>
                <a:latin typeface="Calibri"/>
              </a:rPr>
              <a:t>Key challenges faced:</a:t>
            </a:r>
            <a:endParaRPr b="0" lang="en-IN" sz="1800" spc="-1" strike="noStrike">
              <a:solidFill>
                <a:srgbClr val="000000"/>
              </a:solidFill>
              <a:latin typeface="Arial"/>
            </a:endParaRPr>
          </a:p>
          <a:p>
            <a:pPr marL="343080" indent="0" defTabSz="457200">
              <a:lnSpc>
                <a:spcPct val="100000"/>
              </a:lnSpc>
              <a:spcBef>
                <a:spcPts val="360"/>
              </a:spcBef>
              <a:buNone/>
            </a:pPr>
            <a:r>
              <a:rPr b="0" lang="en-US" sz="1800" spc="-1" strike="noStrike">
                <a:solidFill>
                  <a:srgbClr val="000000"/>
                </a:solidFill>
                <a:latin typeface="Calibri"/>
              </a:rPr>
              <a:t>  </a:t>
            </a:r>
            <a:r>
              <a:rPr b="0" lang="en-US" sz="1800" spc="-1" strike="noStrike">
                <a:solidFill>
                  <a:srgbClr val="000000"/>
                </a:solidFill>
                <a:latin typeface="Calibri"/>
              </a:rPr>
              <a:t>- Implementing collision detection accurately.</a:t>
            </a:r>
            <a:endParaRPr b="0" lang="en-IN" sz="1800" spc="-1" strike="noStrike">
              <a:solidFill>
                <a:srgbClr val="000000"/>
              </a:solidFill>
              <a:latin typeface="Arial"/>
            </a:endParaRPr>
          </a:p>
          <a:p>
            <a:pPr marL="343080" indent="0" defTabSz="457200">
              <a:lnSpc>
                <a:spcPct val="100000"/>
              </a:lnSpc>
              <a:spcBef>
                <a:spcPts val="360"/>
              </a:spcBef>
              <a:buNone/>
            </a:pPr>
            <a:r>
              <a:rPr b="0" lang="en-US" sz="1800" spc="-1" strike="noStrike">
                <a:solidFill>
                  <a:srgbClr val="000000"/>
                </a:solidFill>
                <a:latin typeface="Calibri"/>
              </a:rPr>
              <a:t>  </a:t>
            </a:r>
            <a:r>
              <a:rPr b="0" lang="en-US" sz="1800" spc="-1" strike="noStrike">
                <a:solidFill>
                  <a:srgbClr val="000000"/>
                </a:solidFill>
                <a:latin typeface="Calibri"/>
              </a:rPr>
              <a:t>- Adjusting animation speed dynamically.</a:t>
            </a:r>
            <a:endParaRPr b="0" lang="en-IN" sz="1800" spc="-1" strike="noStrike">
              <a:solidFill>
                <a:srgbClr val="000000"/>
              </a:solidFill>
              <a:latin typeface="Arial"/>
            </a:endParaRPr>
          </a:p>
          <a:p>
            <a:pPr marL="343080" indent="0" defTabSz="457200">
              <a:lnSpc>
                <a:spcPct val="100000"/>
              </a:lnSpc>
              <a:spcBef>
                <a:spcPts val="360"/>
              </a:spcBef>
              <a:buNone/>
            </a:pPr>
            <a:r>
              <a:rPr b="0" lang="en-US" sz="1800" spc="-1" strike="noStrike">
                <a:solidFill>
                  <a:srgbClr val="000000"/>
                </a:solidFill>
                <a:latin typeface="Calibri"/>
              </a:rPr>
              <a:t>• </a:t>
            </a:r>
            <a:r>
              <a:rPr b="0" lang="en-US" sz="1800" spc="-1" strike="noStrike">
                <a:solidFill>
                  <a:srgbClr val="000000"/>
                </a:solidFill>
                <a:latin typeface="Calibri"/>
              </a:rPr>
              <a:t>Solutions for each challenge.</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4680"/>
            <a:ext cx="8228880" cy="1142280"/>
          </a:xfrm>
          <a:prstGeom prst="rect">
            <a:avLst/>
          </a:prstGeom>
          <a:noFill/>
          <a:ln w="0">
            <a:noFill/>
          </a:ln>
        </p:spPr>
        <p:txBody>
          <a:bodyPr lIns="91440" rIns="91440" tIns="45720" bIns="45720" anchor="ctr">
            <a:noAutofit/>
          </a:bodyPr>
          <a:p>
            <a:pPr indent="0" algn="ctr" defTabSz="457200">
              <a:lnSpc>
                <a:spcPct val="100000"/>
              </a:lnSpc>
              <a:buNone/>
              <a:tabLst>
                <a:tab algn="l" pos="0"/>
              </a:tabLst>
            </a:pPr>
            <a:r>
              <a:rPr b="1" lang="en-US" sz="2000" spc="-1" strike="noStrike">
                <a:solidFill>
                  <a:srgbClr val="000000"/>
                </a:solidFill>
                <a:latin typeface="Calibri"/>
              </a:rPr>
              <a:t>Results and Conclusion</a:t>
            </a:r>
            <a:endParaRPr b="1" lang="en-IN" sz="2000" spc="-1" strike="noStrike">
              <a:solidFill>
                <a:srgbClr val="000000"/>
              </a:solidFill>
              <a:latin typeface="Arial"/>
            </a:endParaRPr>
          </a:p>
        </p:txBody>
      </p:sp>
      <p:sp>
        <p:nvSpPr>
          <p:cNvPr id="78" name="PlaceHolder 2"/>
          <p:cNvSpPr>
            <a:spLocks noGrp="1"/>
          </p:cNvSpPr>
          <p:nvPr>
            <p:ph/>
          </p:nvPr>
        </p:nvSpPr>
        <p:spPr>
          <a:xfrm>
            <a:off x="457200" y="1600200"/>
            <a:ext cx="8228880" cy="4525200"/>
          </a:xfrm>
          <a:prstGeom prst="rect">
            <a:avLst/>
          </a:prstGeom>
          <a:noFill/>
          <a:ln w="0">
            <a:noFill/>
          </a:ln>
        </p:spPr>
        <p:txBody>
          <a:bodyPr lIns="91440" rIns="91440" tIns="45720" bIns="45720" anchor="t">
            <a:noAutofit/>
          </a:bodyPr>
          <a:p>
            <a:pPr marL="343080" indent="0" defTabSz="457200">
              <a:lnSpc>
                <a:spcPct val="100000"/>
              </a:lnSpc>
              <a:spcBef>
                <a:spcPts val="360"/>
              </a:spcBef>
              <a:buNone/>
            </a:pPr>
            <a:r>
              <a:rPr b="0" lang="en-US" sz="1800" spc="-1" strike="noStrike">
                <a:solidFill>
                  <a:srgbClr val="000000"/>
                </a:solidFill>
                <a:latin typeface="Calibri"/>
              </a:rPr>
              <a:t>• </a:t>
            </a:r>
            <a:r>
              <a:rPr b="0" lang="en-US" sz="1800" spc="-1" strike="noStrike">
                <a:solidFill>
                  <a:srgbClr val="000000"/>
                </a:solidFill>
                <a:latin typeface="Calibri"/>
              </a:rPr>
              <a:t>Successful implementation of game mechanics.</a:t>
            </a:r>
            <a:endParaRPr b="0" lang="en-IN" sz="1800" spc="-1" strike="noStrike">
              <a:solidFill>
                <a:srgbClr val="000000"/>
              </a:solidFill>
              <a:latin typeface="Arial"/>
            </a:endParaRPr>
          </a:p>
          <a:p>
            <a:pPr marL="343080" indent="0" defTabSz="457200">
              <a:lnSpc>
                <a:spcPct val="100000"/>
              </a:lnSpc>
              <a:spcBef>
                <a:spcPts val="360"/>
              </a:spcBef>
              <a:buNone/>
            </a:pPr>
            <a:r>
              <a:rPr b="0" lang="en-US" sz="1800" spc="-1" strike="noStrike">
                <a:solidFill>
                  <a:srgbClr val="000000"/>
                </a:solidFill>
                <a:latin typeface="Calibri"/>
              </a:rPr>
              <a:t>• </a:t>
            </a:r>
            <a:r>
              <a:rPr b="0" lang="en-US" sz="1800" spc="-1" strike="noStrike">
                <a:solidFill>
                  <a:srgbClr val="000000"/>
                </a:solidFill>
                <a:latin typeface="Calibri"/>
              </a:rPr>
              <a:t>Interactive experience achieved through character control and animations.</a:t>
            </a:r>
            <a:endParaRPr b="0" lang="en-IN" sz="1800" spc="-1" strike="noStrike">
              <a:solidFill>
                <a:srgbClr val="000000"/>
              </a:solidFill>
              <a:latin typeface="Arial"/>
            </a:endParaRPr>
          </a:p>
          <a:p>
            <a:pPr marL="343080" indent="0" defTabSz="457200">
              <a:lnSpc>
                <a:spcPct val="100000"/>
              </a:lnSpc>
              <a:spcBef>
                <a:spcPts val="360"/>
              </a:spcBef>
              <a:buNone/>
            </a:pPr>
            <a:r>
              <a:rPr b="0" lang="en-US" sz="1800" spc="-1" strike="noStrike">
                <a:solidFill>
                  <a:srgbClr val="000000"/>
                </a:solidFill>
                <a:latin typeface="Calibri"/>
              </a:rPr>
              <a:t>• </a:t>
            </a:r>
            <a:r>
              <a:rPr b="0" lang="en-US" sz="1800" spc="-1" strike="noStrike">
                <a:solidFill>
                  <a:srgbClr val="000000"/>
                </a:solidFill>
                <a:latin typeface="Calibri"/>
              </a:rPr>
              <a:t>Learning outcomes in web development and JavaScript skills.</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4680"/>
            <a:ext cx="8228880" cy="1142280"/>
          </a:xfrm>
          <a:prstGeom prst="rect">
            <a:avLst/>
          </a:prstGeom>
          <a:noFill/>
          <a:ln w="0">
            <a:noFill/>
          </a:ln>
        </p:spPr>
        <p:txBody>
          <a:bodyPr lIns="91440" rIns="91440" tIns="45720" bIns="45720" anchor="ctr">
            <a:noAutofit/>
          </a:bodyPr>
          <a:p>
            <a:pPr indent="0" algn="ctr" defTabSz="457200">
              <a:lnSpc>
                <a:spcPct val="100000"/>
              </a:lnSpc>
              <a:buNone/>
              <a:tabLst>
                <a:tab algn="l" pos="0"/>
              </a:tabLst>
            </a:pPr>
            <a:br>
              <a:rPr sz="1800"/>
            </a:br>
            <a:r>
              <a:rPr b="1" lang="en-US" sz="2000" spc="-1" strike="noStrike">
                <a:solidFill>
                  <a:srgbClr val="000000"/>
                </a:solidFill>
                <a:latin typeface="Calibri"/>
              </a:rPr>
              <a:t>Future Scope</a:t>
            </a:r>
            <a:endParaRPr b="1" lang="en-IN" sz="2000" spc="-1" strike="noStrike">
              <a:solidFill>
                <a:srgbClr val="000000"/>
              </a:solidFill>
              <a:latin typeface="Arial"/>
            </a:endParaRPr>
          </a:p>
        </p:txBody>
      </p:sp>
      <p:sp>
        <p:nvSpPr>
          <p:cNvPr id="80" name="PlaceHolder 2"/>
          <p:cNvSpPr>
            <a:spLocks noGrp="1"/>
          </p:cNvSpPr>
          <p:nvPr>
            <p:ph/>
          </p:nvPr>
        </p:nvSpPr>
        <p:spPr>
          <a:xfrm>
            <a:off x="457200" y="1600200"/>
            <a:ext cx="8228880" cy="4525200"/>
          </a:xfrm>
          <a:prstGeom prst="rect">
            <a:avLst/>
          </a:prstGeom>
          <a:noFill/>
          <a:ln w="0">
            <a:noFill/>
          </a:ln>
        </p:spPr>
        <p:txBody>
          <a:bodyPr lIns="91440" rIns="91440" tIns="45720" bIns="45720" anchor="t">
            <a:noAutofit/>
          </a:bodyPr>
          <a:p>
            <a:pPr marL="343080" indent="0" defTabSz="457200">
              <a:lnSpc>
                <a:spcPct val="100000"/>
              </a:lnSpc>
              <a:spcBef>
                <a:spcPts val="360"/>
              </a:spcBef>
              <a:buNone/>
            </a:pPr>
            <a:r>
              <a:rPr b="0" lang="en-US" sz="1800" spc="-1" strike="noStrike">
                <a:solidFill>
                  <a:srgbClr val="000000"/>
                </a:solidFill>
                <a:latin typeface="Calibri"/>
              </a:rPr>
              <a:t>• </a:t>
            </a:r>
            <a:r>
              <a:rPr b="0" lang="en-US" sz="1800" spc="-1" strike="noStrike">
                <a:solidFill>
                  <a:srgbClr val="000000"/>
                </a:solidFill>
                <a:latin typeface="Calibri"/>
              </a:rPr>
              <a:t>Potential enhancements:</a:t>
            </a:r>
            <a:endParaRPr b="0" lang="en-IN" sz="1800" spc="-1" strike="noStrike">
              <a:solidFill>
                <a:srgbClr val="000000"/>
              </a:solidFill>
              <a:latin typeface="Arial"/>
            </a:endParaRPr>
          </a:p>
          <a:p>
            <a:pPr marL="343080" indent="0" defTabSz="457200">
              <a:lnSpc>
                <a:spcPct val="100000"/>
              </a:lnSpc>
              <a:spcBef>
                <a:spcPts val="360"/>
              </a:spcBef>
              <a:buNone/>
            </a:pPr>
            <a:r>
              <a:rPr b="0" lang="en-US" sz="1800" spc="-1" strike="noStrike">
                <a:solidFill>
                  <a:srgbClr val="000000"/>
                </a:solidFill>
                <a:latin typeface="Calibri"/>
              </a:rPr>
              <a:t>           </a:t>
            </a:r>
            <a:r>
              <a:rPr b="0" lang="en-US" sz="1800" spc="-1" strike="noStrike">
                <a:solidFill>
                  <a:srgbClr val="000000"/>
                </a:solidFill>
                <a:latin typeface="Calibri"/>
              </a:rPr>
              <a:t>- Adding levels or power-ups.</a:t>
            </a:r>
            <a:endParaRPr b="0" lang="en-IN" sz="1800" spc="-1" strike="noStrike">
              <a:solidFill>
                <a:srgbClr val="000000"/>
              </a:solidFill>
              <a:latin typeface="Arial"/>
            </a:endParaRPr>
          </a:p>
          <a:p>
            <a:pPr marL="343080" indent="0" defTabSz="457200">
              <a:lnSpc>
                <a:spcPct val="100000"/>
              </a:lnSpc>
              <a:spcBef>
                <a:spcPts val="360"/>
              </a:spcBef>
              <a:buNone/>
            </a:pPr>
            <a:r>
              <a:rPr b="0" lang="en-US" sz="1800" spc="-1" strike="noStrike">
                <a:solidFill>
                  <a:srgbClr val="000000"/>
                </a:solidFill>
                <a:latin typeface="Calibri"/>
              </a:rPr>
              <a:t>           </a:t>
            </a:r>
            <a:r>
              <a:rPr b="0" lang="en-US" sz="1800" spc="-1" strike="noStrike">
                <a:solidFill>
                  <a:srgbClr val="000000"/>
                </a:solidFill>
                <a:latin typeface="Calibri"/>
              </a:rPr>
              <a:t>-Improving graphics and sound.</a:t>
            </a:r>
            <a:endParaRPr b="0" lang="en-IN" sz="1800" spc="-1" strike="noStrike">
              <a:solidFill>
                <a:srgbClr val="000000"/>
              </a:solidFill>
              <a:latin typeface="Arial"/>
            </a:endParaRPr>
          </a:p>
          <a:p>
            <a:pPr marL="343080" indent="0" defTabSz="457200">
              <a:lnSpc>
                <a:spcPct val="100000"/>
              </a:lnSpc>
              <a:spcBef>
                <a:spcPts val="360"/>
              </a:spcBef>
              <a:buNone/>
            </a:pPr>
            <a:r>
              <a:rPr b="0" lang="en-US" sz="1800" spc="-1" strike="noStrike">
                <a:solidFill>
                  <a:srgbClr val="000000"/>
                </a:solidFill>
                <a:latin typeface="Calibri"/>
              </a:rPr>
              <a:t>           </a:t>
            </a:r>
            <a:r>
              <a:rPr b="0" lang="en-US" sz="1800" spc="-1" strike="noStrike">
                <a:solidFill>
                  <a:srgbClr val="000000"/>
                </a:solidFill>
                <a:latin typeface="Calibri"/>
              </a:rPr>
              <a:t>-Making the game mobile – friendly.</a:t>
            </a:r>
            <a:endParaRPr b="0" lang="en-IN" sz="1800" spc="-1" strike="noStrike">
              <a:solidFill>
                <a:srgbClr val="000000"/>
              </a:solidFill>
              <a:latin typeface="Arial"/>
            </a:endParaRPr>
          </a:p>
          <a:p>
            <a:pPr marL="343080" indent="0" defTabSz="457200">
              <a:lnSpc>
                <a:spcPct val="100000"/>
              </a:lnSpc>
              <a:spcBef>
                <a:spcPts val="360"/>
              </a:spcBef>
              <a:buNone/>
            </a:pPr>
            <a:endParaRPr b="0" lang="en-IN" sz="1800" spc="-1" strike="noStrike">
              <a:solidFill>
                <a:srgbClr val="000000"/>
              </a:solidFill>
              <a:latin typeface="Arial"/>
            </a:endParaRPr>
          </a:p>
          <a:p>
            <a:pPr marL="343080" indent="0" defTabSz="457200">
              <a:lnSpc>
                <a:spcPct val="100000"/>
              </a:lnSpc>
              <a:spcBef>
                <a:spcPts val="360"/>
              </a:spcBef>
              <a:buNone/>
            </a:pPr>
            <a:endParaRPr b="0" lang="en-IN" sz="1800" spc="-1" strike="noStrike">
              <a:solidFill>
                <a:srgbClr val="000000"/>
              </a:solidFill>
              <a:latin typeface="Arial"/>
            </a:endParaRPr>
          </a:p>
          <a:p>
            <a:pPr marL="343080" indent="0" defTabSz="457200">
              <a:lnSpc>
                <a:spcPct val="100000"/>
              </a:lnSpc>
              <a:spcBef>
                <a:spcPts val="360"/>
              </a:spcBef>
              <a:buNone/>
            </a:pPr>
            <a:r>
              <a:rPr b="0" lang="en-US" sz="1800" spc="-1" strike="noStrike">
                <a:solidFill>
                  <a:srgbClr val="000000"/>
                </a:solidFill>
                <a:latin typeface="Calibri"/>
              </a:rPr>
              <a:t>  </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4680"/>
            <a:ext cx="8228880" cy="1142280"/>
          </a:xfrm>
          <a:prstGeom prst="rect">
            <a:avLst/>
          </a:prstGeom>
          <a:noFill/>
          <a:ln w="0">
            <a:noFill/>
          </a:ln>
        </p:spPr>
        <p:txBody>
          <a:bodyPr lIns="91440" rIns="91440" tIns="45720" bIns="45720" anchor="ctr">
            <a:noAutofit/>
          </a:bodyPr>
          <a:p>
            <a:pPr indent="0" algn="ctr" defTabSz="457200">
              <a:lnSpc>
                <a:spcPct val="100000"/>
              </a:lnSpc>
              <a:buNone/>
              <a:tabLst>
                <a:tab algn="l" pos="0"/>
              </a:tabLst>
            </a:pPr>
            <a:r>
              <a:rPr b="1" lang="en-US" sz="2000" spc="-1" strike="noStrike">
                <a:solidFill>
                  <a:srgbClr val="000000"/>
                </a:solidFill>
                <a:latin typeface="Calibri"/>
              </a:rPr>
              <a:t>Acknowledgments</a:t>
            </a:r>
            <a:endParaRPr b="1" lang="en-IN" sz="2000" spc="-1" strike="noStrike">
              <a:solidFill>
                <a:srgbClr val="000000"/>
              </a:solidFill>
              <a:latin typeface="Arial"/>
            </a:endParaRPr>
          </a:p>
        </p:txBody>
      </p:sp>
      <p:sp>
        <p:nvSpPr>
          <p:cNvPr id="82" name="PlaceHolder 2"/>
          <p:cNvSpPr>
            <a:spLocks noGrp="1"/>
          </p:cNvSpPr>
          <p:nvPr>
            <p:ph/>
          </p:nvPr>
        </p:nvSpPr>
        <p:spPr>
          <a:xfrm>
            <a:off x="3517200" y="3580200"/>
            <a:ext cx="4762800" cy="3079800"/>
          </a:xfrm>
          <a:prstGeom prst="rect">
            <a:avLst/>
          </a:prstGeom>
          <a:noFill/>
          <a:ln w="0">
            <a:noFill/>
          </a:ln>
        </p:spPr>
        <p:txBody>
          <a:bodyPr lIns="91440" rIns="91440" tIns="45720" bIns="45720" anchor="t">
            <a:noAutofit/>
          </a:bodyPr>
          <a:p>
            <a:pPr marL="343080" indent="0" defTabSz="457200">
              <a:lnSpc>
                <a:spcPct val="100000"/>
              </a:lnSpc>
              <a:spcBef>
                <a:spcPts val="360"/>
              </a:spcBef>
              <a:buNone/>
            </a:pPr>
            <a:r>
              <a:rPr b="0" lang="en-US" sz="1800" spc="-1" strike="noStrike">
                <a:solidFill>
                  <a:srgbClr val="000000"/>
                </a:solidFill>
                <a:latin typeface="Calibri"/>
              </a:rPr>
              <a:t>• </a:t>
            </a:r>
            <a:r>
              <a:rPr b="0" lang="en-US" sz="1800" spc="-1" strike="noStrike">
                <a:solidFill>
                  <a:srgbClr val="000000"/>
                </a:solidFill>
                <a:latin typeface="Calibri"/>
              </a:rPr>
              <a:t>Thank you to:</a:t>
            </a:r>
            <a:endParaRPr b="0" lang="en-IN" sz="1800" spc="-1" strike="noStrike">
              <a:solidFill>
                <a:srgbClr val="000000"/>
              </a:solidFill>
              <a:latin typeface="Arial"/>
            </a:endParaRPr>
          </a:p>
          <a:p>
            <a:pPr marL="343080" indent="0" defTabSz="457200">
              <a:lnSpc>
                <a:spcPct val="100000"/>
              </a:lnSpc>
              <a:spcBef>
                <a:spcPts val="360"/>
              </a:spcBef>
              <a:buNone/>
            </a:pPr>
            <a:r>
              <a:rPr b="0" lang="en-US" sz="1800" spc="-1" strike="noStrike">
                <a:solidFill>
                  <a:srgbClr val="000000"/>
                </a:solidFill>
                <a:latin typeface="Calibri"/>
              </a:rPr>
              <a:t>  </a:t>
            </a:r>
            <a:r>
              <a:rPr b="0" lang="en-US" sz="1800" spc="-1" strike="noStrike">
                <a:solidFill>
                  <a:srgbClr val="000000"/>
                </a:solidFill>
                <a:latin typeface="Calibri"/>
              </a:rPr>
              <a:t>- Mrs. Amanpreet kaur Ma’am</a:t>
            </a:r>
            <a:endParaRPr b="0" lang="en-IN" sz="1800" spc="-1" strike="noStrike">
              <a:solidFill>
                <a:srgbClr val="000000"/>
              </a:solidFill>
              <a:latin typeface="Arial"/>
            </a:endParaRPr>
          </a:p>
          <a:p>
            <a:pPr marL="343080" indent="0" defTabSz="457200">
              <a:lnSpc>
                <a:spcPct val="100000"/>
              </a:lnSpc>
              <a:spcBef>
                <a:spcPts val="360"/>
              </a:spcBef>
              <a:buNone/>
            </a:pPr>
            <a:r>
              <a:rPr b="0" lang="en-US" sz="1800" spc="-1" strike="noStrike">
                <a:solidFill>
                  <a:srgbClr val="000000"/>
                </a:solidFill>
                <a:latin typeface="Calibri"/>
              </a:rPr>
              <a:t>  </a:t>
            </a:r>
            <a:r>
              <a:rPr b="0" lang="en-US" sz="1800" spc="-1" strike="noStrike">
                <a:solidFill>
                  <a:srgbClr val="000000"/>
                </a:solidFill>
                <a:latin typeface="Calibri"/>
              </a:rPr>
              <a:t>- Friends and classmates</a:t>
            </a:r>
            <a:endParaRPr b="0" lang="en-IN" sz="1800" spc="-1" strike="noStrike">
              <a:solidFill>
                <a:srgbClr val="000000"/>
              </a:solidFill>
              <a:latin typeface="Arial"/>
            </a:endParaRPr>
          </a:p>
          <a:p>
            <a:pPr marL="343080" indent="0" defTabSz="457200">
              <a:lnSpc>
                <a:spcPct val="100000"/>
              </a:lnSpc>
              <a:spcBef>
                <a:spcPts val="360"/>
              </a:spcBef>
              <a:buNone/>
            </a:pPr>
            <a:r>
              <a:rPr b="0" lang="en-US" sz="1800" spc="-1" strike="noStrike">
                <a:solidFill>
                  <a:srgbClr val="000000"/>
                </a:solidFill>
                <a:latin typeface="Calibri"/>
              </a:rPr>
              <a:t>  </a:t>
            </a:r>
            <a:r>
              <a:rPr b="0" lang="en-US" sz="1800" spc="-1" strike="noStrike">
                <a:solidFill>
                  <a:srgbClr val="000000"/>
                </a:solidFill>
                <a:latin typeface="Calibri"/>
              </a:rPr>
              <a:t>- Family for support.</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4680"/>
            <a:ext cx="8228880" cy="1142280"/>
          </a:xfrm>
          <a:prstGeom prst="rect">
            <a:avLst/>
          </a:prstGeom>
          <a:noFill/>
          <a:ln w="0">
            <a:noFill/>
          </a:ln>
        </p:spPr>
        <p:txBody>
          <a:bodyPr lIns="91440" rIns="91440" tIns="45720" bIns="45720" anchor="ctr">
            <a:noAutofit/>
          </a:bodyPr>
          <a:p>
            <a:pPr indent="0" algn="ctr" defTabSz="457200">
              <a:lnSpc>
                <a:spcPct val="100000"/>
              </a:lnSpc>
              <a:buNone/>
              <a:tabLst>
                <a:tab algn="l" pos="0"/>
              </a:tabLst>
            </a:pPr>
            <a:r>
              <a:rPr b="0" lang="en-US" sz="1800" spc="-1" strike="noStrike">
                <a:solidFill>
                  <a:srgbClr val="000000"/>
                </a:solidFill>
                <a:latin typeface="Calibri"/>
              </a:rPr>
              <a:t>Q&amp;A</a:t>
            </a:r>
            <a:endParaRPr b="0" lang="en-IN" sz="1800" spc="-1" strike="noStrike">
              <a:solidFill>
                <a:srgbClr val="000000"/>
              </a:solidFill>
              <a:latin typeface="Arial"/>
            </a:endParaRPr>
          </a:p>
        </p:txBody>
      </p:sp>
      <p:sp>
        <p:nvSpPr>
          <p:cNvPr id="84" name="PlaceHolder 2"/>
          <p:cNvSpPr>
            <a:spLocks noGrp="1"/>
          </p:cNvSpPr>
          <p:nvPr>
            <p:ph/>
          </p:nvPr>
        </p:nvSpPr>
        <p:spPr>
          <a:xfrm>
            <a:off x="457200" y="1600200"/>
            <a:ext cx="8228880" cy="4525200"/>
          </a:xfrm>
          <a:prstGeom prst="rect">
            <a:avLst/>
          </a:prstGeom>
          <a:noFill/>
          <a:ln w="0">
            <a:noFill/>
          </a:ln>
        </p:spPr>
        <p:txBody>
          <a:bodyPr lIns="91440" rIns="91440" tIns="45720" bIns="45720" anchor="t">
            <a:noAutofit/>
          </a:bodyPr>
          <a:p>
            <a:pPr marL="343080" indent="-343080" defTabSz="457200">
              <a:lnSpc>
                <a:spcPct val="100000"/>
              </a:lnSpc>
              <a:spcBef>
                <a:spcPts val="360"/>
              </a:spcBef>
              <a:buClr>
                <a:srgbClr val="000000"/>
              </a:buClr>
              <a:buFont typeface="Arial"/>
              <a:buChar char="•"/>
            </a:pPr>
            <a:r>
              <a:rPr b="0" lang="en-US" sz="1800" spc="-1" strike="noStrike">
                <a:solidFill>
                  <a:srgbClr val="000000"/>
                </a:solidFill>
                <a:latin typeface="Calibri"/>
              </a:rPr>
              <a:t>Questions? Please feel free to ask.</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4680"/>
            <a:ext cx="8228880" cy="1142280"/>
          </a:xfrm>
          <a:prstGeom prst="rect">
            <a:avLst/>
          </a:prstGeom>
          <a:noFill/>
          <a:ln w="0">
            <a:noFill/>
          </a:ln>
        </p:spPr>
        <p:txBody>
          <a:bodyPr lIns="91440" rIns="91440" tIns="45720" bIns="45720" anchor="ctr">
            <a:noAutofit/>
          </a:bodyPr>
          <a:p>
            <a:pPr indent="0" algn="ctr" defTabSz="457200">
              <a:lnSpc>
                <a:spcPct val="100000"/>
              </a:lnSpc>
              <a:buNone/>
              <a:tabLst>
                <a:tab algn="l" pos="0"/>
              </a:tabLst>
            </a:pPr>
            <a:r>
              <a:rPr b="1" lang="en-US" sz="2000" spc="-1" strike="noStrike">
                <a:solidFill>
                  <a:srgbClr val="000000"/>
                </a:solidFill>
                <a:latin typeface="Calibri"/>
              </a:rPr>
              <a:t>Introduction</a:t>
            </a:r>
            <a:endParaRPr b="0" lang="en-IN" sz="2000" spc="-1" strike="noStrike">
              <a:solidFill>
                <a:srgbClr val="000000"/>
              </a:solidFill>
              <a:latin typeface="Arial"/>
            </a:endParaRPr>
          </a:p>
        </p:txBody>
      </p:sp>
      <p:sp>
        <p:nvSpPr>
          <p:cNvPr id="46" name="PlaceHolder 2"/>
          <p:cNvSpPr>
            <a:spLocks noGrp="1"/>
          </p:cNvSpPr>
          <p:nvPr>
            <p:ph/>
          </p:nvPr>
        </p:nvSpPr>
        <p:spPr>
          <a:xfrm>
            <a:off x="457200" y="1600200"/>
            <a:ext cx="8228880" cy="4525200"/>
          </a:xfrm>
          <a:prstGeom prst="rect">
            <a:avLst/>
          </a:prstGeom>
          <a:noFill/>
          <a:ln w="0">
            <a:noFill/>
          </a:ln>
        </p:spPr>
        <p:txBody>
          <a:bodyPr lIns="91440" rIns="91440" tIns="45720" bIns="45720" anchor="t">
            <a:noAutofit/>
          </a:bodyPr>
          <a:p>
            <a:pPr marL="343080" indent="0" defTabSz="457200">
              <a:lnSpc>
                <a:spcPct val="100000"/>
              </a:lnSpc>
              <a:spcBef>
                <a:spcPts val="360"/>
              </a:spcBef>
              <a:buNone/>
              <a:tabLst>
                <a:tab algn="l" pos="0"/>
              </a:tabLst>
            </a:pPr>
            <a:endParaRPr b="0" lang="en-IN" sz="1800" spc="-1" strike="noStrike">
              <a:solidFill>
                <a:srgbClr val="000000"/>
              </a:solidFill>
              <a:latin typeface="Arial"/>
            </a:endParaRPr>
          </a:p>
          <a:p>
            <a:pPr marL="343080" indent="0" defTabSz="457200">
              <a:lnSpc>
                <a:spcPct val="100000"/>
              </a:lnSpc>
              <a:spcBef>
                <a:spcPts val="360"/>
              </a:spcBef>
              <a:buNone/>
              <a:tabLst>
                <a:tab algn="l" pos="0"/>
              </a:tabLst>
            </a:pPr>
            <a:r>
              <a:rPr b="0" lang="en-US" sz="1800" spc="-1" strike="noStrike">
                <a:solidFill>
                  <a:srgbClr val="000000"/>
                </a:solidFill>
                <a:latin typeface="Calibri"/>
              </a:rPr>
              <a:t>The primary objective of this project is to create an engaging and interactive web-based game inspired by the classic cartoon characters Tom and Jerry. The game aims to provide an enjoyable user experience while showcasing fundamental web development skills through the use of HTML, CSS, and JavaScript.</a:t>
            </a:r>
            <a:endParaRPr b="0" lang="en-IN" sz="1800" spc="-1" strike="noStrike">
              <a:solidFill>
                <a:srgbClr val="000000"/>
              </a:solidFill>
              <a:latin typeface="Arial"/>
            </a:endParaRPr>
          </a:p>
          <a:p>
            <a:pPr marL="343080" indent="0" defTabSz="457200">
              <a:lnSpc>
                <a:spcPct val="100000"/>
              </a:lnSpc>
              <a:spcBef>
                <a:spcPts val="360"/>
              </a:spcBef>
              <a:buNone/>
              <a:tabLst>
                <a:tab algn="l" pos="0"/>
              </a:tabLst>
            </a:pPr>
            <a:endParaRPr b="0" lang="en-IN" sz="1800" spc="-1" strike="noStrike">
              <a:solidFill>
                <a:srgbClr val="000000"/>
              </a:solidFill>
              <a:latin typeface="Arial"/>
            </a:endParaRPr>
          </a:p>
        </p:txBody>
      </p:sp>
      <p:pic>
        <p:nvPicPr>
          <p:cNvPr id="47" name="" descr=""/>
          <p:cNvPicPr/>
          <p:nvPr/>
        </p:nvPicPr>
        <p:blipFill>
          <a:blip r:embed="rId2"/>
          <a:stretch/>
        </p:blipFill>
        <p:spPr>
          <a:xfrm>
            <a:off x="2688480" y="3415320"/>
            <a:ext cx="3611160" cy="270432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8880" cy="1142280"/>
          </a:xfrm>
          <a:prstGeom prst="rect">
            <a:avLst/>
          </a:prstGeom>
          <a:noFill/>
          <a:ln w="0">
            <a:noFill/>
          </a:ln>
        </p:spPr>
        <p:txBody>
          <a:bodyPr lIns="91440" rIns="91440" tIns="45720" bIns="45720" anchor="ctr">
            <a:noAutofit/>
          </a:bodyPr>
          <a:p>
            <a:pPr indent="0" algn="ctr" defTabSz="457200">
              <a:lnSpc>
                <a:spcPct val="100000"/>
              </a:lnSpc>
              <a:buNone/>
              <a:tabLst>
                <a:tab algn="l" pos="0"/>
              </a:tabLst>
            </a:pPr>
            <a:r>
              <a:rPr b="1" lang="en-US" sz="2000" spc="-1" strike="noStrike">
                <a:solidFill>
                  <a:srgbClr val="000000"/>
                </a:solidFill>
                <a:latin typeface="Calibri"/>
              </a:rPr>
              <a:t>Objectives</a:t>
            </a:r>
            <a:endParaRPr b="1" lang="en-IN" sz="2000" spc="-1" strike="noStrike">
              <a:solidFill>
                <a:srgbClr val="000000"/>
              </a:solidFill>
              <a:latin typeface="Arial"/>
            </a:endParaRPr>
          </a:p>
        </p:txBody>
      </p:sp>
      <p:sp>
        <p:nvSpPr>
          <p:cNvPr id="49" name="PlaceHolder 2"/>
          <p:cNvSpPr>
            <a:spLocks noGrp="1"/>
          </p:cNvSpPr>
          <p:nvPr>
            <p:ph/>
          </p:nvPr>
        </p:nvSpPr>
        <p:spPr>
          <a:xfrm>
            <a:off x="457200" y="1600200"/>
            <a:ext cx="8228880" cy="4525200"/>
          </a:xfrm>
          <a:prstGeom prst="rect">
            <a:avLst/>
          </a:prstGeom>
          <a:noFill/>
          <a:ln w="0">
            <a:noFill/>
          </a:ln>
        </p:spPr>
        <p:txBody>
          <a:bodyPr lIns="91440" rIns="91440" tIns="45720" bIns="45720" anchor="t">
            <a:noAutofit/>
          </a:bodyPr>
          <a:p>
            <a:pPr marL="343080" indent="0" defTabSz="457200">
              <a:lnSpc>
                <a:spcPct val="100000"/>
              </a:lnSpc>
              <a:spcBef>
                <a:spcPts val="360"/>
              </a:spcBef>
              <a:buNone/>
              <a:tabLst>
                <a:tab algn="l" pos="0"/>
              </a:tabLst>
            </a:pPr>
            <a:r>
              <a:rPr b="0" lang="en-US" sz="1800" spc="-1" strike="noStrike">
                <a:solidFill>
                  <a:srgbClr val="000000"/>
                </a:solidFill>
                <a:latin typeface="Calibri"/>
              </a:rPr>
              <a:t>• </a:t>
            </a:r>
            <a:r>
              <a:rPr b="0" lang="en-US" sz="1800" spc="-1" strike="noStrike">
                <a:solidFill>
                  <a:srgbClr val="000000"/>
                </a:solidFill>
                <a:latin typeface="Calibri"/>
              </a:rPr>
              <a:t>Developing an engaging game using HTML, CSS, and JavaScript.</a:t>
            </a:r>
            <a:endParaRPr b="0" lang="en-IN" sz="1800" spc="-1" strike="noStrike">
              <a:solidFill>
                <a:srgbClr val="000000"/>
              </a:solidFill>
              <a:latin typeface="Arial"/>
            </a:endParaRPr>
          </a:p>
          <a:p>
            <a:pPr marL="343080" indent="0" defTabSz="457200">
              <a:lnSpc>
                <a:spcPct val="100000"/>
              </a:lnSpc>
              <a:spcBef>
                <a:spcPts val="360"/>
              </a:spcBef>
              <a:buNone/>
              <a:tabLst>
                <a:tab algn="l" pos="0"/>
              </a:tabLst>
            </a:pPr>
            <a:r>
              <a:rPr b="0" lang="en-US" sz="1800" spc="-1" strike="noStrike">
                <a:solidFill>
                  <a:srgbClr val="000000"/>
                </a:solidFill>
                <a:latin typeface="Calibri"/>
              </a:rPr>
              <a:t>• </a:t>
            </a:r>
            <a:r>
              <a:rPr b="0" lang="en-US" sz="1800" spc="-1" strike="noStrike">
                <a:solidFill>
                  <a:srgbClr val="000000"/>
                </a:solidFill>
                <a:latin typeface="Calibri"/>
              </a:rPr>
              <a:t>Implementing character controls, animations, and score tracking.</a:t>
            </a:r>
            <a:endParaRPr b="0" lang="en-IN" sz="1800" spc="-1" strike="noStrike">
              <a:solidFill>
                <a:srgbClr val="000000"/>
              </a:solidFill>
              <a:latin typeface="Arial"/>
            </a:endParaRPr>
          </a:p>
          <a:p>
            <a:pPr marL="343080" indent="0" defTabSz="457200">
              <a:lnSpc>
                <a:spcPct val="100000"/>
              </a:lnSpc>
              <a:spcBef>
                <a:spcPts val="360"/>
              </a:spcBef>
              <a:buNone/>
              <a:tabLst>
                <a:tab algn="l" pos="0"/>
              </a:tabLst>
            </a:pPr>
            <a:r>
              <a:rPr b="0" lang="en-US" sz="1800" spc="-1" strike="noStrike">
                <a:solidFill>
                  <a:srgbClr val="000000"/>
                </a:solidFill>
                <a:latin typeface="Calibri"/>
              </a:rPr>
              <a:t>• </a:t>
            </a:r>
            <a:r>
              <a:rPr b="0" lang="en-US" sz="1800" spc="-1" strike="noStrike">
                <a:solidFill>
                  <a:srgbClr val="000000"/>
                </a:solidFill>
                <a:latin typeface="Calibri"/>
              </a:rPr>
              <a:t>Providing a fun user experience with increasing game difficulty.</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8880" cy="1142280"/>
          </a:xfrm>
          <a:prstGeom prst="rect">
            <a:avLst/>
          </a:prstGeom>
          <a:noFill/>
          <a:ln w="0">
            <a:noFill/>
          </a:ln>
        </p:spPr>
        <p:txBody>
          <a:bodyPr lIns="91440" rIns="91440" tIns="45720" bIns="45720" anchor="ctr">
            <a:noAutofit/>
          </a:bodyPr>
          <a:p>
            <a:pPr indent="0" algn="ctr" defTabSz="457200">
              <a:lnSpc>
                <a:spcPct val="100000"/>
              </a:lnSpc>
              <a:buNone/>
              <a:tabLst>
                <a:tab algn="l" pos="0"/>
              </a:tabLst>
            </a:pPr>
            <a:r>
              <a:rPr b="1" lang="en-US" sz="2000" spc="-1" strike="noStrike">
                <a:solidFill>
                  <a:srgbClr val="000000"/>
                </a:solidFill>
                <a:latin typeface="Calibri"/>
              </a:rPr>
              <a:t>Technology Stack</a:t>
            </a:r>
            <a:endParaRPr b="1" lang="en-IN" sz="2000" spc="-1" strike="noStrike">
              <a:solidFill>
                <a:srgbClr val="000000"/>
              </a:solidFill>
              <a:latin typeface="Arial"/>
            </a:endParaRPr>
          </a:p>
        </p:txBody>
      </p:sp>
      <p:sp>
        <p:nvSpPr>
          <p:cNvPr id="51" name="PlaceHolder 2"/>
          <p:cNvSpPr>
            <a:spLocks noGrp="1"/>
          </p:cNvSpPr>
          <p:nvPr>
            <p:ph/>
          </p:nvPr>
        </p:nvSpPr>
        <p:spPr>
          <a:xfrm>
            <a:off x="457200" y="1600200"/>
            <a:ext cx="8228880" cy="4525200"/>
          </a:xfrm>
          <a:prstGeom prst="rect">
            <a:avLst/>
          </a:prstGeom>
          <a:noFill/>
          <a:ln w="0">
            <a:noFill/>
          </a:ln>
        </p:spPr>
        <p:txBody>
          <a:bodyPr lIns="91440" rIns="91440" tIns="45720" bIns="45720" anchor="t">
            <a:noAutofit/>
          </a:bodyPr>
          <a:p>
            <a:pPr marL="343080" indent="0" defTabSz="457200">
              <a:lnSpc>
                <a:spcPct val="100000"/>
              </a:lnSpc>
              <a:spcBef>
                <a:spcPts val="360"/>
              </a:spcBef>
              <a:buNone/>
            </a:pPr>
            <a:r>
              <a:rPr b="0" lang="en-US" sz="1800" spc="-1" strike="noStrike">
                <a:solidFill>
                  <a:srgbClr val="481d32"/>
                </a:solidFill>
                <a:latin typeface="Calibri"/>
              </a:rPr>
              <a:t>• </a:t>
            </a:r>
            <a:r>
              <a:rPr b="0" lang="en-US" sz="1800" spc="-1" strike="noStrike">
                <a:solidFill>
                  <a:srgbClr val="481d32"/>
                </a:solidFill>
                <a:latin typeface="Calibri"/>
              </a:rPr>
              <a:t>HTML for structure</a:t>
            </a:r>
            <a:endParaRPr b="0" lang="en-IN" sz="1800" spc="-1" strike="noStrike">
              <a:solidFill>
                <a:srgbClr val="481d32"/>
              </a:solidFill>
              <a:latin typeface="Arial"/>
            </a:endParaRPr>
          </a:p>
          <a:p>
            <a:pPr marL="343080" indent="0" defTabSz="457200">
              <a:lnSpc>
                <a:spcPct val="100000"/>
              </a:lnSpc>
              <a:spcBef>
                <a:spcPts val="360"/>
              </a:spcBef>
              <a:buNone/>
            </a:pPr>
            <a:r>
              <a:rPr b="0" lang="en-US" sz="1800" spc="-1" strike="noStrike">
                <a:solidFill>
                  <a:srgbClr val="481d32"/>
                </a:solidFill>
                <a:latin typeface="Calibri"/>
              </a:rPr>
              <a:t>• </a:t>
            </a:r>
            <a:r>
              <a:rPr b="0" lang="en-US" sz="1800" spc="-1" strike="noStrike">
                <a:solidFill>
                  <a:srgbClr val="481d32"/>
                </a:solidFill>
                <a:latin typeface="Calibri"/>
              </a:rPr>
              <a:t>CSS for styling and animations</a:t>
            </a:r>
            <a:endParaRPr b="0" lang="en-IN" sz="1800" spc="-1" strike="noStrike">
              <a:solidFill>
                <a:srgbClr val="481d32"/>
              </a:solidFill>
              <a:latin typeface="Arial"/>
            </a:endParaRPr>
          </a:p>
          <a:p>
            <a:pPr marL="343080" indent="0" defTabSz="457200">
              <a:lnSpc>
                <a:spcPct val="100000"/>
              </a:lnSpc>
              <a:spcBef>
                <a:spcPts val="360"/>
              </a:spcBef>
              <a:buNone/>
            </a:pPr>
            <a:r>
              <a:rPr b="0" lang="en-US" sz="1800" spc="-1" strike="noStrike">
                <a:solidFill>
                  <a:srgbClr val="481d32"/>
                </a:solidFill>
                <a:latin typeface="Calibri"/>
              </a:rPr>
              <a:t>• </a:t>
            </a:r>
            <a:r>
              <a:rPr b="0" lang="en-US" sz="1800" spc="-1" strike="noStrike">
                <a:solidFill>
                  <a:srgbClr val="481d32"/>
                </a:solidFill>
                <a:latin typeface="Calibri"/>
              </a:rPr>
              <a:t>JavaScript for game logic and functionality</a:t>
            </a:r>
            <a:endParaRPr b="0" lang="en-IN" sz="1800" spc="-1" strike="noStrike">
              <a:solidFill>
                <a:srgbClr val="481d32"/>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8228880" cy="1142280"/>
          </a:xfrm>
          <a:prstGeom prst="rect">
            <a:avLst/>
          </a:prstGeom>
          <a:noFill/>
          <a:ln w="0">
            <a:noFill/>
          </a:ln>
        </p:spPr>
        <p:txBody>
          <a:bodyPr lIns="91440" rIns="91440" tIns="45720" bIns="45720" anchor="ctr">
            <a:noAutofit/>
          </a:bodyPr>
          <a:p>
            <a:pPr indent="0" algn="ctr" defTabSz="457200">
              <a:lnSpc>
                <a:spcPct val="100000"/>
              </a:lnSpc>
              <a:buNone/>
              <a:tabLst>
                <a:tab algn="l" pos="0"/>
              </a:tabLst>
            </a:pPr>
            <a:r>
              <a:rPr b="1" lang="en-US" sz="2000" spc="-1" strike="noStrike">
                <a:solidFill>
                  <a:srgbClr val="000000"/>
                </a:solidFill>
                <a:latin typeface="Calibri"/>
              </a:rPr>
              <a:t>Game Features</a:t>
            </a:r>
            <a:endParaRPr b="1" lang="en-IN" sz="2000" spc="-1" strike="noStrike">
              <a:solidFill>
                <a:srgbClr val="000000"/>
              </a:solidFill>
              <a:latin typeface="Arial"/>
            </a:endParaRPr>
          </a:p>
        </p:txBody>
      </p:sp>
      <p:sp>
        <p:nvSpPr>
          <p:cNvPr id="53" name="PlaceHolder 2"/>
          <p:cNvSpPr>
            <a:spLocks noGrp="1"/>
          </p:cNvSpPr>
          <p:nvPr>
            <p:ph/>
          </p:nvPr>
        </p:nvSpPr>
        <p:spPr>
          <a:xfrm>
            <a:off x="457200" y="1600200"/>
            <a:ext cx="8228880" cy="4525200"/>
          </a:xfrm>
          <a:prstGeom prst="rect">
            <a:avLst/>
          </a:prstGeom>
          <a:noFill/>
          <a:ln w="0">
            <a:noFill/>
          </a:ln>
        </p:spPr>
        <p:txBody>
          <a:bodyPr lIns="91440" rIns="91440" tIns="45720" bIns="45720" anchor="t">
            <a:noAutofit/>
          </a:bodyPr>
          <a:p>
            <a:pPr marL="343080" indent="0" defTabSz="457200">
              <a:lnSpc>
                <a:spcPct val="100000"/>
              </a:lnSpc>
              <a:spcBef>
                <a:spcPts val="360"/>
              </a:spcBef>
              <a:buNone/>
            </a:pPr>
            <a:r>
              <a:rPr b="0" lang="en-US" sz="1800" spc="-1" strike="noStrike">
                <a:solidFill>
                  <a:srgbClr val="000000"/>
                </a:solidFill>
                <a:latin typeface="Calibri"/>
              </a:rPr>
              <a:t>• </a:t>
            </a:r>
            <a:r>
              <a:rPr b="0" lang="en-US" sz="1800" spc="-1" strike="noStrike">
                <a:solidFill>
                  <a:srgbClr val="000000"/>
                </a:solidFill>
                <a:latin typeface="Calibri"/>
              </a:rPr>
              <a:t>Character movements with keyboard controls.</a:t>
            </a:r>
            <a:endParaRPr b="0" lang="en-IN" sz="1800" spc="-1" strike="noStrike">
              <a:solidFill>
                <a:srgbClr val="000000"/>
              </a:solidFill>
              <a:latin typeface="Arial"/>
            </a:endParaRPr>
          </a:p>
          <a:p>
            <a:pPr marL="343080" indent="0" defTabSz="457200">
              <a:lnSpc>
                <a:spcPct val="100000"/>
              </a:lnSpc>
              <a:spcBef>
                <a:spcPts val="360"/>
              </a:spcBef>
              <a:buNone/>
            </a:pPr>
            <a:r>
              <a:rPr b="0" lang="en-US" sz="1800" spc="-1" strike="noStrike">
                <a:solidFill>
                  <a:srgbClr val="000000"/>
                </a:solidFill>
                <a:latin typeface="Calibri"/>
              </a:rPr>
              <a:t>• </a:t>
            </a:r>
            <a:r>
              <a:rPr b="0" lang="en-US" sz="1800" spc="-1" strike="noStrike">
                <a:solidFill>
                  <a:srgbClr val="000000"/>
                </a:solidFill>
                <a:latin typeface="Calibri"/>
              </a:rPr>
              <a:t>Collision detection between Tom and Jerry.</a:t>
            </a:r>
            <a:endParaRPr b="0" lang="en-IN" sz="1800" spc="-1" strike="noStrike">
              <a:solidFill>
                <a:srgbClr val="000000"/>
              </a:solidFill>
              <a:latin typeface="Arial"/>
            </a:endParaRPr>
          </a:p>
          <a:p>
            <a:pPr marL="343080" indent="0" defTabSz="457200">
              <a:lnSpc>
                <a:spcPct val="100000"/>
              </a:lnSpc>
              <a:spcBef>
                <a:spcPts val="360"/>
              </a:spcBef>
              <a:buNone/>
            </a:pPr>
            <a:r>
              <a:rPr b="0" lang="en-US" sz="1800" spc="-1" strike="noStrike">
                <a:solidFill>
                  <a:srgbClr val="000000"/>
                </a:solidFill>
                <a:latin typeface="Calibri"/>
              </a:rPr>
              <a:t>• </a:t>
            </a:r>
            <a:r>
              <a:rPr b="0" lang="en-US" sz="1800" spc="-1" strike="noStrike">
                <a:solidFill>
                  <a:srgbClr val="000000"/>
                </a:solidFill>
                <a:latin typeface="Calibri"/>
              </a:rPr>
              <a:t>Score tracking that updates as the game progresses.</a:t>
            </a:r>
            <a:endParaRPr b="0" lang="en-IN" sz="1800" spc="-1" strike="noStrike">
              <a:solidFill>
                <a:srgbClr val="000000"/>
              </a:solidFill>
              <a:latin typeface="Arial"/>
            </a:endParaRPr>
          </a:p>
          <a:p>
            <a:pPr marL="343080" indent="0" defTabSz="457200">
              <a:lnSpc>
                <a:spcPct val="100000"/>
              </a:lnSpc>
              <a:spcBef>
                <a:spcPts val="360"/>
              </a:spcBef>
              <a:buNone/>
            </a:pPr>
            <a:r>
              <a:rPr b="0" lang="en-US" sz="1800" spc="-1" strike="noStrike">
                <a:solidFill>
                  <a:srgbClr val="000000"/>
                </a:solidFill>
                <a:latin typeface="Calibri"/>
              </a:rPr>
              <a:t>• </a:t>
            </a:r>
            <a:r>
              <a:rPr b="0" lang="en-US" sz="1800" spc="-1" strike="noStrike">
                <a:solidFill>
                  <a:srgbClr val="000000"/>
                </a:solidFill>
                <a:latin typeface="Calibri"/>
              </a:rPr>
              <a:t>Increasing difficulty with Tom’s speed.</a:t>
            </a:r>
            <a:endParaRPr b="0" lang="en-IN" sz="1800" spc="-1" strike="noStrike">
              <a:solidFill>
                <a:srgbClr val="000000"/>
              </a:solidFill>
              <a:latin typeface="Arial"/>
            </a:endParaRPr>
          </a:p>
        </p:txBody>
      </p:sp>
      <p:pic>
        <p:nvPicPr>
          <p:cNvPr id="54" name="" descr=""/>
          <p:cNvPicPr/>
          <p:nvPr/>
        </p:nvPicPr>
        <p:blipFill>
          <a:blip r:embed="rId2"/>
          <a:stretch/>
        </p:blipFill>
        <p:spPr>
          <a:xfrm>
            <a:off x="4320000" y="3240000"/>
            <a:ext cx="2520000" cy="2880000"/>
          </a:xfrm>
          <a:prstGeom prst="rect">
            <a:avLst/>
          </a:prstGeom>
          <a:ln w="0">
            <a:noFill/>
          </a:ln>
        </p:spPr>
      </p:pic>
      <p:pic>
        <p:nvPicPr>
          <p:cNvPr id="55" name="" descr=""/>
          <p:cNvPicPr/>
          <p:nvPr/>
        </p:nvPicPr>
        <p:blipFill>
          <a:blip r:embed="rId3"/>
          <a:stretch/>
        </p:blipFill>
        <p:spPr>
          <a:xfrm>
            <a:off x="180000" y="5040000"/>
            <a:ext cx="1800000" cy="162000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4680"/>
            <a:ext cx="8228880" cy="1142280"/>
          </a:xfrm>
          <a:prstGeom prst="rect">
            <a:avLst/>
          </a:prstGeom>
          <a:noFill/>
          <a:ln w="0">
            <a:noFill/>
          </a:ln>
        </p:spPr>
        <p:txBody>
          <a:bodyPr lIns="91440" rIns="91440" tIns="45720" bIns="45720" anchor="ctr">
            <a:noAutofit/>
          </a:bodyPr>
          <a:p>
            <a:pPr indent="0" algn="ctr" defTabSz="457200">
              <a:lnSpc>
                <a:spcPct val="100000"/>
              </a:lnSpc>
              <a:buNone/>
              <a:tabLst>
                <a:tab algn="l" pos="0"/>
              </a:tabLst>
            </a:pPr>
            <a:r>
              <a:rPr b="1" lang="en-US" sz="2000" spc="-1" strike="noStrike">
                <a:solidFill>
                  <a:srgbClr val="000000"/>
                </a:solidFill>
                <a:latin typeface="Calibri"/>
              </a:rPr>
              <a:t>Technical Implementation - HTML</a:t>
            </a:r>
            <a:endParaRPr b="1" lang="en-IN" sz="2000" spc="-1" strike="noStrike">
              <a:solidFill>
                <a:srgbClr val="000000"/>
              </a:solidFill>
              <a:latin typeface="Arial"/>
            </a:endParaRPr>
          </a:p>
        </p:txBody>
      </p:sp>
      <p:sp>
        <p:nvSpPr>
          <p:cNvPr id="57" name="PlaceHolder 2"/>
          <p:cNvSpPr>
            <a:spLocks noGrp="1"/>
          </p:cNvSpPr>
          <p:nvPr>
            <p:ph/>
          </p:nvPr>
        </p:nvSpPr>
        <p:spPr>
          <a:xfrm>
            <a:off x="457200" y="1600200"/>
            <a:ext cx="8228880" cy="4525200"/>
          </a:xfrm>
          <a:prstGeom prst="rect">
            <a:avLst/>
          </a:prstGeom>
          <a:noFill/>
          <a:ln w="0">
            <a:noFill/>
          </a:ln>
        </p:spPr>
        <p:txBody>
          <a:bodyPr lIns="91440" rIns="91440" tIns="45720" bIns="45720" anchor="t">
            <a:noAutofit/>
          </a:bodyPr>
          <a:p>
            <a:pPr marL="343080" indent="0" defTabSz="457200">
              <a:lnSpc>
                <a:spcPct val="100000"/>
              </a:lnSpc>
              <a:spcBef>
                <a:spcPts val="360"/>
              </a:spcBef>
              <a:buNone/>
            </a:pPr>
            <a:r>
              <a:rPr b="0" lang="en-US" sz="1800" spc="-1" strike="noStrike">
                <a:solidFill>
                  <a:srgbClr val="000000"/>
                </a:solidFill>
                <a:latin typeface="Calibri"/>
              </a:rPr>
              <a:t>• </a:t>
            </a:r>
            <a:r>
              <a:rPr b="0" lang="en-US" sz="1800" spc="-1" strike="noStrike">
                <a:solidFill>
                  <a:srgbClr val="000000"/>
                </a:solidFill>
                <a:latin typeface="Calibri"/>
              </a:rPr>
              <a:t>Basic structure using HTML:</a:t>
            </a:r>
            <a:endParaRPr b="0" lang="en-IN" sz="1800" spc="-1" strike="noStrike">
              <a:solidFill>
                <a:srgbClr val="000000"/>
              </a:solidFill>
              <a:latin typeface="Arial"/>
            </a:endParaRPr>
          </a:p>
          <a:p>
            <a:pPr marL="343080" indent="0" defTabSz="457200">
              <a:lnSpc>
                <a:spcPct val="100000"/>
              </a:lnSpc>
              <a:spcBef>
                <a:spcPts val="360"/>
              </a:spcBef>
              <a:buNone/>
            </a:pPr>
            <a:r>
              <a:rPr b="0" lang="en-US" sz="1800" spc="-1" strike="noStrike">
                <a:solidFill>
                  <a:srgbClr val="000000"/>
                </a:solidFill>
                <a:latin typeface="Calibri"/>
              </a:rPr>
              <a:t>  </a:t>
            </a:r>
            <a:r>
              <a:rPr b="0" lang="en-US" sz="1800" spc="-1" strike="noStrike">
                <a:solidFill>
                  <a:srgbClr val="000000"/>
                </a:solidFill>
                <a:latin typeface="Calibri"/>
              </a:rPr>
              <a:t>- Div containers for characters and score.</a:t>
            </a:r>
            <a:endParaRPr b="0" lang="en-IN" sz="1800" spc="-1" strike="noStrike">
              <a:solidFill>
                <a:srgbClr val="000000"/>
              </a:solidFill>
              <a:latin typeface="Arial"/>
            </a:endParaRPr>
          </a:p>
          <a:p>
            <a:pPr marL="343080" indent="0" defTabSz="457200">
              <a:lnSpc>
                <a:spcPct val="100000"/>
              </a:lnSpc>
              <a:spcBef>
                <a:spcPts val="360"/>
              </a:spcBef>
              <a:buNone/>
            </a:pPr>
            <a:r>
              <a:rPr b="0" lang="en-US" sz="1800" spc="-1" strike="noStrike">
                <a:solidFill>
                  <a:srgbClr val="000000"/>
                </a:solidFill>
                <a:latin typeface="Calibri"/>
              </a:rPr>
              <a:t>• </a:t>
            </a:r>
            <a:r>
              <a:rPr b="0" lang="en-US" sz="1800" spc="-1" strike="noStrike">
                <a:solidFill>
                  <a:srgbClr val="000000"/>
                </a:solidFill>
                <a:latin typeface="Calibri"/>
              </a:rPr>
              <a:t>Example code snippet of HTML structure.</a:t>
            </a:r>
            <a:endParaRPr b="0" lang="en-IN" sz="1800" spc="-1" strike="noStrike">
              <a:solidFill>
                <a:srgbClr val="000000"/>
              </a:solidFill>
              <a:latin typeface="Arial"/>
            </a:endParaRPr>
          </a:p>
        </p:txBody>
      </p:sp>
      <p:pic>
        <p:nvPicPr>
          <p:cNvPr id="58" name="" descr=""/>
          <p:cNvPicPr/>
          <p:nvPr/>
        </p:nvPicPr>
        <p:blipFill>
          <a:blip r:embed="rId2"/>
          <a:stretch/>
        </p:blipFill>
        <p:spPr>
          <a:xfrm>
            <a:off x="946080" y="2899800"/>
            <a:ext cx="5173920" cy="32202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8880" cy="1142280"/>
          </a:xfrm>
          <a:prstGeom prst="rect">
            <a:avLst/>
          </a:prstGeom>
          <a:noFill/>
          <a:ln w="0">
            <a:noFill/>
          </a:ln>
        </p:spPr>
        <p:txBody>
          <a:bodyPr lIns="91440" rIns="91440" tIns="45720" bIns="45720" anchor="ctr">
            <a:noAutofit/>
          </a:bodyPr>
          <a:p>
            <a:pPr indent="0" algn="ctr" defTabSz="457200">
              <a:lnSpc>
                <a:spcPct val="100000"/>
              </a:lnSpc>
              <a:buNone/>
              <a:tabLst>
                <a:tab algn="l" pos="0"/>
              </a:tabLst>
            </a:pPr>
            <a:br>
              <a:rPr sz="2000"/>
            </a:br>
            <a:endParaRPr b="1" lang="en-IN" sz="2000" spc="-1" strike="noStrike">
              <a:solidFill>
                <a:srgbClr val="000000"/>
              </a:solidFill>
              <a:latin typeface="Arial"/>
            </a:endParaRPr>
          </a:p>
        </p:txBody>
      </p:sp>
      <p:sp>
        <p:nvSpPr>
          <p:cNvPr id="60" name="PlaceHolder 2"/>
          <p:cNvSpPr>
            <a:spLocks noGrp="1"/>
          </p:cNvSpPr>
          <p:nvPr>
            <p:ph/>
          </p:nvPr>
        </p:nvSpPr>
        <p:spPr>
          <a:xfrm>
            <a:off x="457200" y="1600200"/>
            <a:ext cx="8228880" cy="4525200"/>
          </a:xfrm>
          <a:prstGeom prst="rect">
            <a:avLst/>
          </a:prstGeom>
          <a:noFill/>
          <a:ln w="0">
            <a:noFill/>
          </a:ln>
        </p:spPr>
        <p:txBody>
          <a:bodyPr lIns="91440" rIns="91440" tIns="45720" bIns="45720" anchor="t">
            <a:noAutofit/>
          </a:bodyPr>
          <a:p>
            <a:pPr marL="343080" indent="-343080" defTabSz="457200">
              <a:lnSpc>
                <a:spcPct val="100000"/>
              </a:lnSpc>
              <a:spcBef>
                <a:spcPts val="360"/>
              </a:spcBef>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CSS for styling characters and background.</a:t>
            </a:r>
            <a:endParaRPr b="0" lang="en-IN" sz="1800" spc="-1" strike="noStrike">
              <a:solidFill>
                <a:srgbClr val="000000"/>
              </a:solidFill>
              <a:latin typeface="Arial"/>
            </a:endParaRPr>
          </a:p>
          <a:p>
            <a:pPr marL="343080" indent="-343080" defTabSz="457200">
              <a:lnSpc>
                <a:spcPct val="100000"/>
              </a:lnSpc>
              <a:spcBef>
                <a:spcPts val="360"/>
              </a:spcBef>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Adding animations for character movements.</a:t>
            </a:r>
            <a:endParaRPr b="0" lang="en-IN" sz="1800" spc="-1" strike="noStrike">
              <a:solidFill>
                <a:srgbClr val="000000"/>
              </a:solidFill>
              <a:latin typeface="Arial"/>
            </a:endParaRPr>
          </a:p>
          <a:p>
            <a:pPr marL="343080" indent="-343080" defTabSz="457200">
              <a:lnSpc>
                <a:spcPct val="100000"/>
              </a:lnSpc>
              <a:spcBef>
                <a:spcPts val="360"/>
              </a:spcBef>
              <a:buClr>
                <a:srgbClr val="000000"/>
              </a:buClr>
              <a:buFont typeface="Arial"/>
              <a:buChar char="•"/>
            </a:pPr>
            <a:r>
              <a:rPr b="0" lang="en-US" sz="1800" spc="-1" strike="noStrike">
                <a:solidFill>
                  <a:srgbClr val="000000"/>
                </a:solidFill>
                <a:latin typeface="Calibri"/>
              </a:rPr>
              <a:t>• </a:t>
            </a:r>
            <a:r>
              <a:rPr b="0" lang="en-US" sz="1800" spc="-1" strike="noStrike">
                <a:solidFill>
                  <a:srgbClr val="000000"/>
                </a:solidFill>
                <a:latin typeface="Calibri"/>
              </a:rPr>
              <a:t>Example CSS code for animations.</a:t>
            </a:r>
            <a:endParaRPr b="0" lang="en-IN" sz="1800" spc="-1" strike="noStrike">
              <a:solidFill>
                <a:srgbClr val="000000"/>
              </a:solidFill>
              <a:latin typeface="Arial"/>
            </a:endParaRPr>
          </a:p>
        </p:txBody>
      </p:sp>
      <p:sp>
        <p:nvSpPr>
          <p:cNvPr id="61" name="PlaceHolder 3"/>
          <p:cNvSpPr txBox="1"/>
          <p:nvPr/>
        </p:nvSpPr>
        <p:spPr>
          <a:xfrm>
            <a:off x="457200" y="275040"/>
            <a:ext cx="8228880" cy="1142280"/>
          </a:xfrm>
          <a:prstGeom prst="rect">
            <a:avLst/>
          </a:prstGeom>
          <a:noFill/>
          <a:ln w="0">
            <a:noFill/>
          </a:ln>
        </p:spPr>
        <p:txBody>
          <a:bodyPr anchor="ctr">
            <a:noAutofit/>
          </a:bodyPr>
          <a:p>
            <a:pPr algn="ctr" defTabSz="457200">
              <a:lnSpc>
                <a:spcPct val="100000"/>
              </a:lnSpc>
              <a:tabLst>
                <a:tab algn="l" pos="0"/>
              </a:tabLst>
            </a:pPr>
            <a:r>
              <a:rPr b="1" lang="en-US" sz="2000" spc="-1" strike="noStrike">
                <a:solidFill>
                  <a:srgbClr val="000000"/>
                </a:solidFill>
                <a:latin typeface="Calibri"/>
              </a:rPr>
              <a:t>Technical Implementation - CSS</a:t>
            </a:r>
            <a:endParaRPr b="1" lang="en-IN" sz="2000" spc="-1" strike="noStrike">
              <a:solidFill>
                <a:srgbClr val="000000"/>
              </a:solidFill>
              <a:latin typeface="Arial"/>
            </a:endParaRPr>
          </a:p>
        </p:txBody>
      </p:sp>
      <p:pic>
        <p:nvPicPr>
          <p:cNvPr id="62" name="" descr=""/>
          <p:cNvPicPr/>
          <p:nvPr/>
        </p:nvPicPr>
        <p:blipFill>
          <a:blip r:embed="rId2"/>
          <a:stretch/>
        </p:blipFill>
        <p:spPr>
          <a:xfrm>
            <a:off x="457200" y="2800080"/>
            <a:ext cx="5645160" cy="2239920"/>
          </a:xfrm>
          <a:prstGeom prst="rect">
            <a:avLst/>
          </a:prstGeom>
          <a:ln w="0">
            <a:noFill/>
          </a:ln>
        </p:spPr>
      </p:pic>
      <p:pic>
        <p:nvPicPr>
          <p:cNvPr id="63" name="" descr=""/>
          <p:cNvPicPr/>
          <p:nvPr/>
        </p:nvPicPr>
        <p:blipFill>
          <a:blip r:embed="rId3"/>
          <a:stretch/>
        </p:blipFill>
        <p:spPr>
          <a:xfrm>
            <a:off x="457200" y="5040000"/>
            <a:ext cx="5662800" cy="9291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4680"/>
            <a:ext cx="8228880" cy="1142280"/>
          </a:xfrm>
          <a:prstGeom prst="rect">
            <a:avLst/>
          </a:prstGeom>
          <a:noFill/>
          <a:ln w="0">
            <a:noFill/>
          </a:ln>
        </p:spPr>
        <p:txBody>
          <a:bodyPr lIns="91440" rIns="91440" tIns="45720" bIns="45720" anchor="ctr">
            <a:noAutofit/>
          </a:bodyPr>
          <a:p>
            <a:pPr indent="0" algn="ctr" defTabSz="457200">
              <a:lnSpc>
                <a:spcPct val="100000"/>
              </a:lnSpc>
              <a:buNone/>
              <a:tabLst>
                <a:tab algn="l" pos="0"/>
              </a:tabLst>
            </a:pPr>
            <a:r>
              <a:rPr b="1" lang="en-US" sz="2000" spc="-1" strike="noStrike">
                <a:solidFill>
                  <a:srgbClr val="000000"/>
                </a:solidFill>
                <a:latin typeface="Calibri"/>
              </a:rPr>
              <a:t>Technical Implementation - JavaScript</a:t>
            </a:r>
            <a:endParaRPr b="1" lang="en-IN" sz="2000" spc="-1" strike="noStrike">
              <a:solidFill>
                <a:srgbClr val="000000"/>
              </a:solidFill>
              <a:latin typeface="Arial"/>
            </a:endParaRPr>
          </a:p>
        </p:txBody>
      </p:sp>
      <p:sp>
        <p:nvSpPr>
          <p:cNvPr id="65" name="PlaceHolder 2"/>
          <p:cNvSpPr>
            <a:spLocks noGrp="1"/>
          </p:cNvSpPr>
          <p:nvPr>
            <p:ph/>
          </p:nvPr>
        </p:nvSpPr>
        <p:spPr>
          <a:xfrm>
            <a:off x="457200" y="1600200"/>
            <a:ext cx="8228880" cy="4525200"/>
          </a:xfrm>
          <a:prstGeom prst="rect">
            <a:avLst/>
          </a:prstGeom>
          <a:noFill/>
          <a:ln w="0">
            <a:noFill/>
          </a:ln>
        </p:spPr>
        <p:txBody>
          <a:bodyPr lIns="91440" rIns="91440" tIns="45720" bIns="45720" anchor="t">
            <a:noAutofit/>
          </a:bodyPr>
          <a:p>
            <a:pPr marL="343080" indent="0" defTabSz="457200">
              <a:lnSpc>
                <a:spcPct val="100000"/>
              </a:lnSpc>
              <a:spcBef>
                <a:spcPts val="360"/>
              </a:spcBef>
              <a:buNone/>
            </a:pPr>
            <a:r>
              <a:rPr b="0" lang="en-US" sz="1800" spc="-1" strike="noStrike">
                <a:solidFill>
                  <a:srgbClr val="000000"/>
                </a:solidFill>
                <a:latin typeface="Calibri"/>
              </a:rPr>
              <a:t>• </a:t>
            </a:r>
            <a:r>
              <a:rPr b="0" lang="en-US" sz="1800" spc="-1" strike="noStrike">
                <a:solidFill>
                  <a:srgbClr val="000000"/>
                </a:solidFill>
                <a:latin typeface="Calibri"/>
              </a:rPr>
              <a:t>Key functionalities:</a:t>
            </a:r>
            <a:endParaRPr b="0" lang="en-IN" sz="1800" spc="-1" strike="noStrike">
              <a:solidFill>
                <a:srgbClr val="000000"/>
              </a:solidFill>
              <a:latin typeface="Arial"/>
            </a:endParaRPr>
          </a:p>
          <a:p>
            <a:pPr marL="343080" indent="0" defTabSz="457200">
              <a:lnSpc>
                <a:spcPct val="100000"/>
              </a:lnSpc>
              <a:spcBef>
                <a:spcPts val="360"/>
              </a:spcBef>
              <a:buNone/>
            </a:pPr>
            <a:r>
              <a:rPr b="0" lang="en-US" sz="1800" spc="-1" strike="noStrike">
                <a:solidFill>
                  <a:srgbClr val="000000"/>
                </a:solidFill>
                <a:latin typeface="Calibri"/>
              </a:rPr>
              <a:t>  </a:t>
            </a:r>
            <a:r>
              <a:rPr b="0" lang="en-US" sz="1800" spc="-1" strike="noStrike">
                <a:solidFill>
                  <a:srgbClr val="000000"/>
                </a:solidFill>
                <a:latin typeface="Calibri"/>
              </a:rPr>
              <a:t>- Event listeners for keyboard controls.</a:t>
            </a:r>
            <a:endParaRPr b="0" lang="en-IN" sz="1800" spc="-1" strike="noStrike">
              <a:solidFill>
                <a:srgbClr val="000000"/>
              </a:solidFill>
              <a:latin typeface="Arial"/>
            </a:endParaRPr>
          </a:p>
          <a:p>
            <a:pPr marL="343080" indent="0" defTabSz="457200">
              <a:lnSpc>
                <a:spcPct val="100000"/>
              </a:lnSpc>
              <a:spcBef>
                <a:spcPts val="360"/>
              </a:spcBef>
              <a:buNone/>
            </a:pPr>
            <a:r>
              <a:rPr b="0" lang="en-US" sz="1800" spc="-1" strike="noStrike">
                <a:solidFill>
                  <a:srgbClr val="000000"/>
                </a:solidFill>
                <a:latin typeface="Calibri"/>
              </a:rPr>
              <a:t>  </a:t>
            </a:r>
            <a:r>
              <a:rPr b="0" lang="en-US" sz="1800" spc="-1" strike="noStrike">
                <a:solidFill>
                  <a:srgbClr val="000000"/>
                </a:solidFill>
                <a:latin typeface="Calibri"/>
              </a:rPr>
              <a:t>- Collision detection logic.</a:t>
            </a:r>
            <a:endParaRPr b="0" lang="en-IN" sz="1800" spc="-1" strike="noStrike">
              <a:solidFill>
                <a:srgbClr val="000000"/>
              </a:solidFill>
              <a:latin typeface="Arial"/>
            </a:endParaRPr>
          </a:p>
          <a:p>
            <a:pPr marL="343080" indent="0" defTabSz="457200">
              <a:lnSpc>
                <a:spcPct val="100000"/>
              </a:lnSpc>
              <a:spcBef>
                <a:spcPts val="360"/>
              </a:spcBef>
              <a:buNone/>
            </a:pPr>
            <a:r>
              <a:rPr b="0" lang="en-US" sz="1800" spc="-1" strike="noStrike">
                <a:solidFill>
                  <a:srgbClr val="000000"/>
                </a:solidFill>
                <a:latin typeface="Calibri"/>
              </a:rPr>
              <a:t>  </a:t>
            </a:r>
            <a:r>
              <a:rPr b="0" lang="en-US" sz="1800" spc="-1" strike="noStrike">
                <a:solidFill>
                  <a:srgbClr val="000000"/>
                </a:solidFill>
                <a:latin typeface="Calibri"/>
              </a:rPr>
              <a:t>- Score updating function.</a:t>
            </a:r>
            <a:endParaRPr b="0" lang="en-IN" sz="1800" spc="-1" strike="noStrike">
              <a:solidFill>
                <a:srgbClr val="000000"/>
              </a:solidFill>
              <a:latin typeface="Arial"/>
            </a:endParaRPr>
          </a:p>
          <a:p>
            <a:pPr marL="343080" indent="0" defTabSz="457200">
              <a:lnSpc>
                <a:spcPct val="100000"/>
              </a:lnSpc>
              <a:spcBef>
                <a:spcPts val="360"/>
              </a:spcBef>
              <a:buNone/>
            </a:pPr>
            <a:r>
              <a:rPr b="0" lang="en-US" sz="1800" spc="-1" strike="noStrike">
                <a:solidFill>
                  <a:srgbClr val="000000"/>
                </a:solidFill>
                <a:latin typeface="Calibri"/>
              </a:rPr>
              <a:t>• </a:t>
            </a:r>
            <a:r>
              <a:rPr b="0" lang="en-US" sz="1800" spc="-1" strike="noStrike">
                <a:solidFill>
                  <a:srgbClr val="000000"/>
                </a:solidFill>
                <a:latin typeface="Calibri"/>
              </a:rPr>
              <a:t>Example JavaScript code for event handling.</a:t>
            </a:r>
            <a:endParaRPr b="0" lang="en-IN" sz="1800" spc="-1" strike="noStrike">
              <a:solidFill>
                <a:srgbClr val="000000"/>
              </a:solidFill>
              <a:latin typeface="Arial"/>
            </a:endParaRPr>
          </a:p>
        </p:txBody>
      </p:sp>
      <p:pic>
        <p:nvPicPr>
          <p:cNvPr id="66" name="" descr=""/>
          <p:cNvPicPr/>
          <p:nvPr/>
        </p:nvPicPr>
        <p:blipFill>
          <a:blip r:embed="rId2"/>
          <a:stretch/>
        </p:blipFill>
        <p:spPr>
          <a:xfrm>
            <a:off x="720000" y="3420000"/>
            <a:ext cx="5940000" cy="30600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8880" cy="1142280"/>
          </a:xfrm>
          <a:prstGeom prst="rect">
            <a:avLst/>
          </a:prstGeom>
          <a:noFill/>
          <a:ln w="0">
            <a:noFill/>
          </a:ln>
        </p:spPr>
        <p:txBody>
          <a:bodyPr lIns="0" rIns="0" tIns="0" bIns="0" anchor="ctr">
            <a:noAutofit/>
          </a:bodyPr>
          <a:p>
            <a:pPr indent="0" algn="ctr">
              <a:buNone/>
            </a:pPr>
            <a:r>
              <a:rPr b="1" lang="en-IN" sz="3000" spc="-1" strike="noStrike" u="sng">
                <a:solidFill>
                  <a:srgbClr val="000000"/>
                </a:solidFill>
                <a:uFillTx/>
                <a:latin typeface="Arial"/>
              </a:rPr>
              <a:t>Game screening </a:t>
            </a:r>
            <a:br>
              <a:rPr sz="3000"/>
            </a:br>
            <a:r>
              <a:rPr b="0" lang="en-IN" sz="2000" spc="-1" strike="noStrike">
                <a:solidFill>
                  <a:srgbClr val="000000"/>
                </a:solidFill>
                <a:latin typeface="Arial"/>
              </a:rPr>
              <a:t> ( at the Beginning )</a:t>
            </a:r>
            <a:endParaRPr b="0" lang="en-IN" sz="2000" spc="-1" strike="noStrike">
              <a:solidFill>
                <a:srgbClr val="000000"/>
              </a:solidFill>
              <a:latin typeface="Arial"/>
            </a:endParaRPr>
          </a:p>
        </p:txBody>
      </p:sp>
      <p:sp>
        <p:nvSpPr>
          <p:cNvPr id="68"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pic>
        <p:nvPicPr>
          <p:cNvPr id="69" name="" descr=""/>
          <p:cNvPicPr/>
          <p:nvPr/>
        </p:nvPicPr>
        <p:blipFill>
          <a:blip r:embed="rId2"/>
          <a:stretch/>
        </p:blipFill>
        <p:spPr>
          <a:xfrm rot="21598200">
            <a:off x="900720" y="1606320"/>
            <a:ext cx="7539120" cy="35380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127</TotalTime>
  <Application>LibreOffice/7.6.4.1$Windows_X86_64 LibreOffice_project/e19e193f88cd6c0525a17fb7a176ed8e6a3e2aa1</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dc:creator/>
  <dc:description>generated using python-pptx</dc:description>
  <dc:language>en-IN</dc:language>
  <cp:lastModifiedBy/>
  <dcterms:modified xsi:type="dcterms:W3CDTF">2024-11-03T11:15:06Z</dcterms:modified>
  <cp:revision>3</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