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29"/>
  </p:notesMasterIdLst>
  <p:sldIdLst>
    <p:sldId id="256" r:id="rId2"/>
    <p:sldId id="257" r:id="rId3"/>
    <p:sldId id="258" r:id="rId4"/>
    <p:sldId id="260" r:id="rId5"/>
    <p:sldId id="286" r:id="rId6"/>
    <p:sldId id="272" r:id="rId7"/>
    <p:sldId id="289" r:id="rId8"/>
    <p:sldId id="288" r:id="rId9"/>
    <p:sldId id="287" r:id="rId10"/>
    <p:sldId id="296" r:id="rId11"/>
    <p:sldId id="294" r:id="rId12"/>
    <p:sldId id="295" r:id="rId13"/>
    <p:sldId id="298" r:id="rId14"/>
    <p:sldId id="299" r:id="rId15"/>
    <p:sldId id="290" r:id="rId16"/>
    <p:sldId id="291" r:id="rId17"/>
    <p:sldId id="292" r:id="rId18"/>
    <p:sldId id="285" r:id="rId19"/>
    <p:sldId id="297" r:id="rId20"/>
    <p:sldId id="276" r:id="rId21"/>
    <p:sldId id="279" r:id="rId22"/>
    <p:sldId id="278" r:id="rId23"/>
    <p:sldId id="280" r:id="rId24"/>
    <p:sldId id="277" r:id="rId25"/>
    <p:sldId id="263" r:id="rId26"/>
    <p:sldId id="274" r:id="rId27"/>
    <p:sldId id="275" r:id="rId28"/>
  </p:sldIdLst>
  <p:sldSz cx="9144000" cy="5143500" type="screen16x9"/>
  <p:notesSz cx="6858000" cy="9144000"/>
  <p:embeddedFontLst>
    <p:embeddedFont>
      <p:font typeface="Economica" panose="020B0604020202020204" charset="0"/>
      <p:regular r:id="rId30"/>
      <p:bold r:id="rId31"/>
      <p:italic r:id="rId32"/>
      <p:boldItalic r:id="rId33"/>
    </p:embeddedFont>
    <p:embeddedFont>
      <p:font typeface="Open Sans" panose="020B0606030504020204" pitchFamily="34" charset="0"/>
      <p:regular r:id="rId34"/>
      <p:bold r:id="rId35"/>
      <p:italic r:id="rId36"/>
      <p:boldItalic r:id="rId37"/>
    </p:embeddedFont>
    <p:embeddedFont>
      <p:font typeface="Trebuchet MS" panose="020B0603020202020204" pitchFamily="34" charset="0"/>
      <p:regular r:id="rId38"/>
      <p:bold r:id="rId39"/>
      <p:italic r:id="rId40"/>
      <p:boldItalic r:id="rId41"/>
    </p:embeddedFont>
    <p:embeddedFont>
      <p:font typeface="Wingdings 3" panose="05040102010807070707" pitchFamily="18" charset="2"/>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3B5BE3-86A6-4CA5-B349-B5345391D6BD}" v="90" dt="2022-07-12T10:39:40.461"/>
    <p1510:client id="{46E1F1DB-AB47-4CBA-A956-50E29210967C}" v="42" dt="2022-07-13T12:19:00.987"/>
    <p1510:client id="{4E6ECC61-1507-458C-9251-0305F1088630}" v="97" dt="2022-07-15T07:17:45.405"/>
    <p1510:client id="{9B1F21CD-63C3-455D-8817-C5C0618337B5}" v="177" dt="2022-07-12T08:50:06.123"/>
    <p1510:client id="{A5CB5B72-46AE-4857-8DF5-DDC8AC154849}" v="29" dt="2022-07-13T10:49:44.729"/>
    <p1510:client id="{DDE4AFD9-D6B1-44B9-822B-7E71CD6DD34C}" v="130" dt="2022-07-12T16:38:59.466"/>
    <p1510:client id="{DFAF69F0-7F4E-48B4-9393-48162F0CF837}" v="15" dt="2022-07-14T05:35:08.699"/>
    <p1510:client id="{E5A89E2E-9D54-41CF-B0DE-D5972FFB16B2}" v="7" dt="2022-07-14T09:56:03.784"/>
    <p1510:client id="{EEEC1806-0704-4793-881F-02C7290529A0}" v="202" dt="2022-07-11T10:34:15.6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93294" autoAdjust="0"/>
  </p:normalViewPr>
  <p:slideViewPr>
    <p:cSldViewPr snapToGrid="0">
      <p:cViewPr varScale="1">
        <p:scale>
          <a:sx n="120" d="100"/>
          <a:sy n="120" d="100"/>
        </p:scale>
        <p:origin x="254"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2.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86D26B-27D9-4B2C-867C-1E753E93583D}" type="doc">
      <dgm:prSet loTypeId="urn:microsoft.com/office/officeart/2005/8/layout/chart3" loCatId="relationship" qsTypeId="urn:microsoft.com/office/officeart/2005/8/quickstyle/simple1" qsCatId="simple" csTypeId="urn:microsoft.com/office/officeart/2005/8/colors/accent1_2" csCatId="accent1" phldr="1"/>
      <dgm:spPr/>
      <dgm:t>
        <a:bodyPr/>
        <a:lstStyle/>
        <a:p>
          <a:endParaRPr lang="en-US"/>
        </a:p>
      </dgm:t>
    </dgm:pt>
    <dgm:pt modelId="{9D380CF9-FC2F-4CDD-953D-59D794727FC6}">
      <dgm:prSet/>
      <dgm:spPr/>
      <dgm:t>
        <a:bodyPr/>
        <a:lstStyle/>
        <a:p>
          <a:r>
            <a:rPr lang="en-US" b="0" i="0" dirty="0"/>
            <a:t>Authentication API</a:t>
          </a:r>
          <a:endParaRPr lang="en-US" dirty="0"/>
        </a:p>
      </dgm:t>
    </dgm:pt>
    <dgm:pt modelId="{FCC1D8F2-676A-4306-9804-CDA63FE904F7}" type="parTrans" cxnId="{27AB73ED-1AB3-4363-9939-364879F9578D}">
      <dgm:prSet/>
      <dgm:spPr/>
      <dgm:t>
        <a:bodyPr/>
        <a:lstStyle/>
        <a:p>
          <a:endParaRPr lang="en-IN"/>
        </a:p>
      </dgm:t>
    </dgm:pt>
    <dgm:pt modelId="{EAC29D1D-C3C7-409A-B67D-8C4C429FD6CA}" type="sibTrans" cxnId="{27AB73ED-1AB3-4363-9939-364879F9578D}">
      <dgm:prSet/>
      <dgm:spPr/>
      <dgm:t>
        <a:bodyPr/>
        <a:lstStyle/>
        <a:p>
          <a:endParaRPr lang="en-IN"/>
        </a:p>
      </dgm:t>
    </dgm:pt>
    <dgm:pt modelId="{9AD784DA-F117-40EC-9BDA-E0D23D2E2F42}">
      <dgm:prSet/>
      <dgm:spPr/>
      <dgm:t>
        <a:bodyPr/>
        <a:lstStyle/>
        <a:p>
          <a:r>
            <a:rPr lang="en-US" b="0" i="0" dirty="0"/>
            <a:t>Favorite API</a:t>
          </a:r>
          <a:endParaRPr lang="en-US" dirty="0"/>
        </a:p>
      </dgm:t>
    </dgm:pt>
    <dgm:pt modelId="{8339F5F0-74C7-4A7B-8E2F-827FE2900132}" type="parTrans" cxnId="{4B70C190-832F-4236-B09D-633E989D86B2}">
      <dgm:prSet/>
      <dgm:spPr/>
      <dgm:t>
        <a:bodyPr/>
        <a:lstStyle/>
        <a:p>
          <a:endParaRPr lang="en-IN"/>
        </a:p>
      </dgm:t>
    </dgm:pt>
    <dgm:pt modelId="{FF44EE6B-D25F-42B7-8D45-F45F58D597D9}" type="sibTrans" cxnId="{4B70C190-832F-4236-B09D-633E989D86B2}">
      <dgm:prSet/>
      <dgm:spPr/>
      <dgm:t>
        <a:bodyPr/>
        <a:lstStyle/>
        <a:p>
          <a:endParaRPr lang="en-IN"/>
        </a:p>
      </dgm:t>
    </dgm:pt>
    <dgm:pt modelId="{39CC863A-8486-4677-BF2C-8C752F16BBB4}">
      <dgm:prSet/>
      <dgm:spPr/>
      <dgm:t>
        <a:bodyPr/>
        <a:lstStyle/>
        <a:p>
          <a:r>
            <a:rPr lang="en-US" b="0" i="0" dirty="0"/>
            <a:t>External API Service</a:t>
          </a:r>
          <a:endParaRPr lang="en-US" dirty="0"/>
        </a:p>
      </dgm:t>
    </dgm:pt>
    <dgm:pt modelId="{B583532C-172C-4775-88DF-B1C1C0FFBDE9}" type="parTrans" cxnId="{709834D2-4CD8-4E70-BC54-3058A0B2AEB6}">
      <dgm:prSet/>
      <dgm:spPr/>
      <dgm:t>
        <a:bodyPr/>
        <a:lstStyle/>
        <a:p>
          <a:endParaRPr lang="en-IN"/>
        </a:p>
      </dgm:t>
    </dgm:pt>
    <dgm:pt modelId="{88D211DB-444C-4108-AE60-614FD2861730}" type="sibTrans" cxnId="{709834D2-4CD8-4E70-BC54-3058A0B2AEB6}">
      <dgm:prSet/>
      <dgm:spPr/>
      <dgm:t>
        <a:bodyPr/>
        <a:lstStyle/>
        <a:p>
          <a:endParaRPr lang="en-IN"/>
        </a:p>
      </dgm:t>
    </dgm:pt>
    <dgm:pt modelId="{0B8FF1B3-AD35-478C-8CDD-AA01A94A9F07}" type="pres">
      <dgm:prSet presAssocID="{0F86D26B-27D9-4B2C-867C-1E753E93583D}" presName="compositeShape" presStyleCnt="0">
        <dgm:presLayoutVars>
          <dgm:chMax val="7"/>
          <dgm:dir/>
          <dgm:resizeHandles val="exact"/>
        </dgm:presLayoutVars>
      </dgm:prSet>
      <dgm:spPr/>
    </dgm:pt>
    <dgm:pt modelId="{11C1A5B6-38EF-44AA-A1E8-2122AF2B064A}" type="pres">
      <dgm:prSet presAssocID="{0F86D26B-27D9-4B2C-867C-1E753E93583D}" presName="wedge1" presStyleLbl="node1" presStyleIdx="0" presStyleCnt="3" custLinFactNeighborX="-2799" custLinFactNeighborY="1555"/>
      <dgm:spPr/>
    </dgm:pt>
    <dgm:pt modelId="{8F0C4245-C0CB-44A4-ABC1-D2A2D98DC33B}" type="pres">
      <dgm:prSet presAssocID="{0F86D26B-27D9-4B2C-867C-1E753E93583D}" presName="wedge1Tx" presStyleLbl="node1" presStyleIdx="0" presStyleCnt="3">
        <dgm:presLayoutVars>
          <dgm:chMax val="0"/>
          <dgm:chPref val="0"/>
          <dgm:bulletEnabled val="1"/>
        </dgm:presLayoutVars>
      </dgm:prSet>
      <dgm:spPr/>
    </dgm:pt>
    <dgm:pt modelId="{E5F0EBAE-9970-4D19-A55F-6D2EDF18F021}" type="pres">
      <dgm:prSet presAssocID="{0F86D26B-27D9-4B2C-867C-1E753E93583D}" presName="wedge2" presStyleLbl="node1" presStyleIdx="1" presStyleCnt="3" custLinFactNeighborX="2765" custLinFactNeighborY="-933"/>
      <dgm:spPr/>
    </dgm:pt>
    <dgm:pt modelId="{8B2984E3-0E8A-40B0-97DD-979C186D339C}" type="pres">
      <dgm:prSet presAssocID="{0F86D26B-27D9-4B2C-867C-1E753E93583D}" presName="wedge2Tx" presStyleLbl="node1" presStyleIdx="1" presStyleCnt="3">
        <dgm:presLayoutVars>
          <dgm:chMax val="0"/>
          <dgm:chPref val="0"/>
          <dgm:bulletEnabled val="1"/>
        </dgm:presLayoutVars>
      </dgm:prSet>
      <dgm:spPr/>
    </dgm:pt>
    <dgm:pt modelId="{1BE0ECD2-3A09-4097-BC3A-95D9C4240DC8}" type="pres">
      <dgm:prSet presAssocID="{0F86D26B-27D9-4B2C-867C-1E753E93583D}" presName="wedge3" presStyleLbl="node1" presStyleIdx="2" presStyleCnt="3" custAng="0" custLinFactNeighborX="2842" custLinFactNeighborY="-921"/>
      <dgm:spPr/>
    </dgm:pt>
    <dgm:pt modelId="{7E1CBD64-DA24-479C-B3FC-0AA450D76275}" type="pres">
      <dgm:prSet presAssocID="{0F86D26B-27D9-4B2C-867C-1E753E93583D}" presName="wedge3Tx" presStyleLbl="node1" presStyleIdx="2" presStyleCnt="3">
        <dgm:presLayoutVars>
          <dgm:chMax val="0"/>
          <dgm:chPref val="0"/>
          <dgm:bulletEnabled val="1"/>
        </dgm:presLayoutVars>
      </dgm:prSet>
      <dgm:spPr/>
    </dgm:pt>
  </dgm:ptLst>
  <dgm:cxnLst>
    <dgm:cxn modelId="{652C3617-E11E-401D-86FA-D3ADC078DFAB}" type="presOf" srcId="{39CC863A-8486-4677-BF2C-8C752F16BBB4}" destId="{7E1CBD64-DA24-479C-B3FC-0AA450D76275}" srcOrd="1" destOrd="0" presId="urn:microsoft.com/office/officeart/2005/8/layout/chart3"/>
    <dgm:cxn modelId="{745C5333-A406-4E0D-96E9-D1E55A5F1568}" type="presOf" srcId="{0F86D26B-27D9-4B2C-867C-1E753E93583D}" destId="{0B8FF1B3-AD35-478C-8CDD-AA01A94A9F07}" srcOrd="0" destOrd="0" presId="urn:microsoft.com/office/officeart/2005/8/layout/chart3"/>
    <dgm:cxn modelId="{80540779-3B28-4AF4-83B7-8305C855497E}" type="presOf" srcId="{9D380CF9-FC2F-4CDD-953D-59D794727FC6}" destId="{11C1A5B6-38EF-44AA-A1E8-2122AF2B064A}" srcOrd="0" destOrd="0" presId="urn:microsoft.com/office/officeart/2005/8/layout/chart3"/>
    <dgm:cxn modelId="{4B70C190-832F-4236-B09D-633E989D86B2}" srcId="{0F86D26B-27D9-4B2C-867C-1E753E93583D}" destId="{9AD784DA-F117-40EC-9BDA-E0D23D2E2F42}" srcOrd="1" destOrd="0" parTransId="{8339F5F0-74C7-4A7B-8E2F-827FE2900132}" sibTransId="{FF44EE6B-D25F-42B7-8D45-F45F58D597D9}"/>
    <dgm:cxn modelId="{334D239C-B981-48D6-88FA-BC440FCD5BB5}" type="presOf" srcId="{9AD784DA-F117-40EC-9BDA-E0D23D2E2F42}" destId="{8B2984E3-0E8A-40B0-97DD-979C186D339C}" srcOrd="1" destOrd="0" presId="urn:microsoft.com/office/officeart/2005/8/layout/chart3"/>
    <dgm:cxn modelId="{469BD4B0-A6D3-4398-B07D-2AE485EE5271}" type="presOf" srcId="{9D380CF9-FC2F-4CDD-953D-59D794727FC6}" destId="{8F0C4245-C0CB-44A4-ABC1-D2A2D98DC33B}" srcOrd="1" destOrd="0" presId="urn:microsoft.com/office/officeart/2005/8/layout/chart3"/>
    <dgm:cxn modelId="{709834D2-4CD8-4E70-BC54-3058A0B2AEB6}" srcId="{0F86D26B-27D9-4B2C-867C-1E753E93583D}" destId="{39CC863A-8486-4677-BF2C-8C752F16BBB4}" srcOrd="2" destOrd="0" parTransId="{B583532C-172C-4775-88DF-B1C1C0FFBDE9}" sibTransId="{88D211DB-444C-4108-AE60-614FD2861730}"/>
    <dgm:cxn modelId="{512FC6DB-F6D3-418A-84C6-126D368D58B1}" type="presOf" srcId="{9AD784DA-F117-40EC-9BDA-E0D23D2E2F42}" destId="{E5F0EBAE-9970-4D19-A55F-6D2EDF18F021}" srcOrd="0" destOrd="0" presId="urn:microsoft.com/office/officeart/2005/8/layout/chart3"/>
    <dgm:cxn modelId="{90B107E3-D4D4-468B-AC9D-8593D25F88B0}" type="presOf" srcId="{39CC863A-8486-4677-BF2C-8C752F16BBB4}" destId="{1BE0ECD2-3A09-4097-BC3A-95D9C4240DC8}" srcOrd="0" destOrd="0" presId="urn:microsoft.com/office/officeart/2005/8/layout/chart3"/>
    <dgm:cxn modelId="{27AB73ED-1AB3-4363-9939-364879F9578D}" srcId="{0F86D26B-27D9-4B2C-867C-1E753E93583D}" destId="{9D380CF9-FC2F-4CDD-953D-59D794727FC6}" srcOrd="0" destOrd="0" parTransId="{FCC1D8F2-676A-4306-9804-CDA63FE904F7}" sibTransId="{EAC29D1D-C3C7-409A-B67D-8C4C429FD6CA}"/>
    <dgm:cxn modelId="{58C1D880-6E04-4BBE-ADB7-FD1058336841}" type="presParOf" srcId="{0B8FF1B3-AD35-478C-8CDD-AA01A94A9F07}" destId="{11C1A5B6-38EF-44AA-A1E8-2122AF2B064A}" srcOrd="0" destOrd="0" presId="urn:microsoft.com/office/officeart/2005/8/layout/chart3"/>
    <dgm:cxn modelId="{BA39513B-5825-4E9F-87F0-EA99956C9C75}" type="presParOf" srcId="{0B8FF1B3-AD35-478C-8CDD-AA01A94A9F07}" destId="{8F0C4245-C0CB-44A4-ABC1-D2A2D98DC33B}" srcOrd="1" destOrd="0" presId="urn:microsoft.com/office/officeart/2005/8/layout/chart3"/>
    <dgm:cxn modelId="{9B75DDE5-2B8F-473B-926A-4C4ABB467A87}" type="presParOf" srcId="{0B8FF1B3-AD35-478C-8CDD-AA01A94A9F07}" destId="{E5F0EBAE-9970-4D19-A55F-6D2EDF18F021}" srcOrd="2" destOrd="0" presId="urn:microsoft.com/office/officeart/2005/8/layout/chart3"/>
    <dgm:cxn modelId="{15EB9E6A-5522-4B4A-BB9F-EF589674A0C4}" type="presParOf" srcId="{0B8FF1B3-AD35-478C-8CDD-AA01A94A9F07}" destId="{8B2984E3-0E8A-40B0-97DD-979C186D339C}" srcOrd="3" destOrd="0" presId="urn:microsoft.com/office/officeart/2005/8/layout/chart3"/>
    <dgm:cxn modelId="{2960F51C-82BA-46B1-8D6A-9E4CBF72F339}" type="presParOf" srcId="{0B8FF1B3-AD35-478C-8CDD-AA01A94A9F07}" destId="{1BE0ECD2-3A09-4097-BC3A-95D9C4240DC8}" srcOrd="4" destOrd="0" presId="urn:microsoft.com/office/officeart/2005/8/layout/chart3"/>
    <dgm:cxn modelId="{3311CF22-918C-4607-9384-91C9322CC69F}" type="presParOf" srcId="{0B8FF1B3-AD35-478C-8CDD-AA01A94A9F07}" destId="{7E1CBD64-DA24-479C-B3FC-0AA450D76275}" srcOrd="5" destOrd="0" presId="urn:microsoft.com/office/officeart/2005/8/layout/char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4149F6-C6D5-4E46-96AD-075B1AFADF60}"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495AB2AB-C979-4559-87C6-D4518E9E353F}">
      <dgm:prSet custT="1"/>
      <dgm:spPr/>
      <dgm:t>
        <a:bodyPr/>
        <a:lstStyle/>
        <a:p>
          <a:r>
            <a:rPr lang="en-US" sz="1000" b="0" i="0" dirty="0"/>
            <a:t>Authentication API</a:t>
          </a:r>
          <a:endParaRPr lang="en-US" sz="1000" dirty="0"/>
        </a:p>
      </dgm:t>
    </dgm:pt>
    <dgm:pt modelId="{62F3A8CA-F64F-4EBE-B0B9-26586383538A}" type="parTrans" cxnId="{6CD25D8F-59B9-4CE3-9252-9CA5790109B7}">
      <dgm:prSet/>
      <dgm:spPr/>
      <dgm:t>
        <a:bodyPr/>
        <a:lstStyle/>
        <a:p>
          <a:endParaRPr lang="en-US"/>
        </a:p>
      </dgm:t>
    </dgm:pt>
    <dgm:pt modelId="{B03598B7-1AB7-4EA5-9DD4-A95203869A11}" type="sibTrans" cxnId="{6CD25D8F-59B9-4CE3-9252-9CA5790109B7}">
      <dgm:prSet/>
      <dgm:spPr/>
      <dgm:t>
        <a:bodyPr/>
        <a:lstStyle/>
        <a:p>
          <a:endParaRPr lang="en-US"/>
        </a:p>
      </dgm:t>
    </dgm:pt>
    <dgm:pt modelId="{B161B6B6-EDFF-4153-B382-37E7FF32DB18}">
      <dgm:prSet custT="1"/>
      <dgm:spPr/>
      <dgm:t>
        <a:bodyPr/>
        <a:lstStyle/>
        <a:p>
          <a:r>
            <a:rPr lang="en-US" sz="1000" dirty="0"/>
            <a:t>Favorite API</a:t>
          </a:r>
        </a:p>
      </dgm:t>
    </dgm:pt>
    <dgm:pt modelId="{568A4280-8E97-40F4-BBE2-9F9E48FE9620}" type="parTrans" cxnId="{181899DD-29C2-4130-8CE1-07CF6A908924}">
      <dgm:prSet/>
      <dgm:spPr/>
      <dgm:t>
        <a:bodyPr/>
        <a:lstStyle/>
        <a:p>
          <a:endParaRPr lang="en-US"/>
        </a:p>
      </dgm:t>
    </dgm:pt>
    <dgm:pt modelId="{F40EDE47-E305-4E1B-838A-AD4EE5E0B1BF}" type="sibTrans" cxnId="{181899DD-29C2-4130-8CE1-07CF6A908924}">
      <dgm:prSet/>
      <dgm:spPr/>
      <dgm:t>
        <a:bodyPr/>
        <a:lstStyle/>
        <a:p>
          <a:endParaRPr lang="en-US"/>
        </a:p>
      </dgm:t>
    </dgm:pt>
    <dgm:pt modelId="{3BEDDE35-9151-4B0A-A6B5-C3EEEAF1E3AF}">
      <dgm:prSet custT="1"/>
      <dgm:spPr/>
      <dgm:t>
        <a:bodyPr/>
        <a:lstStyle/>
        <a:p>
          <a:r>
            <a:rPr lang="en-US" sz="1000" dirty="0"/>
            <a:t>External API Service</a:t>
          </a:r>
        </a:p>
      </dgm:t>
    </dgm:pt>
    <dgm:pt modelId="{D3E3915B-68A0-4EF1-BBF4-1B547A82C0A2}" type="parTrans" cxnId="{2706EE5E-381D-4098-BFE2-143B2CABBCEE}">
      <dgm:prSet/>
      <dgm:spPr/>
      <dgm:t>
        <a:bodyPr/>
        <a:lstStyle/>
        <a:p>
          <a:endParaRPr lang="en-US"/>
        </a:p>
      </dgm:t>
    </dgm:pt>
    <dgm:pt modelId="{37C91543-8B22-4099-BBD1-28679F4D437E}" type="sibTrans" cxnId="{2706EE5E-381D-4098-BFE2-143B2CABBCEE}">
      <dgm:prSet/>
      <dgm:spPr/>
      <dgm:t>
        <a:bodyPr/>
        <a:lstStyle/>
        <a:p>
          <a:endParaRPr lang="en-US"/>
        </a:p>
      </dgm:t>
    </dgm:pt>
    <dgm:pt modelId="{A1B49F1D-332D-4E33-B466-82106D9A224D}" type="pres">
      <dgm:prSet presAssocID="{C44149F6-C6D5-4E46-96AD-075B1AFADF60}" presName="Name0" presStyleCnt="0">
        <dgm:presLayoutVars>
          <dgm:dir/>
          <dgm:resizeHandles val="exact"/>
        </dgm:presLayoutVars>
      </dgm:prSet>
      <dgm:spPr/>
    </dgm:pt>
    <dgm:pt modelId="{A4E260C0-61EE-4497-9D4A-BE84E523A3EF}" type="pres">
      <dgm:prSet presAssocID="{495AB2AB-C979-4559-87C6-D4518E9E353F}" presName="node" presStyleLbl="node1" presStyleIdx="0" presStyleCnt="3" custLinFactX="-6506" custLinFactNeighborX="-100000" custLinFactNeighborY="3797">
        <dgm:presLayoutVars>
          <dgm:bulletEnabled val="1"/>
        </dgm:presLayoutVars>
      </dgm:prSet>
      <dgm:spPr/>
    </dgm:pt>
    <dgm:pt modelId="{54B075C8-177D-4296-9933-F3D1ECDC87D0}" type="pres">
      <dgm:prSet presAssocID="{B03598B7-1AB7-4EA5-9DD4-A95203869A11}" presName="sibTrans" presStyleCnt="0"/>
      <dgm:spPr/>
    </dgm:pt>
    <dgm:pt modelId="{420189A9-3E83-4F01-9179-E4FCD56F4B33}" type="pres">
      <dgm:prSet presAssocID="{B161B6B6-EDFF-4153-B382-37E7FF32DB18}" presName="node" presStyleLbl="node1" presStyleIdx="1" presStyleCnt="3" custLinFactNeighborX="19645">
        <dgm:presLayoutVars>
          <dgm:bulletEnabled val="1"/>
        </dgm:presLayoutVars>
      </dgm:prSet>
      <dgm:spPr/>
    </dgm:pt>
    <dgm:pt modelId="{64E50C3E-0CFB-46E1-9194-534997AF64B1}" type="pres">
      <dgm:prSet presAssocID="{F40EDE47-E305-4E1B-838A-AD4EE5E0B1BF}" presName="sibTrans" presStyleCnt="0"/>
      <dgm:spPr/>
    </dgm:pt>
    <dgm:pt modelId="{3C66AB4E-BF93-4B6B-B535-867F0DB5883B}" type="pres">
      <dgm:prSet presAssocID="{3BEDDE35-9151-4B0A-A6B5-C3EEEAF1E3AF}" presName="node" presStyleLbl="node1" presStyleIdx="2" presStyleCnt="3" custLinFactNeighborX="511">
        <dgm:presLayoutVars>
          <dgm:bulletEnabled val="1"/>
        </dgm:presLayoutVars>
      </dgm:prSet>
      <dgm:spPr/>
    </dgm:pt>
  </dgm:ptLst>
  <dgm:cxnLst>
    <dgm:cxn modelId="{2706EE5E-381D-4098-BFE2-143B2CABBCEE}" srcId="{C44149F6-C6D5-4E46-96AD-075B1AFADF60}" destId="{3BEDDE35-9151-4B0A-A6B5-C3EEEAF1E3AF}" srcOrd="2" destOrd="0" parTransId="{D3E3915B-68A0-4EF1-BBF4-1B547A82C0A2}" sibTransId="{37C91543-8B22-4099-BBD1-28679F4D437E}"/>
    <dgm:cxn modelId="{3A11B771-DE92-4C77-AFB3-1F29B681940B}" type="presOf" srcId="{495AB2AB-C979-4559-87C6-D4518E9E353F}" destId="{A4E260C0-61EE-4497-9D4A-BE84E523A3EF}" srcOrd="0" destOrd="0" presId="urn:microsoft.com/office/officeart/2005/8/layout/hList6"/>
    <dgm:cxn modelId="{6CD25D8F-59B9-4CE3-9252-9CA5790109B7}" srcId="{C44149F6-C6D5-4E46-96AD-075B1AFADF60}" destId="{495AB2AB-C979-4559-87C6-D4518E9E353F}" srcOrd="0" destOrd="0" parTransId="{62F3A8CA-F64F-4EBE-B0B9-26586383538A}" sibTransId="{B03598B7-1AB7-4EA5-9DD4-A95203869A11}"/>
    <dgm:cxn modelId="{5DD928B3-1BE6-44B4-9109-1B03A1C6B4D8}" type="presOf" srcId="{C44149F6-C6D5-4E46-96AD-075B1AFADF60}" destId="{A1B49F1D-332D-4E33-B466-82106D9A224D}" srcOrd="0" destOrd="0" presId="urn:microsoft.com/office/officeart/2005/8/layout/hList6"/>
    <dgm:cxn modelId="{9CE916B9-6BC5-4A8E-A1A7-D76F613B94D1}" type="presOf" srcId="{3BEDDE35-9151-4B0A-A6B5-C3EEEAF1E3AF}" destId="{3C66AB4E-BF93-4B6B-B535-867F0DB5883B}" srcOrd="0" destOrd="0" presId="urn:microsoft.com/office/officeart/2005/8/layout/hList6"/>
    <dgm:cxn modelId="{47C541CC-DCBB-4030-9626-2949A3B6F097}" type="presOf" srcId="{B161B6B6-EDFF-4153-B382-37E7FF32DB18}" destId="{420189A9-3E83-4F01-9179-E4FCD56F4B33}" srcOrd="0" destOrd="0" presId="urn:microsoft.com/office/officeart/2005/8/layout/hList6"/>
    <dgm:cxn modelId="{181899DD-29C2-4130-8CE1-07CF6A908924}" srcId="{C44149F6-C6D5-4E46-96AD-075B1AFADF60}" destId="{B161B6B6-EDFF-4153-B382-37E7FF32DB18}" srcOrd="1" destOrd="0" parTransId="{568A4280-8E97-40F4-BBE2-9F9E48FE9620}" sibTransId="{F40EDE47-E305-4E1B-838A-AD4EE5E0B1BF}"/>
    <dgm:cxn modelId="{F3439538-F751-4D5C-90CC-5EF44790E064}" type="presParOf" srcId="{A1B49F1D-332D-4E33-B466-82106D9A224D}" destId="{A4E260C0-61EE-4497-9D4A-BE84E523A3EF}" srcOrd="0" destOrd="0" presId="urn:microsoft.com/office/officeart/2005/8/layout/hList6"/>
    <dgm:cxn modelId="{38B6DC64-7B6A-4FC2-A882-3418ABF9B03B}" type="presParOf" srcId="{A1B49F1D-332D-4E33-B466-82106D9A224D}" destId="{54B075C8-177D-4296-9933-F3D1ECDC87D0}" srcOrd="1" destOrd="0" presId="urn:microsoft.com/office/officeart/2005/8/layout/hList6"/>
    <dgm:cxn modelId="{088633A3-E447-40E2-B60A-2BFA160CF58C}" type="presParOf" srcId="{A1B49F1D-332D-4E33-B466-82106D9A224D}" destId="{420189A9-3E83-4F01-9179-E4FCD56F4B33}" srcOrd="2" destOrd="0" presId="urn:microsoft.com/office/officeart/2005/8/layout/hList6"/>
    <dgm:cxn modelId="{B9D1B5D5-85A9-4EE8-8251-2782BD955CDA}" type="presParOf" srcId="{A1B49F1D-332D-4E33-B466-82106D9A224D}" destId="{64E50C3E-0CFB-46E1-9194-534997AF64B1}" srcOrd="3" destOrd="0" presId="urn:microsoft.com/office/officeart/2005/8/layout/hList6"/>
    <dgm:cxn modelId="{79933D4C-5EFD-415B-B1A0-F2AA1DF2A03D}" type="presParOf" srcId="{A1B49F1D-332D-4E33-B466-82106D9A224D}" destId="{3C66AB4E-BF93-4B6B-B535-867F0DB5883B}"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C1A5B6-38EF-44AA-A1E8-2122AF2B064A}">
      <dsp:nvSpPr>
        <dsp:cNvPr id="0" name=""/>
        <dsp:cNvSpPr/>
      </dsp:nvSpPr>
      <dsp:spPr>
        <a:xfrm>
          <a:off x="607986" y="320446"/>
          <a:ext cx="3341217" cy="3341217"/>
        </a:xfrm>
        <a:prstGeom prst="pie">
          <a:avLst>
            <a:gd name="adj1" fmla="val 16200000"/>
            <a:gd name="adj2" fmla="val 18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0" i="0" kern="1200" dirty="0"/>
            <a:t>Authentication API</a:t>
          </a:r>
          <a:endParaRPr lang="en-US" sz="1300" kern="1200" dirty="0"/>
        </a:p>
      </dsp:txBody>
      <dsp:txXfrm>
        <a:off x="2424574" y="936980"/>
        <a:ext cx="1133627" cy="1113739"/>
      </dsp:txXfrm>
    </dsp:sp>
    <dsp:sp modelId="{E5F0EBAE-9970-4D19-A55F-6D2EDF18F021}">
      <dsp:nvSpPr>
        <dsp:cNvPr id="0" name=""/>
        <dsp:cNvSpPr/>
      </dsp:nvSpPr>
      <dsp:spPr>
        <a:xfrm>
          <a:off x="621659" y="336758"/>
          <a:ext cx="3341217" cy="3341217"/>
        </a:xfrm>
        <a:prstGeom prst="pie">
          <a:avLst>
            <a:gd name="adj1" fmla="val 1800000"/>
            <a:gd name="adj2" fmla="val 90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0" i="0" kern="1200" dirty="0"/>
            <a:t>Favorite API</a:t>
          </a:r>
          <a:endParaRPr lang="en-US" sz="1300" kern="1200" dirty="0"/>
        </a:p>
      </dsp:txBody>
      <dsp:txXfrm>
        <a:off x="1536517" y="2444907"/>
        <a:ext cx="1511503" cy="1034186"/>
      </dsp:txXfrm>
    </dsp:sp>
    <dsp:sp modelId="{1BE0ECD2-3A09-4097-BC3A-95D9C4240DC8}">
      <dsp:nvSpPr>
        <dsp:cNvPr id="0" name=""/>
        <dsp:cNvSpPr/>
      </dsp:nvSpPr>
      <dsp:spPr>
        <a:xfrm>
          <a:off x="624232" y="337159"/>
          <a:ext cx="3341217" cy="3341217"/>
        </a:xfrm>
        <a:prstGeom prst="pie">
          <a:avLst>
            <a:gd name="adj1" fmla="val 90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0" i="0" kern="1200" dirty="0"/>
            <a:t>External API Service</a:t>
          </a:r>
          <a:endParaRPr lang="en-US" sz="1300" kern="1200" dirty="0"/>
        </a:p>
      </dsp:txBody>
      <dsp:txXfrm>
        <a:off x="982220" y="993469"/>
        <a:ext cx="1133627" cy="11137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E260C0-61EE-4497-9D4A-BE84E523A3EF}">
      <dsp:nvSpPr>
        <dsp:cNvPr id="0" name=""/>
        <dsp:cNvSpPr/>
      </dsp:nvSpPr>
      <dsp:spPr>
        <a:xfrm rot="16200000">
          <a:off x="-648425" y="648425"/>
          <a:ext cx="2235607" cy="938755"/>
        </a:xfrm>
        <a:prstGeom prst="flowChartManualOperati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0" rIns="63500" bIns="0" numCol="1" spcCol="1270" anchor="ctr" anchorCtr="0">
          <a:noAutofit/>
        </a:bodyPr>
        <a:lstStyle/>
        <a:p>
          <a:pPr marL="0" lvl="0" indent="0" algn="ctr" defTabSz="444500">
            <a:lnSpc>
              <a:spcPct val="90000"/>
            </a:lnSpc>
            <a:spcBef>
              <a:spcPct val="0"/>
            </a:spcBef>
            <a:spcAft>
              <a:spcPct val="35000"/>
            </a:spcAft>
            <a:buNone/>
          </a:pPr>
          <a:r>
            <a:rPr lang="en-US" sz="1000" b="0" i="0" kern="1200" dirty="0"/>
            <a:t>Authentication API</a:t>
          </a:r>
          <a:endParaRPr lang="en-US" sz="1000" kern="1200" dirty="0"/>
        </a:p>
      </dsp:txBody>
      <dsp:txXfrm rot="5400000">
        <a:off x="1" y="447120"/>
        <a:ext cx="938755" cy="1341365"/>
      </dsp:txXfrm>
    </dsp:sp>
    <dsp:sp modelId="{420189A9-3E83-4F01-9179-E4FCD56F4B33}">
      <dsp:nvSpPr>
        <dsp:cNvPr id="0" name=""/>
        <dsp:cNvSpPr/>
      </dsp:nvSpPr>
      <dsp:spPr>
        <a:xfrm rot="16200000">
          <a:off x="374928" y="648425"/>
          <a:ext cx="2235607" cy="938755"/>
        </a:xfrm>
        <a:prstGeom prst="flowChartManualOperati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0" rIns="63500" bIns="0" numCol="1" spcCol="1270" anchor="ctr" anchorCtr="0">
          <a:noAutofit/>
        </a:bodyPr>
        <a:lstStyle/>
        <a:p>
          <a:pPr marL="0" lvl="0" indent="0" algn="ctr" defTabSz="444500">
            <a:lnSpc>
              <a:spcPct val="90000"/>
            </a:lnSpc>
            <a:spcBef>
              <a:spcPct val="0"/>
            </a:spcBef>
            <a:spcAft>
              <a:spcPct val="35000"/>
            </a:spcAft>
            <a:buNone/>
          </a:pPr>
          <a:r>
            <a:rPr lang="en-US" sz="1000" kern="1200" dirty="0"/>
            <a:t>Favorite API</a:t>
          </a:r>
        </a:p>
      </dsp:txBody>
      <dsp:txXfrm rot="5400000">
        <a:off x="1023354" y="447120"/>
        <a:ext cx="938755" cy="1341365"/>
      </dsp:txXfrm>
    </dsp:sp>
    <dsp:sp modelId="{3C66AB4E-BF93-4B6B-B535-867F0DB5883B}">
      <dsp:nvSpPr>
        <dsp:cNvPr id="0" name=""/>
        <dsp:cNvSpPr/>
      </dsp:nvSpPr>
      <dsp:spPr>
        <a:xfrm rot="16200000">
          <a:off x="1370619" y="648425"/>
          <a:ext cx="2235607" cy="938755"/>
        </a:xfrm>
        <a:prstGeom prst="flowChartManualOperati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0" rIns="63500" bIns="0" numCol="1" spcCol="1270" anchor="ctr" anchorCtr="0">
          <a:noAutofit/>
        </a:bodyPr>
        <a:lstStyle/>
        <a:p>
          <a:pPr marL="0" lvl="0" indent="0" algn="ctr" defTabSz="444500">
            <a:lnSpc>
              <a:spcPct val="90000"/>
            </a:lnSpc>
            <a:spcBef>
              <a:spcPct val="0"/>
            </a:spcBef>
            <a:spcAft>
              <a:spcPct val="35000"/>
            </a:spcAft>
            <a:buNone/>
          </a:pPr>
          <a:r>
            <a:rPr lang="en-US" sz="1000" kern="1200" dirty="0"/>
            <a:t>External API Service</a:t>
          </a:r>
        </a:p>
      </dsp:txBody>
      <dsp:txXfrm rot="5400000">
        <a:off x="2019045" y="447120"/>
        <a:ext cx="938755" cy="1341365"/>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7-12T10:30:20.134"/>
    </inkml:context>
    <inkml:brush xml:id="br0">
      <inkml:brushProperty name="width" value="0.1" units="cm"/>
      <inkml:brushProperty name="height" value="0.1" units="cm"/>
      <inkml:brushProperty name="color" value="#E71224"/>
    </inkml:brush>
  </inkml:definitions>
  <inkml:trace contextRef="#ctx0" brushRef="#br0">19399 9774 16383 0 0,'0'3'0'0'0,"0"6"0"0"0,0 5 0 0 0,0 3 0 0 0,0 3 0 0 0,0 2 0 0 0,0 0 0 0 0,0 1 0 0 0,0 0 0 0 0,0 0 0 0 0,0 0 0 0 0,0-1 0 0 0,0-3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9522133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5f6af9d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5f6af9d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124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51622d55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51622d55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9359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51622d55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51622d55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1634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d9c67055b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d9c67055b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8241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51622d55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51622d55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3306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51622d55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51622d55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2900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51622d55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51622d55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8164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51d9112a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51d9112a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635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46ee7dff8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46ee7dff8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8955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592429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51d23597c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51d23597c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4883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51622d55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51622d55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8964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51622d55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51622d55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5145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51622d55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51622d55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3760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0830560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8571145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129698585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9342921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3428358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045229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8869335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341261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5"/>
        <p:cNvGrpSpPr/>
        <p:nvPr/>
      </p:nvGrpSpPr>
      <p:grpSpPr>
        <a:xfrm>
          <a:off x="0" y="0"/>
          <a:ext cx="0" cy="0"/>
          <a:chOff x="0" y="0"/>
          <a:chExt cx="0" cy="0"/>
        </a:xfrm>
      </p:grpSpPr>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244484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1">
  <p:cSld name="Section title and description 1">
    <p:spTree>
      <p:nvGrpSpPr>
        <p:cNvPr id="1" name="Shape 58"/>
        <p:cNvGrpSpPr/>
        <p:nvPr/>
      </p:nvGrpSpPr>
      <p:grpSpPr>
        <a:xfrm>
          <a:off x="0" y="0"/>
          <a:ext cx="0" cy="0"/>
          <a:chOff x="0" y="0"/>
          <a:chExt cx="0" cy="0"/>
        </a:xfrm>
      </p:grpSpPr>
      <p:sp>
        <p:nvSpPr>
          <p:cNvPr id="64" name="Google Shape;64;p13"/>
          <p:cNvSpPr txBox="1">
            <a:spLocks noGrp="1"/>
          </p:cNvSpPr>
          <p:nvPr>
            <p:ph type="title"/>
          </p:nvPr>
        </p:nvSpPr>
        <p:spPr>
          <a:xfrm>
            <a:off x="730000" y="1318650"/>
            <a:ext cx="3300900" cy="1687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65" name="Google Shape;65;p13"/>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66" name="Google Shape;66;p13"/>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3"/>
          <p:cNvSpPr txBox="1">
            <a:spLocks noGrp="1"/>
          </p:cNvSpPr>
          <p:nvPr>
            <p:ph type="sldNum" idx="12"/>
          </p:nvPr>
        </p:nvSpPr>
        <p:spPr>
          <a:xfrm>
            <a:off x="8536300" y="474985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81306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99985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1261683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1 2">
  <p:cSld name="Section title and description 1 2">
    <p:spTree>
      <p:nvGrpSpPr>
        <p:cNvPr id="1" name="Shape 68"/>
        <p:cNvGrpSpPr/>
        <p:nvPr/>
      </p:nvGrpSpPr>
      <p:grpSpPr>
        <a:xfrm>
          <a:off x="0" y="0"/>
          <a:ext cx="0" cy="0"/>
          <a:chOff x="0" y="0"/>
          <a:chExt cx="0" cy="0"/>
        </a:xfrm>
      </p:grpSpPr>
      <p:sp>
        <p:nvSpPr>
          <p:cNvPr id="74" name="Google Shape;74;p14"/>
          <p:cNvSpPr txBox="1">
            <a:spLocks noGrp="1"/>
          </p:cNvSpPr>
          <p:nvPr>
            <p:ph type="title"/>
          </p:nvPr>
        </p:nvSpPr>
        <p:spPr>
          <a:xfrm>
            <a:off x="730000" y="1318650"/>
            <a:ext cx="3300900" cy="1687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75" name="Google Shape;75;p14"/>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76" name="Google Shape;76;p14"/>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7" name="Google Shape;77;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81402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0119847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3869800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5519025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9713196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49223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8454459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6846138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7/15/2022</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9971784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 id="2147483722" r:id="rId20"/>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s://newsapi.org/"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70.png"/><Relationship Id="rId4" Type="http://schemas.openxmlformats.org/officeDocument/2006/relationships/customXml" Target="../ink/ink1.xml"/></Relationships>
</file>

<file path=ppt/slides/_rels/slide2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notesSlide" Target="../notesSlides/notesSlide6.xml"/><Relationship Id="rId1" Type="http://schemas.openxmlformats.org/officeDocument/2006/relationships/slideLayout" Target="../slideLayouts/slideLayout20.xml"/><Relationship Id="rId6" Type="http://schemas.openxmlformats.org/officeDocument/2006/relationships/diagramLayout" Target="../diagrams/layout1.xml"/><Relationship Id="rId5" Type="http://schemas.openxmlformats.org/officeDocument/2006/relationships/diagramData" Target="../diagrams/data1.xml"/><Relationship Id="rId4" Type="http://schemas.microsoft.com/office/2007/relationships/hdphoto" Target="../media/hdphoto1.wdp"/><Relationship Id="rId9" Type="http://schemas.microsoft.com/office/2007/relationships/diagramDrawing" Target="../diagrams/drawing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5" name="Google Shape;85;p15"/>
          <p:cNvSpPr txBox="1">
            <a:spLocks noGrp="1"/>
          </p:cNvSpPr>
          <p:nvPr>
            <p:ph type="ctrTitle"/>
          </p:nvPr>
        </p:nvSpPr>
        <p:spPr>
          <a:xfrm>
            <a:off x="251545" y="1147739"/>
            <a:ext cx="4828828" cy="10379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rgbClr val="0070C0"/>
                </a:solidFill>
              </a:rPr>
              <a:t>News App</a:t>
            </a:r>
            <a:endParaRPr dirty="0">
              <a:solidFill>
                <a:srgbClr val="0070C0"/>
              </a:solidFill>
            </a:endParaRPr>
          </a:p>
        </p:txBody>
      </p:sp>
      <p:sp>
        <p:nvSpPr>
          <p:cNvPr id="86" name="Google Shape;86;p15"/>
          <p:cNvSpPr txBox="1">
            <a:spLocks noGrp="1"/>
          </p:cNvSpPr>
          <p:nvPr>
            <p:ph type="subTitle" idx="1"/>
          </p:nvPr>
        </p:nvSpPr>
        <p:spPr>
          <a:xfrm>
            <a:off x="764729" y="2869398"/>
            <a:ext cx="3787800" cy="16044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2">
                    <a:lumMod val="50000"/>
                  </a:schemeClr>
                </a:solidFill>
              </a:rPr>
              <a:t>Wipro Batch-46</a:t>
            </a:r>
          </a:p>
          <a:p>
            <a:pPr marL="0" lvl="0" indent="0" algn="l" rtl="0">
              <a:spcBef>
                <a:spcPts val="0"/>
              </a:spcBef>
              <a:spcAft>
                <a:spcPts val="0"/>
              </a:spcAft>
              <a:buNone/>
            </a:pPr>
            <a:r>
              <a:rPr lang="en" b="1" dirty="0">
                <a:solidFill>
                  <a:schemeClr val="tx2">
                    <a:lumMod val="50000"/>
                  </a:schemeClr>
                </a:solidFill>
              </a:rPr>
              <a:t>Mentor - Ramkumar</a:t>
            </a:r>
          </a:p>
          <a:p>
            <a:pPr marL="0" lvl="0" indent="0" algn="l" rtl="0">
              <a:spcBef>
                <a:spcPts val="0"/>
              </a:spcBef>
              <a:spcAft>
                <a:spcPts val="0"/>
              </a:spcAft>
              <a:buNone/>
            </a:pPr>
            <a:endParaRPr lang="en" b="1" dirty="0">
              <a:solidFill>
                <a:schemeClr val="tx2">
                  <a:lumMod val="50000"/>
                </a:schemeClr>
              </a:solidFill>
            </a:endParaRPr>
          </a:p>
          <a:p>
            <a:pPr marL="0" lvl="0" indent="0" algn="l" rtl="0">
              <a:spcBef>
                <a:spcPts val="0"/>
              </a:spcBef>
              <a:spcAft>
                <a:spcPts val="0"/>
              </a:spcAft>
              <a:buNone/>
            </a:pPr>
            <a:r>
              <a:rPr lang="en" b="1" dirty="0">
                <a:solidFill>
                  <a:schemeClr val="tx2">
                    <a:lumMod val="50000"/>
                  </a:schemeClr>
                </a:solidFill>
              </a:rPr>
              <a:t>Team:</a:t>
            </a:r>
          </a:p>
          <a:p>
            <a:pPr algn="l">
              <a:spcBef>
                <a:spcPts val="0"/>
              </a:spcBef>
            </a:pPr>
            <a:r>
              <a:rPr lang="en" sz="1500" b="1" dirty="0">
                <a:solidFill>
                  <a:schemeClr val="tx2">
                    <a:lumMod val="50000"/>
                  </a:schemeClr>
                </a:solidFill>
                <a:highlight>
                  <a:srgbClr val="FFFFFF"/>
                </a:highlight>
              </a:rPr>
              <a:t>1.Nishu Kumari              -    </a:t>
            </a:r>
            <a:r>
              <a:rPr lang="en" sz="1500" dirty="0">
                <a:solidFill>
                  <a:schemeClr val="tx2">
                    <a:lumMod val="50000"/>
                  </a:schemeClr>
                </a:solidFill>
                <a:highlight>
                  <a:srgbClr val="FFFFFF"/>
                </a:highlight>
              </a:rPr>
              <a:t>1519358</a:t>
            </a:r>
          </a:p>
          <a:p>
            <a:pPr algn="l">
              <a:spcBef>
                <a:spcPts val="0"/>
              </a:spcBef>
            </a:pPr>
            <a:r>
              <a:rPr lang="en" sz="1500" b="1" dirty="0">
                <a:solidFill>
                  <a:schemeClr val="tx2">
                    <a:lumMod val="50000"/>
                  </a:schemeClr>
                </a:solidFill>
                <a:highlight>
                  <a:srgbClr val="FFFFFF"/>
                </a:highlight>
              </a:rPr>
              <a:t>2.Sandhya Keerthigari    -</a:t>
            </a:r>
            <a:r>
              <a:rPr lang="en" sz="1500" b="1" dirty="0">
                <a:solidFill>
                  <a:schemeClr val="tx2">
                    <a:lumMod val="50000"/>
                  </a:schemeClr>
                </a:solidFill>
                <a:highlight>
                  <a:srgbClr val="FFFFFF"/>
                </a:highlight>
                <a:ea typeface="+mn-lt"/>
                <a:cs typeface="+mn-lt"/>
              </a:rPr>
              <a:t>   </a:t>
            </a:r>
            <a:r>
              <a:rPr lang="en" sz="1500" dirty="0">
                <a:solidFill>
                  <a:schemeClr val="tx2">
                    <a:lumMod val="50000"/>
                  </a:schemeClr>
                </a:solidFill>
                <a:highlight>
                  <a:srgbClr val="FFFFFF"/>
                </a:highlight>
              </a:rPr>
              <a:t>1196149</a:t>
            </a:r>
          </a:p>
          <a:p>
            <a:pPr algn="l">
              <a:spcBef>
                <a:spcPts val="0"/>
              </a:spcBef>
            </a:pPr>
            <a:r>
              <a:rPr lang="en" sz="1500" b="1" dirty="0">
                <a:solidFill>
                  <a:schemeClr val="tx2">
                    <a:lumMod val="50000"/>
                  </a:schemeClr>
                </a:solidFill>
                <a:highlight>
                  <a:srgbClr val="FFFFFF"/>
                </a:highlight>
              </a:rPr>
              <a:t>3.Tejasvi Singh                -</a:t>
            </a:r>
            <a:r>
              <a:rPr lang="en" sz="1500" b="1" dirty="0">
                <a:solidFill>
                  <a:schemeClr val="tx2">
                    <a:lumMod val="50000"/>
                  </a:schemeClr>
                </a:solidFill>
                <a:highlight>
                  <a:srgbClr val="FFFFFF"/>
                </a:highlight>
                <a:ea typeface="+mn-lt"/>
                <a:cs typeface="+mn-lt"/>
              </a:rPr>
              <a:t>   </a:t>
            </a:r>
            <a:r>
              <a:rPr lang="en" sz="1500" dirty="0">
                <a:solidFill>
                  <a:schemeClr val="tx2">
                    <a:lumMod val="50000"/>
                  </a:schemeClr>
                </a:solidFill>
                <a:highlight>
                  <a:srgbClr val="FFFFFF"/>
                </a:highlight>
                <a:ea typeface="+mn-lt"/>
                <a:cs typeface="+mn-lt"/>
              </a:rPr>
              <a:t>1662621</a:t>
            </a:r>
            <a:endParaRPr lang="en" sz="1500" dirty="0">
              <a:solidFill>
                <a:schemeClr val="tx2">
                  <a:lumMod val="50000"/>
                </a:schemeClr>
              </a:solidFill>
              <a:highlight>
                <a:srgbClr val="FFFFFF"/>
              </a:highlight>
            </a:endParaRPr>
          </a:p>
          <a:p>
            <a:pPr algn="l">
              <a:spcBef>
                <a:spcPts val="0"/>
              </a:spcBef>
            </a:pPr>
            <a:r>
              <a:rPr lang="en" sz="1500" b="1" dirty="0">
                <a:solidFill>
                  <a:schemeClr val="tx2">
                    <a:lumMod val="50000"/>
                  </a:schemeClr>
                </a:solidFill>
                <a:highlight>
                  <a:srgbClr val="FFFFFF"/>
                </a:highlight>
              </a:rPr>
              <a:t>4.Harsh Vardhan Rajput  -</a:t>
            </a:r>
            <a:r>
              <a:rPr lang="en" sz="1500" b="1" dirty="0">
                <a:solidFill>
                  <a:schemeClr val="tx2">
                    <a:lumMod val="50000"/>
                  </a:schemeClr>
                </a:solidFill>
                <a:highlight>
                  <a:srgbClr val="FFFFFF"/>
                </a:highlight>
                <a:ea typeface="+mn-lt"/>
                <a:cs typeface="+mn-lt"/>
              </a:rPr>
              <a:t>   </a:t>
            </a:r>
            <a:r>
              <a:rPr lang="en" sz="1500" dirty="0">
                <a:solidFill>
                  <a:schemeClr val="tx2">
                    <a:lumMod val="50000"/>
                  </a:schemeClr>
                </a:solidFill>
                <a:highlight>
                  <a:srgbClr val="FFFFFF"/>
                </a:highlight>
                <a:ea typeface="+mn-lt"/>
                <a:cs typeface="+mn-lt"/>
              </a:rPr>
              <a:t>1177286</a:t>
            </a:r>
            <a:endParaRPr lang="en" sz="1500" b="1" dirty="0">
              <a:solidFill>
                <a:schemeClr val="tx2">
                  <a:lumMod val="50000"/>
                </a:schemeClr>
              </a:solidFill>
              <a:highlight>
                <a:srgbClr val="FFFFFF"/>
              </a:highlight>
            </a:endParaRPr>
          </a:p>
          <a:p>
            <a:pPr marL="0" lvl="0" indent="0" algn="ctr" rtl="0">
              <a:lnSpc>
                <a:spcPct val="115000"/>
              </a:lnSpc>
              <a:spcBef>
                <a:spcPts val="300"/>
              </a:spcBef>
              <a:spcAft>
                <a:spcPts val="0"/>
              </a:spcAft>
              <a:buClr>
                <a:schemeClr val="dk1"/>
              </a:buClr>
              <a:buSzPts val="1100"/>
              <a:buFont typeface="Arial"/>
              <a:buNone/>
            </a:pPr>
            <a:endParaRPr sz="2000" b="1" dirty="0">
              <a:solidFill>
                <a:schemeClr val="tx2">
                  <a:lumMod val="50000"/>
                </a:schemeClr>
              </a:solidFill>
              <a:highlight>
                <a:srgbClr val="FFFFFF"/>
              </a:highlight>
            </a:endParaRPr>
          </a:p>
          <a:p>
            <a:pPr marL="0" lvl="0" indent="0" algn="ctr" rtl="0">
              <a:lnSpc>
                <a:spcPct val="115000"/>
              </a:lnSpc>
              <a:spcBef>
                <a:spcPts val="300"/>
              </a:spcBef>
              <a:spcAft>
                <a:spcPts val="0"/>
              </a:spcAft>
              <a:buClr>
                <a:schemeClr val="dk1"/>
              </a:buClr>
              <a:buSzPts val="1100"/>
              <a:buFont typeface="Arial"/>
              <a:buNone/>
            </a:pPr>
            <a:endParaRPr sz="2000" b="1" dirty="0">
              <a:solidFill>
                <a:schemeClr val="tx2">
                  <a:lumMod val="50000"/>
                </a:schemeClr>
              </a:solidFill>
              <a:highlight>
                <a:srgbClr val="FFFFFF"/>
              </a:highlight>
            </a:endParaRPr>
          </a:p>
          <a:p>
            <a:pPr marL="0" lvl="0" indent="0" algn="ctr" rtl="0">
              <a:spcBef>
                <a:spcPts val="0"/>
              </a:spcBef>
              <a:spcAft>
                <a:spcPts val="0"/>
              </a:spcAft>
              <a:buNone/>
            </a:pPr>
            <a:endParaRPr dirty="0">
              <a:solidFill>
                <a:schemeClr val="tx2">
                  <a:lumMod val="50000"/>
                </a:schemeClr>
              </a:solidFill>
            </a:endParaRPr>
          </a:p>
        </p:txBody>
      </p:sp>
      <p:pic>
        <p:nvPicPr>
          <p:cNvPr id="2" name="Picture 2">
            <a:extLst>
              <a:ext uri="{FF2B5EF4-FFF2-40B4-BE49-F238E27FC236}">
                <a16:creationId xmlns:a16="http://schemas.microsoft.com/office/drawing/2014/main" id="{DF2C1EBB-DD14-0A45-9BD4-A3184D1CA472}"/>
              </a:ext>
            </a:extLst>
          </p:cNvPr>
          <p:cNvPicPr>
            <a:picLocks noChangeAspect="1"/>
          </p:cNvPicPr>
          <p:nvPr/>
        </p:nvPicPr>
        <p:blipFill rotWithShape="1">
          <a:blip r:embed="rId3"/>
          <a:srcRect l="8414" t="12621" r="9061" b="17799"/>
          <a:stretch/>
        </p:blipFill>
        <p:spPr>
          <a:xfrm>
            <a:off x="4509141" y="838200"/>
            <a:ext cx="2513958" cy="211961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D4936-0EF6-1969-0075-924B591CDD01}"/>
              </a:ext>
            </a:extLst>
          </p:cNvPr>
          <p:cNvSpPr>
            <a:spLocks noGrp="1"/>
          </p:cNvSpPr>
          <p:nvPr>
            <p:ph type="title"/>
          </p:nvPr>
        </p:nvSpPr>
        <p:spPr/>
        <p:txBody>
          <a:bodyPr/>
          <a:lstStyle/>
          <a:p>
            <a:r>
              <a:rPr lang="en-US" dirty="0"/>
              <a:t>Top news Module</a:t>
            </a:r>
          </a:p>
        </p:txBody>
      </p:sp>
      <p:pic>
        <p:nvPicPr>
          <p:cNvPr id="6" name="Picture 6">
            <a:extLst>
              <a:ext uri="{FF2B5EF4-FFF2-40B4-BE49-F238E27FC236}">
                <a16:creationId xmlns:a16="http://schemas.microsoft.com/office/drawing/2014/main" id="{529F7833-065A-5931-2D79-0410ADB3D7F6}"/>
              </a:ext>
            </a:extLst>
          </p:cNvPr>
          <p:cNvPicPr>
            <a:picLocks noChangeAspect="1"/>
          </p:cNvPicPr>
          <p:nvPr/>
        </p:nvPicPr>
        <p:blipFill rotWithShape="1">
          <a:blip r:embed="rId2"/>
          <a:srcRect t="10204" r="-119"/>
          <a:stretch/>
        </p:blipFill>
        <p:spPr>
          <a:xfrm>
            <a:off x="732905" y="1437862"/>
            <a:ext cx="6653414" cy="31448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81419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2A826-6B13-CDB1-5B48-AF92158C6B48}"/>
              </a:ext>
            </a:extLst>
          </p:cNvPr>
          <p:cNvSpPr>
            <a:spLocks noGrp="1"/>
          </p:cNvSpPr>
          <p:nvPr>
            <p:ph type="title"/>
          </p:nvPr>
        </p:nvSpPr>
        <p:spPr/>
        <p:txBody>
          <a:bodyPr/>
          <a:lstStyle/>
          <a:p>
            <a:r>
              <a:rPr lang="en-US" dirty="0"/>
              <a:t>Search module</a:t>
            </a:r>
          </a:p>
        </p:txBody>
      </p:sp>
      <p:pic>
        <p:nvPicPr>
          <p:cNvPr id="4" name="Picture 4">
            <a:extLst>
              <a:ext uri="{FF2B5EF4-FFF2-40B4-BE49-F238E27FC236}">
                <a16:creationId xmlns:a16="http://schemas.microsoft.com/office/drawing/2014/main" id="{F5A5AD98-B703-C93C-4891-E92B84FF8AF8}"/>
              </a:ext>
            </a:extLst>
          </p:cNvPr>
          <p:cNvPicPr>
            <a:picLocks noChangeAspect="1"/>
          </p:cNvPicPr>
          <p:nvPr/>
        </p:nvPicPr>
        <p:blipFill rotWithShape="1">
          <a:blip r:embed="rId2"/>
          <a:srcRect t="15202" r="-135"/>
          <a:stretch/>
        </p:blipFill>
        <p:spPr>
          <a:xfrm>
            <a:off x="788067" y="1512572"/>
            <a:ext cx="5876536" cy="28335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79303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08547-C213-0376-08CC-B22A251367A0}"/>
              </a:ext>
            </a:extLst>
          </p:cNvPr>
          <p:cNvSpPr>
            <a:spLocks noGrp="1"/>
          </p:cNvSpPr>
          <p:nvPr>
            <p:ph type="title"/>
          </p:nvPr>
        </p:nvSpPr>
        <p:spPr/>
        <p:txBody>
          <a:bodyPr/>
          <a:lstStyle/>
          <a:p>
            <a:r>
              <a:rPr lang="en-US" dirty="0"/>
              <a:t>Favorite Module</a:t>
            </a:r>
          </a:p>
        </p:txBody>
      </p:sp>
      <p:pic>
        <p:nvPicPr>
          <p:cNvPr id="3" name="Picture 3">
            <a:extLst>
              <a:ext uri="{FF2B5EF4-FFF2-40B4-BE49-F238E27FC236}">
                <a16:creationId xmlns:a16="http://schemas.microsoft.com/office/drawing/2014/main" id="{1E4FCF36-32FF-7E22-D890-980FE20DF2E1}"/>
              </a:ext>
            </a:extLst>
          </p:cNvPr>
          <p:cNvPicPr>
            <a:picLocks noChangeAspect="1"/>
          </p:cNvPicPr>
          <p:nvPr/>
        </p:nvPicPr>
        <p:blipFill>
          <a:blip r:embed="rId2"/>
          <a:stretch>
            <a:fillRect/>
          </a:stretch>
        </p:blipFill>
        <p:spPr>
          <a:xfrm>
            <a:off x="787400" y="1324819"/>
            <a:ext cx="6061075" cy="32876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17078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1958D-1D30-EA29-4149-8860FF5626C6}"/>
              </a:ext>
            </a:extLst>
          </p:cNvPr>
          <p:cNvSpPr>
            <a:spLocks noGrp="1"/>
          </p:cNvSpPr>
          <p:nvPr>
            <p:ph type="title"/>
          </p:nvPr>
        </p:nvSpPr>
        <p:spPr/>
        <p:txBody>
          <a:bodyPr/>
          <a:lstStyle/>
          <a:p>
            <a:r>
              <a:rPr lang="en-US" dirty="0"/>
              <a:t>News id</a:t>
            </a:r>
          </a:p>
        </p:txBody>
      </p:sp>
      <p:pic>
        <p:nvPicPr>
          <p:cNvPr id="3" name="Picture 3">
            <a:extLst>
              <a:ext uri="{FF2B5EF4-FFF2-40B4-BE49-F238E27FC236}">
                <a16:creationId xmlns:a16="http://schemas.microsoft.com/office/drawing/2014/main" id="{33DFA9BE-9FD1-4732-9499-6AEB23EDCBC0}"/>
              </a:ext>
            </a:extLst>
          </p:cNvPr>
          <p:cNvPicPr>
            <a:picLocks noChangeAspect="1"/>
          </p:cNvPicPr>
          <p:nvPr/>
        </p:nvPicPr>
        <p:blipFill>
          <a:blip r:embed="rId2"/>
          <a:stretch>
            <a:fillRect/>
          </a:stretch>
        </p:blipFill>
        <p:spPr>
          <a:xfrm>
            <a:off x="708025" y="1294343"/>
            <a:ext cx="6632575" cy="33565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7327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ADCF1-D02D-5453-EEE1-06A01B886811}"/>
              </a:ext>
            </a:extLst>
          </p:cNvPr>
          <p:cNvSpPr>
            <a:spLocks noGrp="1"/>
          </p:cNvSpPr>
          <p:nvPr>
            <p:ph type="title"/>
          </p:nvPr>
        </p:nvSpPr>
        <p:spPr/>
        <p:txBody>
          <a:bodyPr/>
          <a:lstStyle/>
          <a:p>
            <a:r>
              <a:rPr lang="en-US" dirty="0"/>
              <a:t>Delete news by Id</a:t>
            </a:r>
          </a:p>
        </p:txBody>
      </p:sp>
      <p:pic>
        <p:nvPicPr>
          <p:cNvPr id="3" name="Picture 3">
            <a:extLst>
              <a:ext uri="{FF2B5EF4-FFF2-40B4-BE49-F238E27FC236}">
                <a16:creationId xmlns:a16="http://schemas.microsoft.com/office/drawing/2014/main" id="{9878DC76-164F-A3EA-7714-F4CF6B7A97C6}"/>
              </a:ext>
            </a:extLst>
          </p:cNvPr>
          <p:cNvPicPr>
            <a:picLocks noChangeAspect="1"/>
          </p:cNvPicPr>
          <p:nvPr/>
        </p:nvPicPr>
        <p:blipFill>
          <a:blip r:embed="rId2"/>
          <a:stretch>
            <a:fillRect/>
          </a:stretch>
        </p:blipFill>
        <p:spPr>
          <a:xfrm>
            <a:off x="787400" y="1443804"/>
            <a:ext cx="5957887" cy="30575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5368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94913-066C-13E8-B952-36A6C41933D2}"/>
              </a:ext>
            </a:extLst>
          </p:cNvPr>
          <p:cNvSpPr>
            <a:spLocks noGrp="1"/>
          </p:cNvSpPr>
          <p:nvPr>
            <p:ph type="title"/>
          </p:nvPr>
        </p:nvSpPr>
        <p:spPr/>
        <p:txBody>
          <a:bodyPr/>
          <a:lstStyle/>
          <a:p>
            <a:r>
              <a:rPr lang="en-US" dirty="0"/>
              <a:t>Modules registering into Eureka server</a:t>
            </a:r>
          </a:p>
        </p:txBody>
      </p:sp>
      <p:pic>
        <p:nvPicPr>
          <p:cNvPr id="4" name="Picture 4">
            <a:extLst>
              <a:ext uri="{FF2B5EF4-FFF2-40B4-BE49-F238E27FC236}">
                <a16:creationId xmlns:a16="http://schemas.microsoft.com/office/drawing/2014/main" id="{75A44FA6-F95E-DB59-AF34-D591B955C485}"/>
              </a:ext>
            </a:extLst>
          </p:cNvPr>
          <p:cNvPicPr>
            <a:picLocks noChangeAspect="1"/>
          </p:cNvPicPr>
          <p:nvPr/>
        </p:nvPicPr>
        <p:blipFill>
          <a:blip r:embed="rId2"/>
          <a:stretch>
            <a:fillRect/>
          </a:stretch>
        </p:blipFill>
        <p:spPr>
          <a:xfrm>
            <a:off x="512002" y="1453818"/>
            <a:ext cx="6496016" cy="30359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71341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3BC84-1F68-68A4-2591-AA2410F7DCA0}"/>
              </a:ext>
            </a:extLst>
          </p:cNvPr>
          <p:cNvSpPr>
            <a:spLocks noGrp="1"/>
          </p:cNvSpPr>
          <p:nvPr>
            <p:ph type="title"/>
          </p:nvPr>
        </p:nvSpPr>
        <p:spPr/>
        <p:txBody>
          <a:bodyPr>
            <a:normAutofit/>
          </a:bodyPr>
          <a:lstStyle/>
          <a:p>
            <a:r>
              <a:rPr lang="en-US" dirty="0"/>
              <a:t>Implementing of microservices</a:t>
            </a:r>
          </a:p>
        </p:txBody>
      </p:sp>
      <p:pic>
        <p:nvPicPr>
          <p:cNvPr id="4" name="Picture 4">
            <a:extLst>
              <a:ext uri="{FF2B5EF4-FFF2-40B4-BE49-F238E27FC236}">
                <a16:creationId xmlns:a16="http://schemas.microsoft.com/office/drawing/2014/main" id="{949F1D49-6831-F3BA-7C61-9B4B4F48ED97}"/>
              </a:ext>
            </a:extLst>
          </p:cNvPr>
          <p:cNvPicPr>
            <a:picLocks noChangeAspect="1"/>
          </p:cNvPicPr>
          <p:nvPr/>
        </p:nvPicPr>
        <p:blipFill>
          <a:blip r:embed="rId2"/>
          <a:stretch>
            <a:fillRect/>
          </a:stretch>
        </p:blipFill>
        <p:spPr>
          <a:xfrm>
            <a:off x="660400" y="1441457"/>
            <a:ext cx="6092825" cy="33559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00009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CD73C-F6FB-61B2-38CD-E0D2DF02D7DE}"/>
              </a:ext>
            </a:extLst>
          </p:cNvPr>
          <p:cNvSpPr>
            <a:spLocks noGrp="1"/>
          </p:cNvSpPr>
          <p:nvPr>
            <p:ph type="title"/>
          </p:nvPr>
        </p:nvSpPr>
        <p:spPr>
          <a:xfrm>
            <a:off x="508001" y="457200"/>
            <a:ext cx="6447501" cy="331788"/>
          </a:xfrm>
        </p:spPr>
        <p:txBody>
          <a:bodyPr>
            <a:normAutofit fontScale="90000"/>
          </a:bodyPr>
          <a:lstStyle/>
          <a:p>
            <a:r>
              <a:rPr lang="en-US" dirty="0"/>
              <a:t>  </a:t>
            </a:r>
          </a:p>
        </p:txBody>
      </p:sp>
      <p:pic>
        <p:nvPicPr>
          <p:cNvPr id="3" name="Picture 3">
            <a:extLst>
              <a:ext uri="{FF2B5EF4-FFF2-40B4-BE49-F238E27FC236}">
                <a16:creationId xmlns:a16="http://schemas.microsoft.com/office/drawing/2014/main" id="{DD9BB7E7-6ECA-2623-1707-17D7EF3CCC1F}"/>
              </a:ext>
            </a:extLst>
          </p:cNvPr>
          <p:cNvPicPr>
            <a:picLocks noChangeAspect="1"/>
          </p:cNvPicPr>
          <p:nvPr/>
        </p:nvPicPr>
        <p:blipFill>
          <a:blip r:embed="rId2"/>
          <a:stretch>
            <a:fillRect/>
          </a:stretch>
        </p:blipFill>
        <p:spPr>
          <a:xfrm>
            <a:off x="731839" y="1179595"/>
            <a:ext cx="5727699" cy="29351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27099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C9EAE-AD11-B4DC-C72D-5630A1C2E154}"/>
              </a:ext>
            </a:extLst>
          </p:cNvPr>
          <p:cNvSpPr>
            <a:spLocks noGrp="1"/>
          </p:cNvSpPr>
          <p:nvPr>
            <p:ph type="title"/>
          </p:nvPr>
        </p:nvSpPr>
        <p:spPr>
          <a:xfrm>
            <a:off x="698500" y="441832"/>
            <a:ext cx="6070601" cy="1586753"/>
          </a:xfrm>
        </p:spPr>
        <p:txBody>
          <a:bodyPr/>
          <a:lstStyle/>
          <a:p>
            <a:r>
              <a:rPr lang="en-US" dirty="0"/>
              <a:t>News API</a:t>
            </a:r>
            <a:endParaRPr lang="en-IN" dirty="0"/>
          </a:p>
        </p:txBody>
      </p:sp>
      <p:sp>
        <p:nvSpPr>
          <p:cNvPr id="3" name="Text Placeholder 2">
            <a:extLst>
              <a:ext uri="{FF2B5EF4-FFF2-40B4-BE49-F238E27FC236}">
                <a16:creationId xmlns:a16="http://schemas.microsoft.com/office/drawing/2014/main" id="{D0E18087-0CE7-09BC-FA44-6D654D46F030}"/>
              </a:ext>
            </a:extLst>
          </p:cNvPr>
          <p:cNvSpPr>
            <a:spLocks noGrp="1"/>
          </p:cNvSpPr>
          <p:nvPr>
            <p:ph type="body" sz="quarter" idx="13"/>
          </p:nvPr>
        </p:nvSpPr>
        <p:spPr>
          <a:xfrm>
            <a:off x="630944" y="1978754"/>
            <a:ext cx="6447502" cy="385686"/>
          </a:xfrm>
        </p:spPr>
        <p:txBody>
          <a:bodyPr/>
          <a:lstStyle/>
          <a:p>
            <a:r>
              <a:rPr lang="en-IN" b="1" dirty="0">
                <a:solidFill>
                  <a:schemeClr val="tx1"/>
                </a:solidFill>
                <a:hlinkClick r:id="rId2">
                  <a:extLst>
                    <a:ext uri="{A12FA001-AC4F-418D-AE19-62706E023703}">
                      <ahyp:hlinkClr xmlns:ahyp="http://schemas.microsoft.com/office/drawing/2018/hyperlinkcolor" val="tx"/>
                    </a:ext>
                  </a:extLst>
                </a:hlinkClick>
              </a:rPr>
              <a:t>https://newsapi.org</a:t>
            </a:r>
            <a:endParaRPr lang="en-IN" b="1" dirty="0">
              <a:solidFill>
                <a:schemeClr val="tx1"/>
              </a:solidFill>
            </a:endParaRPr>
          </a:p>
        </p:txBody>
      </p:sp>
      <p:sp>
        <p:nvSpPr>
          <p:cNvPr id="4" name="Text Placeholder 3">
            <a:extLst>
              <a:ext uri="{FF2B5EF4-FFF2-40B4-BE49-F238E27FC236}">
                <a16:creationId xmlns:a16="http://schemas.microsoft.com/office/drawing/2014/main" id="{4312221C-56EB-89AF-4123-21D1B37AF937}"/>
              </a:ext>
            </a:extLst>
          </p:cNvPr>
          <p:cNvSpPr>
            <a:spLocks noGrp="1"/>
          </p:cNvSpPr>
          <p:nvPr>
            <p:ph type="body" idx="1"/>
          </p:nvPr>
        </p:nvSpPr>
        <p:spPr>
          <a:xfrm>
            <a:off x="630945" y="2988332"/>
            <a:ext cx="6447501" cy="1135436"/>
          </a:xfrm>
        </p:spPr>
        <p:txBody>
          <a:bodyPr/>
          <a:lstStyle/>
          <a:p>
            <a:r>
              <a:rPr lang="en-US" sz="1600" dirty="0">
                <a:solidFill>
                  <a:schemeClr val="tx1"/>
                </a:solidFill>
              </a:rPr>
              <a:t>News API has been used for collecting different news sources at one spot. On sending request it will give response in JSON format which contains source id, title, description, image URL, article URL, author, time etc. </a:t>
            </a:r>
            <a:endParaRPr lang="en-IN" sz="1600" dirty="0">
              <a:solidFill>
                <a:schemeClr val="tx1"/>
              </a:solidFill>
            </a:endParaRPr>
          </a:p>
          <a:p>
            <a:endParaRPr lang="en-IN" dirty="0"/>
          </a:p>
        </p:txBody>
      </p:sp>
    </p:spTree>
    <p:extLst>
      <p:ext uri="{BB962C8B-B14F-4D97-AF65-F5344CB8AC3E}">
        <p14:creationId xmlns:p14="http://schemas.microsoft.com/office/powerpoint/2010/main" val="2523948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A73F0-F56A-9BAD-487A-518A70D39268}"/>
              </a:ext>
            </a:extLst>
          </p:cNvPr>
          <p:cNvSpPr>
            <a:spLocks noGrp="1"/>
          </p:cNvSpPr>
          <p:nvPr>
            <p:ph type="title"/>
          </p:nvPr>
        </p:nvSpPr>
        <p:spPr/>
        <p:txBody>
          <a:bodyPr/>
          <a:lstStyle/>
          <a:p>
            <a:r>
              <a:rPr lang="en-US" dirty="0"/>
              <a:t>Docker</a:t>
            </a:r>
          </a:p>
        </p:txBody>
      </p:sp>
      <p:pic>
        <p:nvPicPr>
          <p:cNvPr id="3" name="Picture 3">
            <a:extLst>
              <a:ext uri="{FF2B5EF4-FFF2-40B4-BE49-F238E27FC236}">
                <a16:creationId xmlns:a16="http://schemas.microsoft.com/office/drawing/2014/main" id="{D0877BB5-610C-3EAE-A098-9B1122D37415}"/>
              </a:ext>
            </a:extLst>
          </p:cNvPr>
          <p:cNvPicPr>
            <a:picLocks noChangeAspect="1"/>
          </p:cNvPicPr>
          <p:nvPr/>
        </p:nvPicPr>
        <p:blipFill>
          <a:blip r:embed="rId2"/>
          <a:stretch>
            <a:fillRect/>
          </a:stretch>
        </p:blipFill>
        <p:spPr>
          <a:xfrm>
            <a:off x="906463" y="1239124"/>
            <a:ext cx="6370636" cy="32446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37982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0" y="743961"/>
            <a:ext cx="3156750" cy="72455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u="sng" dirty="0">
                <a:solidFill>
                  <a:schemeClr val="bg1"/>
                </a:solidFill>
              </a:rPr>
              <a:t>Outline </a:t>
            </a:r>
            <a:endParaRPr u="sng" dirty="0">
              <a:solidFill>
                <a:schemeClr val="bg1"/>
              </a:solidFill>
            </a:endParaRPr>
          </a:p>
        </p:txBody>
      </p:sp>
      <p:sp>
        <p:nvSpPr>
          <p:cNvPr id="93" name="Google Shape;93;p16"/>
          <p:cNvSpPr txBox="1">
            <a:spLocks noGrp="1"/>
          </p:cNvSpPr>
          <p:nvPr>
            <p:ph type="subTitle" idx="4294967295"/>
          </p:nvPr>
        </p:nvSpPr>
        <p:spPr>
          <a:xfrm>
            <a:off x="4170507" y="743961"/>
            <a:ext cx="4079875" cy="3252787"/>
          </a:xfrm>
          <a:prstGeom prst="rect">
            <a:avLst/>
          </a:prstGeom>
        </p:spPr>
        <p:txBody>
          <a:bodyPr spcFirstLastPara="1" wrap="square" lIns="91425" tIns="91425" rIns="91425" bIns="91425" anchor="t" anchorCtr="0">
            <a:noAutofit/>
          </a:bodyPr>
          <a:lstStyle/>
          <a:p>
            <a:pPr marL="285750" indent="-285750"/>
            <a:r>
              <a:rPr lang="en" sz="1600" dirty="0">
                <a:solidFill>
                  <a:srgbClr val="FFFFFF"/>
                </a:solidFill>
              </a:rPr>
              <a:t>Problem Statement</a:t>
            </a:r>
            <a:endParaRPr sz="1600" dirty="0">
              <a:solidFill>
                <a:srgbClr val="FFFFFF"/>
              </a:solidFill>
            </a:endParaRPr>
          </a:p>
          <a:p>
            <a:pPr marL="285750" indent="-285750">
              <a:spcBef>
                <a:spcPts val="1600"/>
              </a:spcBef>
            </a:pPr>
            <a:r>
              <a:rPr lang="en" sz="1600" dirty="0">
                <a:solidFill>
                  <a:srgbClr val="FFFFFF"/>
                </a:solidFill>
              </a:rPr>
              <a:t>Objective</a:t>
            </a:r>
            <a:endParaRPr sz="1600" dirty="0">
              <a:solidFill>
                <a:srgbClr val="FFFFFF"/>
              </a:solidFill>
            </a:endParaRPr>
          </a:p>
          <a:p>
            <a:pPr marL="285750" indent="-285750">
              <a:spcBef>
                <a:spcPts val="1600"/>
              </a:spcBef>
            </a:pPr>
            <a:r>
              <a:rPr lang="en" sz="1600" dirty="0">
                <a:solidFill>
                  <a:srgbClr val="FFFFFF"/>
                </a:solidFill>
              </a:rPr>
              <a:t>Microservices</a:t>
            </a:r>
            <a:endParaRPr sz="1600" dirty="0">
              <a:solidFill>
                <a:srgbClr val="FFFFFF"/>
              </a:solidFill>
            </a:endParaRPr>
          </a:p>
          <a:p>
            <a:pPr marL="285750" indent="-285750">
              <a:spcBef>
                <a:spcPts val="1600"/>
              </a:spcBef>
            </a:pPr>
            <a:r>
              <a:rPr lang="en-US" sz="1600" dirty="0">
                <a:solidFill>
                  <a:srgbClr val="FFFFFF"/>
                </a:solidFill>
              </a:rPr>
              <a:t>Project </a:t>
            </a:r>
            <a:r>
              <a:rPr lang="en" sz="1600" dirty="0">
                <a:solidFill>
                  <a:srgbClr val="FFFFFF"/>
                </a:solidFill>
              </a:rPr>
              <a:t>Overview</a:t>
            </a:r>
            <a:endParaRPr sz="1600" dirty="0">
              <a:solidFill>
                <a:srgbClr val="FFFFFF"/>
              </a:solidFill>
            </a:endParaRPr>
          </a:p>
          <a:p>
            <a:pPr marL="285750" indent="-285750">
              <a:spcBef>
                <a:spcPts val="1600"/>
              </a:spcBef>
            </a:pPr>
            <a:r>
              <a:rPr lang="en" sz="1600" dirty="0">
                <a:solidFill>
                  <a:srgbClr val="FFFFFF"/>
                </a:solidFill>
              </a:rPr>
              <a:t>Onboarding-Architecture</a:t>
            </a:r>
            <a:endParaRPr sz="1600" dirty="0">
              <a:solidFill>
                <a:srgbClr val="FFFFFF"/>
              </a:solidFill>
            </a:endParaRPr>
          </a:p>
          <a:p>
            <a:pPr marL="285750" indent="-285750">
              <a:spcBef>
                <a:spcPts val="1600"/>
              </a:spcBef>
            </a:pPr>
            <a:r>
              <a:rPr lang="en" sz="1600" dirty="0">
                <a:solidFill>
                  <a:srgbClr val="FFFFFF"/>
                </a:solidFill>
              </a:rPr>
              <a:t>Project Flow</a:t>
            </a:r>
          </a:p>
          <a:p>
            <a:pPr marL="285750" indent="-285750">
              <a:spcBef>
                <a:spcPts val="1600"/>
              </a:spcBef>
            </a:pPr>
            <a:r>
              <a:rPr lang="en-US" sz="1600" dirty="0">
                <a:solidFill>
                  <a:srgbClr val="FFFFFF"/>
                </a:solidFill>
              </a:rPr>
              <a:t>T</a:t>
            </a:r>
            <a:r>
              <a:rPr lang="en" sz="1600" dirty="0">
                <a:solidFill>
                  <a:srgbClr val="FFFFFF"/>
                </a:solidFill>
              </a:rPr>
              <a:t>echnology and Tools </a:t>
            </a:r>
            <a:r>
              <a:rPr lang="en-US" sz="1600" dirty="0">
                <a:solidFill>
                  <a:srgbClr val="FFFFFF"/>
                </a:solidFill>
              </a:rPr>
              <a:t>Used</a:t>
            </a:r>
          </a:p>
          <a:p>
            <a:pPr marL="285750" indent="-285750">
              <a:spcBef>
                <a:spcPts val="1600"/>
              </a:spcBef>
            </a:pPr>
            <a:r>
              <a:rPr lang="en-US" sz="1600" dirty="0">
                <a:solidFill>
                  <a:srgbClr val="FFFFFF"/>
                </a:solidFill>
              </a:rPr>
              <a:t>Conclusion</a:t>
            </a:r>
          </a:p>
          <a:p>
            <a:pPr marL="0" lvl="0" indent="0" algn="l" rtl="0">
              <a:lnSpc>
                <a:spcPct val="115000"/>
              </a:lnSpc>
              <a:spcBef>
                <a:spcPts val="1600"/>
              </a:spcBef>
              <a:spcAft>
                <a:spcPts val="0"/>
              </a:spcAft>
              <a:buNone/>
            </a:pPr>
            <a:endParaRPr lang="en-US" sz="1600" dirty="0">
              <a:solidFill>
                <a:srgbClr val="FFFFFF"/>
              </a:solidFill>
            </a:endParaRPr>
          </a:p>
          <a:p>
            <a:pPr marL="0" lvl="0" indent="0" algn="l" rtl="0">
              <a:lnSpc>
                <a:spcPct val="115000"/>
              </a:lnSpc>
              <a:spcBef>
                <a:spcPts val="1600"/>
              </a:spcBef>
              <a:spcAft>
                <a:spcPts val="0"/>
              </a:spcAft>
              <a:buNone/>
            </a:pPr>
            <a:endParaRPr sz="1600" dirty="0">
              <a:solidFill>
                <a:srgbClr val="FFFFFF"/>
              </a:solidFill>
            </a:endParaRPr>
          </a:p>
          <a:p>
            <a:pPr marL="0" lvl="0" indent="0" algn="l" rtl="0">
              <a:spcBef>
                <a:spcPts val="1600"/>
              </a:spcBef>
              <a:spcAft>
                <a:spcPts val="1600"/>
              </a:spcAft>
              <a:buNone/>
            </a:pP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729449" y="1322450"/>
            <a:ext cx="5847995" cy="10051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a:t>
            </a:r>
            <a:r>
              <a:rPr lang="en-US" sz="4000" dirty="0">
                <a:solidFill>
                  <a:schemeClr val="bg1"/>
                </a:solidFill>
              </a:rPr>
              <a:t>Project</a:t>
            </a:r>
            <a:r>
              <a:rPr lang="en-US" sz="4000" dirty="0"/>
              <a:t> </a:t>
            </a:r>
            <a:r>
              <a:rPr lang="en-US" sz="4000" dirty="0">
                <a:solidFill>
                  <a:schemeClr val="bg1"/>
                </a:solidFill>
              </a:rPr>
              <a:t>Overview</a:t>
            </a:r>
            <a:r>
              <a:rPr lang="en-US" sz="4000" dirty="0"/>
              <a:t> </a:t>
            </a:r>
            <a:endParaRPr sz="4000" dirty="0"/>
          </a:p>
        </p:txBody>
      </p:sp>
    </p:spTree>
    <p:extLst>
      <p:ext uri="{BB962C8B-B14F-4D97-AF65-F5344CB8AC3E}">
        <p14:creationId xmlns:p14="http://schemas.microsoft.com/office/powerpoint/2010/main" val="3405496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6" name="Rectangle 5">
            <a:extLst>
              <a:ext uri="{FF2B5EF4-FFF2-40B4-BE49-F238E27FC236}">
                <a16:creationId xmlns:a16="http://schemas.microsoft.com/office/drawing/2014/main" id="{E7518259-7EA9-4467-9659-F75419C33C1D}"/>
              </a:ext>
            </a:extLst>
          </p:cNvPr>
          <p:cNvSpPr/>
          <p:nvPr/>
        </p:nvSpPr>
        <p:spPr>
          <a:xfrm>
            <a:off x="4160520" y="1472094"/>
            <a:ext cx="906780" cy="1109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68EBFC0D-4EF5-4D39-831F-1D2598F00ED5}"/>
              </a:ext>
            </a:extLst>
          </p:cNvPr>
          <p:cNvGrpSpPr/>
          <p:nvPr/>
        </p:nvGrpSpPr>
        <p:grpSpPr>
          <a:xfrm>
            <a:off x="240840" y="1828673"/>
            <a:ext cx="1116993" cy="740638"/>
            <a:chOff x="3340101" y="0"/>
            <a:chExt cx="1116993" cy="740638"/>
          </a:xfrm>
        </p:grpSpPr>
        <p:sp>
          <p:nvSpPr>
            <p:cNvPr id="14" name="Oval 13">
              <a:extLst>
                <a:ext uri="{FF2B5EF4-FFF2-40B4-BE49-F238E27FC236}">
                  <a16:creationId xmlns:a16="http://schemas.microsoft.com/office/drawing/2014/main" id="{2F7D37BD-4B77-432F-89F6-EAD2689398F3}"/>
                </a:ext>
              </a:extLst>
            </p:cNvPr>
            <p:cNvSpPr/>
            <p:nvPr/>
          </p:nvSpPr>
          <p:spPr>
            <a:xfrm>
              <a:off x="3340101" y="0"/>
              <a:ext cx="1116993" cy="740638"/>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Oval 4">
              <a:extLst>
                <a:ext uri="{FF2B5EF4-FFF2-40B4-BE49-F238E27FC236}">
                  <a16:creationId xmlns:a16="http://schemas.microsoft.com/office/drawing/2014/main" id="{CF2C624B-D7F1-4868-AEA4-1B078DA4B19F}"/>
                </a:ext>
              </a:extLst>
            </p:cNvPr>
            <p:cNvSpPr txBox="1"/>
            <p:nvPr/>
          </p:nvSpPr>
          <p:spPr>
            <a:xfrm>
              <a:off x="3503681" y="108464"/>
              <a:ext cx="789833" cy="5237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Home</a:t>
              </a:r>
            </a:p>
          </p:txBody>
        </p:sp>
      </p:grpSp>
      <p:grpSp>
        <p:nvGrpSpPr>
          <p:cNvPr id="16" name="Group 15">
            <a:extLst>
              <a:ext uri="{FF2B5EF4-FFF2-40B4-BE49-F238E27FC236}">
                <a16:creationId xmlns:a16="http://schemas.microsoft.com/office/drawing/2014/main" id="{DFDF9093-A06F-4263-B005-1CE0CE8D8D64}"/>
              </a:ext>
            </a:extLst>
          </p:cNvPr>
          <p:cNvGrpSpPr/>
          <p:nvPr/>
        </p:nvGrpSpPr>
        <p:grpSpPr>
          <a:xfrm>
            <a:off x="1971796" y="999665"/>
            <a:ext cx="1116993" cy="740638"/>
            <a:chOff x="3340101" y="0"/>
            <a:chExt cx="1116993" cy="740638"/>
          </a:xfrm>
        </p:grpSpPr>
        <p:sp>
          <p:nvSpPr>
            <p:cNvPr id="17" name="Oval 16">
              <a:extLst>
                <a:ext uri="{FF2B5EF4-FFF2-40B4-BE49-F238E27FC236}">
                  <a16:creationId xmlns:a16="http://schemas.microsoft.com/office/drawing/2014/main" id="{456B3778-3CE8-424F-9A84-F4BFACFA2A77}"/>
                </a:ext>
              </a:extLst>
            </p:cNvPr>
            <p:cNvSpPr/>
            <p:nvPr/>
          </p:nvSpPr>
          <p:spPr>
            <a:xfrm>
              <a:off x="3340101" y="0"/>
              <a:ext cx="1116993" cy="740638"/>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Oval 4">
              <a:extLst>
                <a:ext uri="{FF2B5EF4-FFF2-40B4-BE49-F238E27FC236}">
                  <a16:creationId xmlns:a16="http://schemas.microsoft.com/office/drawing/2014/main" id="{7E818996-84C8-4931-BA41-A845585234F9}"/>
                </a:ext>
              </a:extLst>
            </p:cNvPr>
            <p:cNvSpPr txBox="1"/>
            <p:nvPr/>
          </p:nvSpPr>
          <p:spPr>
            <a:xfrm>
              <a:off x="3503681" y="108464"/>
              <a:ext cx="789833" cy="5237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0" i="0" kern="1200" dirty="0"/>
                <a:t>Login</a:t>
              </a:r>
              <a:endParaRPr lang="en-US" sz="1500" kern="1200" dirty="0"/>
            </a:p>
          </p:txBody>
        </p:sp>
      </p:grpSp>
      <p:grpSp>
        <p:nvGrpSpPr>
          <p:cNvPr id="19" name="Group 18">
            <a:extLst>
              <a:ext uri="{FF2B5EF4-FFF2-40B4-BE49-F238E27FC236}">
                <a16:creationId xmlns:a16="http://schemas.microsoft.com/office/drawing/2014/main" id="{1B4EE419-1F29-4B3B-85FF-6E172AD2AE7F}"/>
              </a:ext>
            </a:extLst>
          </p:cNvPr>
          <p:cNvGrpSpPr/>
          <p:nvPr/>
        </p:nvGrpSpPr>
        <p:grpSpPr>
          <a:xfrm>
            <a:off x="1971796" y="2656012"/>
            <a:ext cx="1116993" cy="740638"/>
            <a:chOff x="3340101" y="0"/>
            <a:chExt cx="1116993" cy="740638"/>
          </a:xfrm>
        </p:grpSpPr>
        <p:sp>
          <p:nvSpPr>
            <p:cNvPr id="20" name="Oval 19">
              <a:extLst>
                <a:ext uri="{FF2B5EF4-FFF2-40B4-BE49-F238E27FC236}">
                  <a16:creationId xmlns:a16="http://schemas.microsoft.com/office/drawing/2014/main" id="{2FF93351-2D9E-4FBB-827B-B6E50F796687}"/>
                </a:ext>
              </a:extLst>
            </p:cNvPr>
            <p:cNvSpPr/>
            <p:nvPr/>
          </p:nvSpPr>
          <p:spPr>
            <a:xfrm>
              <a:off x="3340101" y="0"/>
              <a:ext cx="1116993" cy="740638"/>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Oval 4">
              <a:extLst>
                <a:ext uri="{FF2B5EF4-FFF2-40B4-BE49-F238E27FC236}">
                  <a16:creationId xmlns:a16="http://schemas.microsoft.com/office/drawing/2014/main" id="{0CFBD9ED-182A-49AE-A9AC-C771AECFBE3B}"/>
                </a:ext>
              </a:extLst>
            </p:cNvPr>
            <p:cNvSpPr txBox="1"/>
            <p:nvPr/>
          </p:nvSpPr>
          <p:spPr>
            <a:xfrm>
              <a:off x="3503681" y="108464"/>
              <a:ext cx="789833" cy="5237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Register</a:t>
              </a:r>
            </a:p>
          </p:txBody>
        </p:sp>
      </p:grpSp>
      <p:grpSp>
        <p:nvGrpSpPr>
          <p:cNvPr id="22" name="Group 21">
            <a:extLst>
              <a:ext uri="{FF2B5EF4-FFF2-40B4-BE49-F238E27FC236}">
                <a16:creationId xmlns:a16="http://schemas.microsoft.com/office/drawing/2014/main" id="{13BA20BE-D2FB-48B6-B650-81E31D753DAC}"/>
              </a:ext>
            </a:extLst>
          </p:cNvPr>
          <p:cNvGrpSpPr/>
          <p:nvPr/>
        </p:nvGrpSpPr>
        <p:grpSpPr>
          <a:xfrm>
            <a:off x="3699836" y="2917867"/>
            <a:ext cx="1116993" cy="740638"/>
            <a:chOff x="3366695" y="80503"/>
            <a:chExt cx="1116993" cy="740638"/>
          </a:xfrm>
        </p:grpSpPr>
        <p:sp>
          <p:nvSpPr>
            <p:cNvPr id="23" name="Oval 22">
              <a:extLst>
                <a:ext uri="{FF2B5EF4-FFF2-40B4-BE49-F238E27FC236}">
                  <a16:creationId xmlns:a16="http://schemas.microsoft.com/office/drawing/2014/main" id="{7B282AAB-3058-4452-8403-B9C23FE6FB0B}"/>
                </a:ext>
              </a:extLst>
            </p:cNvPr>
            <p:cNvSpPr/>
            <p:nvPr/>
          </p:nvSpPr>
          <p:spPr>
            <a:xfrm>
              <a:off x="3366695" y="80503"/>
              <a:ext cx="1116993" cy="740638"/>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Oval 4">
              <a:extLst>
                <a:ext uri="{FF2B5EF4-FFF2-40B4-BE49-F238E27FC236}">
                  <a16:creationId xmlns:a16="http://schemas.microsoft.com/office/drawing/2014/main" id="{7B774482-E853-4C33-B68E-DF89B4DD9C8E}"/>
                </a:ext>
              </a:extLst>
            </p:cNvPr>
            <p:cNvSpPr txBox="1"/>
            <p:nvPr/>
          </p:nvSpPr>
          <p:spPr>
            <a:xfrm>
              <a:off x="3503681" y="108464"/>
              <a:ext cx="789833" cy="5237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Search</a:t>
              </a:r>
            </a:p>
          </p:txBody>
        </p:sp>
      </p:grpSp>
      <p:grpSp>
        <p:nvGrpSpPr>
          <p:cNvPr id="34" name="Group 33">
            <a:extLst>
              <a:ext uri="{FF2B5EF4-FFF2-40B4-BE49-F238E27FC236}">
                <a16:creationId xmlns:a16="http://schemas.microsoft.com/office/drawing/2014/main" id="{ED2D2E55-9B32-4219-A872-D77155804B72}"/>
              </a:ext>
            </a:extLst>
          </p:cNvPr>
          <p:cNvGrpSpPr/>
          <p:nvPr/>
        </p:nvGrpSpPr>
        <p:grpSpPr>
          <a:xfrm>
            <a:off x="3594730" y="984927"/>
            <a:ext cx="1116993" cy="756036"/>
            <a:chOff x="3340101" y="0"/>
            <a:chExt cx="1116993" cy="740638"/>
          </a:xfrm>
        </p:grpSpPr>
        <p:sp>
          <p:nvSpPr>
            <p:cNvPr id="35" name="Oval 34">
              <a:extLst>
                <a:ext uri="{FF2B5EF4-FFF2-40B4-BE49-F238E27FC236}">
                  <a16:creationId xmlns:a16="http://schemas.microsoft.com/office/drawing/2014/main" id="{94496614-19AC-4AEC-8A6C-C8E619536813}"/>
                </a:ext>
              </a:extLst>
            </p:cNvPr>
            <p:cNvSpPr/>
            <p:nvPr/>
          </p:nvSpPr>
          <p:spPr>
            <a:xfrm>
              <a:off x="3340101" y="0"/>
              <a:ext cx="1116993" cy="740638"/>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Oval 4">
              <a:extLst>
                <a:ext uri="{FF2B5EF4-FFF2-40B4-BE49-F238E27FC236}">
                  <a16:creationId xmlns:a16="http://schemas.microsoft.com/office/drawing/2014/main" id="{F09FD30F-C4FE-4A92-B606-939B50E2ED73}"/>
                </a:ext>
              </a:extLst>
            </p:cNvPr>
            <p:cNvSpPr txBox="1"/>
            <p:nvPr/>
          </p:nvSpPr>
          <p:spPr>
            <a:xfrm>
              <a:off x="3445207" y="108464"/>
              <a:ext cx="906780" cy="5237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Top </a:t>
              </a:r>
            </a:p>
            <a:p>
              <a:pPr marL="0" lvl="0" indent="0" algn="ctr" defTabSz="666750">
                <a:lnSpc>
                  <a:spcPct val="90000"/>
                </a:lnSpc>
                <a:spcBef>
                  <a:spcPct val="0"/>
                </a:spcBef>
                <a:spcAft>
                  <a:spcPct val="35000"/>
                </a:spcAft>
                <a:buNone/>
              </a:pPr>
              <a:r>
                <a:rPr lang="en-US" sz="1500" kern="1200" dirty="0"/>
                <a:t>News List</a:t>
              </a:r>
            </a:p>
          </p:txBody>
        </p:sp>
      </p:grpSp>
      <p:cxnSp>
        <p:nvCxnSpPr>
          <p:cNvPr id="11" name="Straight Arrow Connector 10">
            <a:extLst>
              <a:ext uri="{FF2B5EF4-FFF2-40B4-BE49-F238E27FC236}">
                <a16:creationId xmlns:a16="http://schemas.microsoft.com/office/drawing/2014/main" id="{688C4EAD-4E37-4D86-89D8-EC73E3589EB9}"/>
              </a:ext>
            </a:extLst>
          </p:cNvPr>
          <p:cNvCxnSpPr/>
          <p:nvPr/>
        </p:nvCxnSpPr>
        <p:spPr>
          <a:xfrm flipV="1">
            <a:off x="933578" y="1606585"/>
            <a:ext cx="1173330" cy="7244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96285AF-E487-45AB-A6DE-579FE67268A1}"/>
              </a:ext>
            </a:extLst>
          </p:cNvPr>
          <p:cNvCxnSpPr>
            <a:cxnSpLocks/>
            <a:stCxn id="14" idx="6"/>
            <a:endCxn id="20" idx="2"/>
          </p:cNvCxnSpPr>
          <p:nvPr/>
        </p:nvCxnSpPr>
        <p:spPr>
          <a:xfrm>
            <a:off x="1357833" y="2198992"/>
            <a:ext cx="613963" cy="82733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CCF68E8-46B1-414D-86B0-1918643E7EF0}"/>
              </a:ext>
            </a:extLst>
          </p:cNvPr>
          <p:cNvCxnSpPr>
            <a:cxnSpLocks/>
          </p:cNvCxnSpPr>
          <p:nvPr/>
        </p:nvCxnSpPr>
        <p:spPr>
          <a:xfrm>
            <a:off x="3052891" y="1296628"/>
            <a:ext cx="567870" cy="119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A8F580D4-29E8-4F75-A4A9-204563A232AF}"/>
              </a:ext>
            </a:extLst>
          </p:cNvPr>
          <p:cNvCxnSpPr/>
          <p:nvPr/>
        </p:nvCxnSpPr>
        <p:spPr>
          <a:xfrm>
            <a:off x="4950352" y="1186307"/>
            <a:ext cx="565364"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80709D94-5787-4608-AF07-FD49C2904916}"/>
              </a:ext>
            </a:extLst>
          </p:cNvPr>
          <p:cNvCxnSpPr/>
          <p:nvPr/>
        </p:nvCxnSpPr>
        <p:spPr>
          <a:xfrm>
            <a:off x="4950352" y="1472376"/>
            <a:ext cx="565364"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914A1A9B-8ED4-4369-BEF0-A58D3169DBF6}"/>
              </a:ext>
            </a:extLst>
          </p:cNvPr>
          <p:cNvSpPr/>
          <p:nvPr/>
        </p:nvSpPr>
        <p:spPr>
          <a:xfrm>
            <a:off x="240840" y="131862"/>
            <a:ext cx="8903160" cy="615553"/>
          </a:xfrm>
          <a:prstGeom prst="rect">
            <a:avLst/>
          </a:prstGeom>
        </p:spPr>
        <p:txBody>
          <a:bodyPr wrap="square">
            <a:spAutoFit/>
          </a:bodyPr>
          <a:lstStyle/>
          <a:p>
            <a:r>
              <a:rPr lang="en" sz="3400" dirty="0">
                <a:latin typeface="Economica" panose="020B0604020202020204" charset="0"/>
              </a:rPr>
              <a:t> </a:t>
            </a:r>
            <a:r>
              <a:rPr lang="en-US" sz="3400" u="sng" dirty="0">
                <a:latin typeface="Economica" panose="020B0604020202020204" charset="0"/>
              </a:rPr>
              <a:t>Project</a:t>
            </a:r>
            <a:r>
              <a:rPr lang="en-US" sz="3400" dirty="0">
                <a:latin typeface="Economica" panose="020B0604020202020204" charset="0"/>
              </a:rPr>
              <a:t> </a:t>
            </a:r>
            <a:r>
              <a:rPr lang="en-US" sz="3400" u="sng" dirty="0">
                <a:latin typeface="Economica" panose="020B0604020202020204" charset="0"/>
              </a:rPr>
              <a:t>Overview</a:t>
            </a:r>
            <a:r>
              <a:rPr lang="en-US" sz="3400" dirty="0">
                <a:latin typeface="Economica" panose="020B0604020202020204" charset="0"/>
              </a:rPr>
              <a:t> </a:t>
            </a:r>
          </a:p>
        </p:txBody>
      </p:sp>
      <p:sp>
        <p:nvSpPr>
          <p:cNvPr id="72" name="Rectangle 71">
            <a:extLst>
              <a:ext uri="{FF2B5EF4-FFF2-40B4-BE49-F238E27FC236}">
                <a16:creationId xmlns:a16="http://schemas.microsoft.com/office/drawing/2014/main" id="{FF862E09-88C0-4293-A0B6-D7430C669D03}"/>
              </a:ext>
            </a:extLst>
          </p:cNvPr>
          <p:cNvSpPr/>
          <p:nvPr/>
        </p:nvSpPr>
        <p:spPr>
          <a:xfrm>
            <a:off x="3453882" y="3986173"/>
            <a:ext cx="1592580" cy="740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API</a:t>
            </a:r>
          </a:p>
        </p:txBody>
      </p:sp>
      <p:cxnSp>
        <p:nvCxnSpPr>
          <p:cNvPr id="78" name="Straight Arrow Connector 77">
            <a:extLst>
              <a:ext uri="{FF2B5EF4-FFF2-40B4-BE49-F238E27FC236}">
                <a16:creationId xmlns:a16="http://schemas.microsoft.com/office/drawing/2014/main" id="{D9DAD268-70E9-42FD-BEEF-F4D702D3EAA3}"/>
              </a:ext>
            </a:extLst>
          </p:cNvPr>
          <p:cNvCxnSpPr>
            <a:stCxn id="23" idx="4"/>
            <a:endCxn id="72" idx="0"/>
          </p:cNvCxnSpPr>
          <p:nvPr/>
        </p:nvCxnSpPr>
        <p:spPr>
          <a:xfrm flipH="1">
            <a:off x="4250172" y="3658505"/>
            <a:ext cx="8161" cy="327668"/>
          </a:xfrm>
          <a:prstGeom prst="straightConnector1">
            <a:avLst/>
          </a:prstGeom>
          <a:ln w="22225">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74EF44DA-5553-CDD8-131D-AA20700D3F8B}"/>
              </a:ext>
            </a:extLst>
          </p:cNvPr>
          <p:cNvCxnSpPr>
            <a:cxnSpLocks/>
            <a:stCxn id="17" idx="5"/>
            <a:endCxn id="23" idx="1"/>
          </p:cNvCxnSpPr>
          <p:nvPr/>
        </p:nvCxnSpPr>
        <p:spPr>
          <a:xfrm>
            <a:off x="2925209" y="1631839"/>
            <a:ext cx="938207" cy="1394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21D2787F-33C6-E8A1-D9A8-4A0CAB6987C7}"/>
              </a:ext>
            </a:extLst>
          </p:cNvPr>
          <p:cNvGrpSpPr/>
          <p:nvPr/>
        </p:nvGrpSpPr>
        <p:grpSpPr>
          <a:xfrm>
            <a:off x="3618586" y="1914369"/>
            <a:ext cx="1116993" cy="740638"/>
            <a:chOff x="3340101" y="0"/>
            <a:chExt cx="1116993" cy="740638"/>
          </a:xfrm>
        </p:grpSpPr>
        <p:sp>
          <p:nvSpPr>
            <p:cNvPr id="41" name="Oval 40">
              <a:extLst>
                <a:ext uri="{FF2B5EF4-FFF2-40B4-BE49-F238E27FC236}">
                  <a16:creationId xmlns:a16="http://schemas.microsoft.com/office/drawing/2014/main" id="{A464923B-8BF3-9359-12C8-4795C175F212}"/>
                </a:ext>
              </a:extLst>
            </p:cNvPr>
            <p:cNvSpPr/>
            <p:nvPr/>
          </p:nvSpPr>
          <p:spPr>
            <a:xfrm>
              <a:off x="3340101" y="0"/>
              <a:ext cx="1116993" cy="740638"/>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2" name="Oval 4">
              <a:extLst>
                <a:ext uri="{FF2B5EF4-FFF2-40B4-BE49-F238E27FC236}">
                  <a16:creationId xmlns:a16="http://schemas.microsoft.com/office/drawing/2014/main" id="{89D1846A-EEDD-DFD5-E7DE-9C715ED9CDB2}"/>
                </a:ext>
              </a:extLst>
            </p:cNvPr>
            <p:cNvSpPr txBox="1"/>
            <p:nvPr/>
          </p:nvSpPr>
          <p:spPr>
            <a:xfrm>
              <a:off x="3503681" y="108464"/>
              <a:ext cx="789833" cy="5237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Favorites List</a:t>
              </a:r>
            </a:p>
          </p:txBody>
        </p:sp>
      </p:grpSp>
      <p:graphicFrame>
        <p:nvGraphicFramePr>
          <p:cNvPr id="53" name="Diagram 52">
            <a:extLst>
              <a:ext uri="{FF2B5EF4-FFF2-40B4-BE49-F238E27FC236}">
                <a16:creationId xmlns:a16="http://schemas.microsoft.com/office/drawing/2014/main" id="{2B45BD7F-3553-954B-8408-7AFA343BBC27}"/>
              </a:ext>
            </a:extLst>
          </p:cNvPr>
          <p:cNvGraphicFramePr/>
          <p:nvPr>
            <p:extLst>
              <p:ext uri="{D42A27DB-BD31-4B8C-83A1-F6EECF244321}">
                <p14:modId xmlns:p14="http://schemas.microsoft.com/office/powerpoint/2010/main" val="2804302473"/>
              </p:ext>
            </p:extLst>
          </p:nvPr>
        </p:nvGraphicFramePr>
        <p:xfrm>
          <a:off x="5776216" y="864800"/>
          <a:ext cx="2957802" cy="22356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4" name="Straight Arrow Connector 53">
            <a:extLst>
              <a:ext uri="{FF2B5EF4-FFF2-40B4-BE49-F238E27FC236}">
                <a16:creationId xmlns:a16="http://schemas.microsoft.com/office/drawing/2014/main" id="{EBAE15B0-9C17-1AE1-ACD7-385795940EA7}"/>
              </a:ext>
            </a:extLst>
          </p:cNvPr>
          <p:cNvCxnSpPr/>
          <p:nvPr/>
        </p:nvCxnSpPr>
        <p:spPr>
          <a:xfrm flipH="1">
            <a:off x="6015905" y="2945828"/>
            <a:ext cx="10606" cy="10488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DA44DE1-A10A-82E8-20D4-0F0FD1CD136B}"/>
              </a:ext>
            </a:extLst>
          </p:cNvPr>
          <p:cNvCxnSpPr/>
          <p:nvPr/>
        </p:nvCxnSpPr>
        <p:spPr>
          <a:xfrm>
            <a:off x="7122727" y="2945828"/>
            <a:ext cx="11016" cy="10488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DC0C231-BBA4-36A1-50E1-D748521CE43B}"/>
              </a:ext>
            </a:extLst>
          </p:cNvPr>
          <p:cNvCxnSpPr/>
          <p:nvPr/>
        </p:nvCxnSpPr>
        <p:spPr>
          <a:xfrm>
            <a:off x="8291945" y="2917867"/>
            <a:ext cx="12645" cy="102903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7" name="Cylinder 56">
            <a:extLst>
              <a:ext uri="{FF2B5EF4-FFF2-40B4-BE49-F238E27FC236}">
                <a16:creationId xmlns:a16="http://schemas.microsoft.com/office/drawing/2014/main" id="{ABA58CD2-416B-9997-96E4-EF9BCFFE3DEB}"/>
              </a:ext>
            </a:extLst>
          </p:cNvPr>
          <p:cNvSpPr/>
          <p:nvPr/>
        </p:nvSpPr>
        <p:spPr>
          <a:xfrm>
            <a:off x="5661524" y="3986173"/>
            <a:ext cx="729974" cy="89985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a:t>
            </a:r>
          </a:p>
          <a:p>
            <a:pPr algn="ctr"/>
            <a:r>
              <a:rPr lang="en-US" dirty="0"/>
              <a:t>Server</a:t>
            </a:r>
          </a:p>
        </p:txBody>
      </p:sp>
      <p:sp>
        <p:nvSpPr>
          <p:cNvPr id="59" name="Cylinder 58">
            <a:extLst>
              <a:ext uri="{FF2B5EF4-FFF2-40B4-BE49-F238E27FC236}">
                <a16:creationId xmlns:a16="http://schemas.microsoft.com/office/drawing/2014/main" id="{9BDA6065-0505-D66C-4B81-FA38CE45834D}"/>
              </a:ext>
            </a:extLst>
          </p:cNvPr>
          <p:cNvSpPr/>
          <p:nvPr/>
        </p:nvSpPr>
        <p:spPr>
          <a:xfrm>
            <a:off x="6757740" y="3986173"/>
            <a:ext cx="729974" cy="89985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a:t>
            </a:r>
          </a:p>
          <a:p>
            <a:pPr algn="ctr"/>
            <a:r>
              <a:rPr lang="en-US" dirty="0"/>
              <a:t>Server</a:t>
            </a:r>
          </a:p>
        </p:txBody>
      </p:sp>
      <p:sp>
        <p:nvSpPr>
          <p:cNvPr id="60" name="Cloud 59">
            <a:extLst>
              <a:ext uri="{FF2B5EF4-FFF2-40B4-BE49-F238E27FC236}">
                <a16:creationId xmlns:a16="http://schemas.microsoft.com/office/drawing/2014/main" id="{F36B0E25-90A7-3380-DE94-D63EEFD4F255}"/>
              </a:ext>
            </a:extLst>
          </p:cNvPr>
          <p:cNvSpPr/>
          <p:nvPr/>
        </p:nvSpPr>
        <p:spPr>
          <a:xfrm>
            <a:off x="7668492" y="3946905"/>
            <a:ext cx="1287644" cy="91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endParaRPr lang="en-IN" dirty="0"/>
          </a:p>
        </p:txBody>
      </p:sp>
      <p:cxnSp>
        <p:nvCxnSpPr>
          <p:cNvPr id="61" name="Straight Arrow Connector 60">
            <a:extLst>
              <a:ext uri="{FF2B5EF4-FFF2-40B4-BE49-F238E27FC236}">
                <a16:creationId xmlns:a16="http://schemas.microsoft.com/office/drawing/2014/main" id="{03004DCA-9466-FC5F-22C3-EE54347E1513}"/>
              </a:ext>
            </a:extLst>
          </p:cNvPr>
          <p:cNvCxnSpPr>
            <a:cxnSpLocks/>
            <a:endCxn id="41" idx="1"/>
          </p:cNvCxnSpPr>
          <p:nvPr/>
        </p:nvCxnSpPr>
        <p:spPr>
          <a:xfrm>
            <a:off x="2977635" y="1550842"/>
            <a:ext cx="804531" cy="471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E703901-9BC7-1F30-250F-A876AE701805}"/>
              </a:ext>
            </a:extLst>
          </p:cNvPr>
          <p:cNvCxnSpPr/>
          <p:nvPr/>
        </p:nvCxnSpPr>
        <p:spPr>
          <a:xfrm flipH="1" flipV="1">
            <a:off x="2520951" y="1695450"/>
            <a:ext cx="6349" cy="101441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814045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729449" y="1322450"/>
            <a:ext cx="6159723" cy="129605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solidFill>
                  <a:schemeClr val="bg1"/>
                </a:solidFill>
              </a:rPr>
              <a:t> </a:t>
            </a:r>
            <a:r>
              <a:rPr lang="en-US" sz="4000" dirty="0">
                <a:solidFill>
                  <a:schemeClr val="bg1"/>
                </a:solidFill>
              </a:rPr>
              <a:t>Onboarding Architecture</a:t>
            </a:r>
            <a:endParaRPr sz="4000" dirty="0">
              <a:solidFill>
                <a:schemeClr val="bg1"/>
              </a:solidFill>
            </a:endParaRPr>
          </a:p>
        </p:txBody>
      </p:sp>
    </p:spTree>
    <p:extLst>
      <p:ext uri="{BB962C8B-B14F-4D97-AF65-F5344CB8AC3E}">
        <p14:creationId xmlns:p14="http://schemas.microsoft.com/office/powerpoint/2010/main" val="300625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168360" y="21078"/>
            <a:ext cx="8520600" cy="83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u="sng" dirty="0"/>
              <a:t>Architecture</a:t>
            </a:r>
            <a:endParaRPr u="sng" dirty="0"/>
          </a:p>
        </p:txBody>
      </p:sp>
      <p:sp>
        <p:nvSpPr>
          <p:cNvPr id="9" name="Text Placeholder 8">
            <a:extLst>
              <a:ext uri="{FF2B5EF4-FFF2-40B4-BE49-F238E27FC236}">
                <a16:creationId xmlns:a16="http://schemas.microsoft.com/office/drawing/2014/main" id="{9882053A-2F16-4C1A-A9C3-04F2510D3150}"/>
              </a:ext>
            </a:extLst>
          </p:cNvPr>
          <p:cNvSpPr>
            <a:spLocks noGrp="1"/>
          </p:cNvSpPr>
          <p:nvPr>
            <p:ph type="body" idx="1"/>
          </p:nvPr>
        </p:nvSpPr>
        <p:spPr>
          <a:xfrm>
            <a:off x="2994660" y="2097510"/>
            <a:ext cx="2194560" cy="845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indent="0" algn="ctr">
              <a:buNone/>
            </a:pPr>
            <a:endParaRPr lang="en-US" sz="1400" dirty="0">
              <a:solidFill>
                <a:schemeClr val="bg1"/>
              </a:solidFill>
            </a:endParaRPr>
          </a:p>
          <a:p>
            <a:pPr marL="114300" indent="0" algn="ctr">
              <a:buNone/>
            </a:pPr>
            <a:r>
              <a:rPr lang="en-US" sz="1400" dirty="0">
                <a:solidFill>
                  <a:schemeClr val="bg1"/>
                </a:solidFill>
              </a:rPr>
              <a:t>Top News API</a:t>
            </a:r>
            <a:endParaRPr lang="en-US" sz="900" dirty="0">
              <a:solidFill>
                <a:schemeClr val="bg1"/>
              </a:solidFill>
            </a:endParaRPr>
          </a:p>
          <a:p>
            <a:pPr marL="114300" indent="0" algn="ctr">
              <a:buNone/>
            </a:pPr>
            <a:r>
              <a:rPr lang="en-US" sz="900" dirty="0">
                <a:solidFill>
                  <a:schemeClr val="bg1"/>
                </a:solidFill>
              </a:rPr>
              <a:t>Get Top News</a:t>
            </a:r>
          </a:p>
          <a:p>
            <a:pPr marL="114300" indent="0" algn="ctr">
              <a:buNone/>
            </a:pPr>
            <a:endParaRPr lang="en-US" sz="1400" dirty="0">
              <a:solidFill>
                <a:schemeClr val="bg1"/>
              </a:solidFill>
            </a:endParaRPr>
          </a:p>
        </p:txBody>
      </p:sp>
      <p:sp>
        <p:nvSpPr>
          <p:cNvPr id="6" name="Rectangle 5">
            <a:extLst>
              <a:ext uri="{FF2B5EF4-FFF2-40B4-BE49-F238E27FC236}">
                <a16:creationId xmlns:a16="http://schemas.microsoft.com/office/drawing/2014/main" id="{E7518259-7EA9-4467-9659-F75419C33C1D}"/>
              </a:ext>
            </a:extLst>
          </p:cNvPr>
          <p:cNvSpPr/>
          <p:nvPr/>
        </p:nvSpPr>
        <p:spPr>
          <a:xfrm>
            <a:off x="4282440" y="998220"/>
            <a:ext cx="906780" cy="1109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8C3B245-DF20-48DB-991D-7ED7A1BE519A}"/>
              </a:ext>
            </a:extLst>
          </p:cNvPr>
          <p:cNvSpPr/>
          <p:nvPr/>
        </p:nvSpPr>
        <p:spPr>
          <a:xfrm>
            <a:off x="449580" y="2166072"/>
            <a:ext cx="1813560" cy="104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a:p>
            <a:pPr algn="ctr"/>
            <a:r>
              <a:rPr lang="en-US" sz="2000" dirty="0"/>
              <a:t>Front End</a:t>
            </a:r>
          </a:p>
          <a:p>
            <a:pPr algn="ctr"/>
            <a:endParaRPr lang="en-US" sz="900" dirty="0"/>
          </a:p>
          <a:p>
            <a:pPr algn="ctr"/>
            <a:r>
              <a:rPr lang="en-US" sz="900" dirty="0"/>
              <a:t>Angular</a:t>
            </a:r>
          </a:p>
          <a:p>
            <a:pPr algn="ctr"/>
            <a:endParaRPr lang="en-US" sz="900" dirty="0"/>
          </a:p>
        </p:txBody>
      </p:sp>
      <p:sp>
        <p:nvSpPr>
          <p:cNvPr id="3" name="Rectangle 2">
            <a:extLst>
              <a:ext uri="{FF2B5EF4-FFF2-40B4-BE49-F238E27FC236}">
                <a16:creationId xmlns:a16="http://schemas.microsoft.com/office/drawing/2014/main" id="{0FC09793-CE1F-4AC7-BD02-06A4680374A5}"/>
              </a:ext>
            </a:extLst>
          </p:cNvPr>
          <p:cNvSpPr/>
          <p:nvPr/>
        </p:nvSpPr>
        <p:spPr>
          <a:xfrm>
            <a:off x="2994660" y="998220"/>
            <a:ext cx="219456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Authentication API</a:t>
            </a:r>
          </a:p>
          <a:p>
            <a:pPr algn="ctr"/>
            <a:endParaRPr lang="en-US" sz="900" dirty="0"/>
          </a:p>
          <a:p>
            <a:pPr algn="ctr"/>
            <a:r>
              <a:rPr lang="en-US" sz="900" dirty="0"/>
              <a:t>J</a:t>
            </a:r>
            <a:r>
              <a:rPr lang="en-GB" sz="900" dirty="0"/>
              <a:t>WT </a:t>
            </a:r>
            <a:r>
              <a:rPr lang="en-US" sz="900" dirty="0"/>
              <a:t>validator</a:t>
            </a:r>
          </a:p>
        </p:txBody>
      </p:sp>
      <p:sp>
        <p:nvSpPr>
          <p:cNvPr id="10" name="Rectangle 9">
            <a:extLst>
              <a:ext uri="{FF2B5EF4-FFF2-40B4-BE49-F238E27FC236}">
                <a16:creationId xmlns:a16="http://schemas.microsoft.com/office/drawing/2014/main" id="{AC5FA73A-2BCE-4B69-957B-90DDBF400A61}"/>
              </a:ext>
            </a:extLst>
          </p:cNvPr>
          <p:cNvSpPr/>
          <p:nvPr/>
        </p:nvSpPr>
        <p:spPr>
          <a:xfrm>
            <a:off x="2994660" y="4111707"/>
            <a:ext cx="219456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 News</a:t>
            </a:r>
          </a:p>
        </p:txBody>
      </p:sp>
      <p:sp>
        <p:nvSpPr>
          <p:cNvPr id="4" name="Cylinder 3">
            <a:extLst>
              <a:ext uri="{FF2B5EF4-FFF2-40B4-BE49-F238E27FC236}">
                <a16:creationId xmlns:a16="http://schemas.microsoft.com/office/drawing/2014/main" id="{2C418822-9D83-47CC-B6EF-1DFC63F0FF9C}"/>
              </a:ext>
            </a:extLst>
          </p:cNvPr>
          <p:cNvSpPr/>
          <p:nvPr/>
        </p:nvSpPr>
        <p:spPr>
          <a:xfrm>
            <a:off x="6751320" y="998220"/>
            <a:ext cx="1173480" cy="73152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 Server</a:t>
            </a:r>
          </a:p>
        </p:txBody>
      </p:sp>
      <p:sp>
        <p:nvSpPr>
          <p:cNvPr id="13" name="Cylinder 12">
            <a:extLst>
              <a:ext uri="{FF2B5EF4-FFF2-40B4-BE49-F238E27FC236}">
                <a16:creationId xmlns:a16="http://schemas.microsoft.com/office/drawing/2014/main" id="{AB71B487-3E5F-47D0-B74F-9D5C122B6197}"/>
              </a:ext>
            </a:extLst>
          </p:cNvPr>
          <p:cNvSpPr/>
          <p:nvPr/>
        </p:nvSpPr>
        <p:spPr>
          <a:xfrm>
            <a:off x="6753138" y="2142728"/>
            <a:ext cx="1171662" cy="785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NewsApi.org</a:t>
            </a:r>
          </a:p>
        </p:txBody>
      </p:sp>
      <p:sp>
        <p:nvSpPr>
          <p:cNvPr id="5" name="Oval 4">
            <a:extLst>
              <a:ext uri="{FF2B5EF4-FFF2-40B4-BE49-F238E27FC236}">
                <a16:creationId xmlns:a16="http://schemas.microsoft.com/office/drawing/2014/main" id="{27A9607E-818C-461E-A266-8A1F8D8CA079}"/>
              </a:ext>
            </a:extLst>
          </p:cNvPr>
          <p:cNvSpPr/>
          <p:nvPr/>
        </p:nvSpPr>
        <p:spPr>
          <a:xfrm>
            <a:off x="6751319" y="4063698"/>
            <a:ext cx="1675349" cy="7850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NewsApi.org</a:t>
            </a:r>
          </a:p>
        </p:txBody>
      </p:sp>
      <p:cxnSp>
        <p:nvCxnSpPr>
          <p:cNvPr id="19" name="Straight Arrow Connector 18">
            <a:extLst>
              <a:ext uri="{FF2B5EF4-FFF2-40B4-BE49-F238E27FC236}">
                <a16:creationId xmlns:a16="http://schemas.microsoft.com/office/drawing/2014/main" id="{65E3E11B-EB87-411F-89CC-3E30FD43ABB9}"/>
              </a:ext>
            </a:extLst>
          </p:cNvPr>
          <p:cNvCxnSpPr>
            <a:cxnSpLocks/>
            <a:stCxn id="10" idx="3"/>
          </p:cNvCxnSpPr>
          <p:nvPr/>
        </p:nvCxnSpPr>
        <p:spPr>
          <a:xfrm flipV="1">
            <a:off x="5189220" y="4456210"/>
            <a:ext cx="1564957" cy="212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052CA46-18A1-414D-972B-5E097273B50B}"/>
              </a:ext>
            </a:extLst>
          </p:cNvPr>
          <p:cNvCxnSpPr>
            <a:cxnSpLocks/>
            <a:stCxn id="9" idx="3"/>
          </p:cNvCxnSpPr>
          <p:nvPr/>
        </p:nvCxnSpPr>
        <p:spPr>
          <a:xfrm>
            <a:off x="5189220" y="2520018"/>
            <a:ext cx="15621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3C013DB-43A6-4652-B2E5-39A354C21AAA}"/>
              </a:ext>
            </a:extLst>
          </p:cNvPr>
          <p:cNvCxnSpPr>
            <a:cxnSpLocks/>
          </p:cNvCxnSpPr>
          <p:nvPr/>
        </p:nvCxnSpPr>
        <p:spPr>
          <a:xfrm flipV="1">
            <a:off x="5189220" y="1483104"/>
            <a:ext cx="1562100" cy="137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4515029-3486-4251-B808-74D49A837747}"/>
              </a:ext>
            </a:extLst>
          </p:cNvPr>
          <p:cNvSpPr txBox="1"/>
          <p:nvPr/>
        </p:nvSpPr>
        <p:spPr>
          <a:xfrm>
            <a:off x="5265420" y="1221343"/>
            <a:ext cx="1173480" cy="261610"/>
          </a:xfrm>
          <a:prstGeom prst="rect">
            <a:avLst/>
          </a:prstGeom>
          <a:noFill/>
        </p:spPr>
        <p:txBody>
          <a:bodyPr wrap="square" rtlCol="0">
            <a:spAutoFit/>
          </a:bodyPr>
          <a:lstStyle/>
          <a:p>
            <a:r>
              <a:rPr lang="en-US" sz="1100"/>
              <a:t> P</a:t>
            </a:r>
            <a:r>
              <a:rPr lang="en-GB" sz="1100"/>
              <a:t>OST r</a:t>
            </a:r>
            <a:r>
              <a:rPr lang="en-US" sz="1100"/>
              <a:t>equest</a:t>
            </a:r>
            <a:endParaRPr lang="en-US" sz="1100" dirty="0"/>
          </a:p>
        </p:txBody>
      </p:sp>
      <p:sp>
        <p:nvSpPr>
          <p:cNvPr id="32" name="Rectangle 31">
            <a:extLst>
              <a:ext uri="{FF2B5EF4-FFF2-40B4-BE49-F238E27FC236}">
                <a16:creationId xmlns:a16="http://schemas.microsoft.com/office/drawing/2014/main" id="{90E34770-9853-453A-B141-2D35DC6CDB42}"/>
              </a:ext>
            </a:extLst>
          </p:cNvPr>
          <p:cNvSpPr/>
          <p:nvPr/>
        </p:nvSpPr>
        <p:spPr>
          <a:xfrm>
            <a:off x="5257800" y="1444896"/>
            <a:ext cx="1417320" cy="261610"/>
          </a:xfrm>
          <a:prstGeom prst="rect">
            <a:avLst/>
          </a:prstGeom>
        </p:spPr>
        <p:txBody>
          <a:bodyPr wrap="square">
            <a:spAutoFit/>
          </a:bodyPr>
          <a:lstStyle/>
          <a:p>
            <a:r>
              <a:rPr lang="en-US" sz="1100" dirty="0"/>
              <a:t> </a:t>
            </a:r>
          </a:p>
        </p:txBody>
      </p:sp>
      <p:sp>
        <p:nvSpPr>
          <p:cNvPr id="33" name="Rectangle 32">
            <a:extLst>
              <a:ext uri="{FF2B5EF4-FFF2-40B4-BE49-F238E27FC236}">
                <a16:creationId xmlns:a16="http://schemas.microsoft.com/office/drawing/2014/main" id="{15253FAF-D3AE-4BE3-A8FC-4923CE72A86C}"/>
              </a:ext>
            </a:extLst>
          </p:cNvPr>
          <p:cNvSpPr/>
          <p:nvPr/>
        </p:nvSpPr>
        <p:spPr>
          <a:xfrm>
            <a:off x="5265420" y="2053931"/>
            <a:ext cx="513282" cy="261610"/>
          </a:xfrm>
          <a:prstGeom prst="rect">
            <a:avLst/>
          </a:prstGeom>
        </p:spPr>
        <p:txBody>
          <a:bodyPr wrap="none">
            <a:spAutoFit/>
          </a:bodyPr>
          <a:lstStyle/>
          <a:p>
            <a:r>
              <a:rPr lang="en-US" sz="1100" dirty="0"/>
              <a:t> </a:t>
            </a:r>
            <a:r>
              <a:rPr lang="en-GB" sz="1100" dirty="0"/>
              <a:t>GET</a:t>
            </a:r>
            <a:endParaRPr lang="en-US" sz="1100" dirty="0"/>
          </a:p>
        </p:txBody>
      </p:sp>
      <p:sp>
        <p:nvSpPr>
          <p:cNvPr id="37" name="Rectangle 36">
            <a:extLst>
              <a:ext uri="{FF2B5EF4-FFF2-40B4-BE49-F238E27FC236}">
                <a16:creationId xmlns:a16="http://schemas.microsoft.com/office/drawing/2014/main" id="{4D494611-841B-4CD2-9B70-7C5B5C84D5C2}"/>
              </a:ext>
            </a:extLst>
          </p:cNvPr>
          <p:cNvSpPr/>
          <p:nvPr/>
        </p:nvSpPr>
        <p:spPr>
          <a:xfrm>
            <a:off x="5627579" y="4143689"/>
            <a:ext cx="513282" cy="261610"/>
          </a:xfrm>
          <a:prstGeom prst="rect">
            <a:avLst/>
          </a:prstGeom>
        </p:spPr>
        <p:txBody>
          <a:bodyPr wrap="none">
            <a:spAutoFit/>
          </a:bodyPr>
          <a:lstStyle/>
          <a:p>
            <a:r>
              <a:rPr lang="en-US" sz="1100"/>
              <a:t> </a:t>
            </a:r>
            <a:r>
              <a:rPr lang="en-GB" sz="1100"/>
              <a:t>GET</a:t>
            </a:r>
            <a:endParaRPr lang="en-US" sz="1100" dirty="0"/>
          </a:p>
        </p:txBody>
      </p:sp>
      <p:cxnSp>
        <p:nvCxnSpPr>
          <p:cNvPr id="48" name="Connector: Elbow 47">
            <a:extLst>
              <a:ext uri="{FF2B5EF4-FFF2-40B4-BE49-F238E27FC236}">
                <a16:creationId xmlns:a16="http://schemas.microsoft.com/office/drawing/2014/main" id="{D4F306FA-9CB7-4E71-A941-884EC82753BC}"/>
              </a:ext>
            </a:extLst>
          </p:cNvPr>
          <p:cNvCxnSpPr>
            <a:stCxn id="2" idx="0"/>
            <a:endCxn id="3" idx="1"/>
          </p:cNvCxnSpPr>
          <p:nvPr/>
        </p:nvCxnSpPr>
        <p:spPr>
          <a:xfrm rot="5400000" flipH="1" flipV="1">
            <a:off x="1774464" y="945876"/>
            <a:ext cx="802092" cy="1638300"/>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CB8F060-7625-49E9-87BA-B02BE77CB456}"/>
              </a:ext>
            </a:extLst>
          </p:cNvPr>
          <p:cNvCxnSpPr/>
          <p:nvPr/>
        </p:nvCxnSpPr>
        <p:spPr>
          <a:xfrm>
            <a:off x="2263140" y="2407920"/>
            <a:ext cx="73152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EDCCC9CE-6951-467D-BEA9-385F8BE34E6E}"/>
              </a:ext>
            </a:extLst>
          </p:cNvPr>
          <p:cNvCxnSpPr>
            <a:stCxn id="10" idx="1"/>
            <a:endCxn id="2" idx="2"/>
          </p:cNvCxnSpPr>
          <p:nvPr/>
        </p:nvCxnSpPr>
        <p:spPr>
          <a:xfrm rot="10800000">
            <a:off x="1356360" y="3215641"/>
            <a:ext cx="1638300" cy="1261827"/>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505D3EA-B4E8-497F-9D27-B828FDE33192}"/>
              </a:ext>
            </a:extLst>
          </p:cNvPr>
          <p:cNvSpPr txBox="1"/>
          <p:nvPr/>
        </p:nvSpPr>
        <p:spPr>
          <a:xfrm>
            <a:off x="1664970" y="1152512"/>
            <a:ext cx="1173480" cy="261610"/>
          </a:xfrm>
          <a:prstGeom prst="rect">
            <a:avLst/>
          </a:prstGeom>
          <a:noFill/>
        </p:spPr>
        <p:txBody>
          <a:bodyPr wrap="square" rtlCol="0">
            <a:spAutoFit/>
          </a:bodyPr>
          <a:lstStyle/>
          <a:p>
            <a:r>
              <a:rPr lang="en-US" sz="1100" dirty="0"/>
              <a:t> Login/Register</a:t>
            </a:r>
          </a:p>
        </p:txBody>
      </p:sp>
      <p:sp>
        <p:nvSpPr>
          <p:cNvPr id="63" name="TextBox 62">
            <a:extLst>
              <a:ext uri="{FF2B5EF4-FFF2-40B4-BE49-F238E27FC236}">
                <a16:creationId xmlns:a16="http://schemas.microsoft.com/office/drawing/2014/main" id="{38762075-BA38-4FA3-A81F-ABB019ECDF23}"/>
              </a:ext>
            </a:extLst>
          </p:cNvPr>
          <p:cNvSpPr txBox="1"/>
          <p:nvPr/>
        </p:nvSpPr>
        <p:spPr>
          <a:xfrm>
            <a:off x="632460" y="1508018"/>
            <a:ext cx="1173480" cy="430887"/>
          </a:xfrm>
          <a:prstGeom prst="rect">
            <a:avLst/>
          </a:prstGeom>
          <a:noFill/>
        </p:spPr>
        <p:txBody>
          <a:bodyPr wrap="square" rtlCol="0">
            <a:spAutoFit/>
          </a:bodyPr>
          <a:lstStyle/>
          <a:p>
            <a:r>
              <a:rPr lang="en-US" sz="1100" dirty="0"/>
              <a:t> Token generated</a:t>
            </a:r>
          </a:p>
        </p:txBody>
      </p:sp>
      <p:sp>
        <p:nvSpPr>
          <p:cNvPr id="64" name="TextBox 63">
            <a:extLst>
              <a:ext uri="{FF2B5EF4-FFF2-40B4-BE49-F238E27FC236}">
                <a16:creationId xmlns:a16="http://schemas.microsoft.com/office/drawing/2014/main" id="{D6FD2971-4520-46D6-8236-3CCE59D0466B}"/>
              </a:ext>
            </a:extLst>
          </p:cNvPr>
          <p:cNvSpPr txBox="1"/>
          <p:nvPr/>
        </p:nvSpPr>
        <p:spPr>
          <a:xfrm>
            <a:off x="2078355" y="3227452"/>
            <a:ext cx="819150" cy="600164"/>
          </a:xfrm>
          <a:prstGeom prst="rect">
            <a:avLst/>
          </a:prstGeom>
          <a:noFill/>
        </p:spPr>
        <p:txBody>
          <a:bodyPr wrap="square" rtlCol="0">
            <a:spAutoFit/>
          </a:bodyPr>
          <a:lstStyle/>
          <a:p>
            <a:r>
              <a:rPr lang="en-GB" sz="1100" dirty="0"/>
              <a:t>POST
</a:t>
            </a:r>
            <a:r>
              <a:rPr lang="en-US" sz="1100" dirty="0"/>
              <a:t>/</a:t>
            </a:r>
            <a:r>
              <a:rPr lang="en-GB" sz="1100" dirty="0"/>
              <a:t>GET</a:t>
            </a:r>
            <a:r>
              <a:rPr lang="en-US" sz="1100" dirty="0"/>
              <a:t>/</a:t>
            </a:r>
            <a:endParaRPr lang="en-GB" sz="1100" dirty="0"/>
          </a:p>
          <a:p>
            <a:r>
              <a:rPr lang="en-GB" sz="1100" dirty="0"/>
              <a:t>DELETE</a:t>
            </a:r>
            <a:endParaRPr lang="en-US" sz="1100" dirty="0"/>
          </a:p>
        </p:txBody>
      </p:sp>
      <p:sp>
        <p:nvSpPr>
          <p:cNvPr id="66" name="TextBox 65">
            <a:extLst>
              <a:ext uri="{FF2B5EF4-FFF2-40B4-BE49-F238E27FC236}">
                <a16:creationId xmlns:a16="http://schemas.microsoft.com/office/drawing/2014/main" id="{55F0BB64-3CFF-4150-B57A-BD9388DE2E07}"/>
              </a:ext>
            </a:extLst>
          </p:cNvPr>
          <p:cNvSpPr txBox="1"/>
          <p:nvPr/>
        </p:nvSpPr>
        <p:spPr>
          <a:xfrm>
            <a:off x="2207895" y="4143689"/>
            <a:ext cx="1173480" cy="261610"/>
          </a:xfrm>
          <a:prstGeom prst="rect">
            <a:avLst/>
          </a:prstGeom>
          <a:noFill/>
        </p:spPr>
        <p:txBody>
          <a:bodyPr wrap="square" rtlCol="0">
            <a:spAutoFit/>
          </a:bodyPr>
          <a:lstStyle/>
          <a:p>
            <a:r>
              <a:rPr lang="en-US" sz="1100"/>
              <a:t> G</a:t>
            </a:r>
            <a:r>
              <a:rPr lang="en-GB" sz="1100"/>
              <a:t>ET</a:t>
            </a:r>
            <a:endParaRPr lang="en-US" sz="1100" dirty="0"/>
          </a:p>
        </p:txBody>
      </p:sp>
      <p:sp>
        <p:nvSpPr>
          <p:cNvPr id="34" name="Cylinder 33">
            <a:extLst>
              <a:ext uri="{FF2B5EF4-FFF2-40B4-BE49-F238E27FC236}">
                <a16:creationId xmlns:a16="http://schemas.microsoft.com/office/drawing/2014/main" id="{C14264AF-1069-A3D8-56AB-F8196A926704}"/>
              </a:ext>
            </a:extLst>
          </p:cNvPr>
          <p:cNvSpPr/>
          <p:nvPr/>
        </p:nvSpPr>
        <p:spPr>
          <a:xfrm>
            <a:off x="6751320" y="3104288"/>
            <a:ext cx="1173480" cy="73152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 Server</a:t>
            </a:r>
          </a:p>
        </p:txBody>
      </p:sp>
      <p:sp>
        <p:nvSpPr>
          <p:cNvPr id="35" name="Text Placeholder 8">
            <a:extLst>
              <a:ext uri="{FF2B5EF4-FFF2-40B4-BE49-F238E27FC236}">
                <a16:creationId xmlns:a16="http://schemas.microsoft.com/office/drawing/2014/main" id="{F560E6BC-1DD7-1489-E75D-9803EFB127C3}"/>
              </a:ext>
            </a:extLst>
          </p:cNvPr>
          <p:cNvSpPr txBox="1">
            <a:spLocks/>
          </p:cNvSpPr>
          <p:nvPr/>
        </p:nvSpPr>
        <p:spPr>
          <a:xfrm>
            <a:off x="2994660" y="3076235"/>
            <a:ext cx="2194560" cy="845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spcFirstLastPara="1" wrap="square" lIns="91425" tIns="91425" rIns="91425" bIns="91425" rtlCol="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114300" indent="0" algn="ctr">
              <a:buFont typeface="Open Sans"/>
              <a:buNone/>
            </a:pPr>
            <a:endParaRPr lang="en-US" sz="1400" dirty="0">
              <a:solidFill>
                <a:schemeClr val="bg1"/>
              </a:solidFill>
            </a:endParaRPr>
          </a:p>
          <a:p>
            <a:pPr marL="114300" indent="0" algn="ctr">
              <a:buFont typeface="Open Sans"/>
              <a:buNone/>
            </a:pPr>
            <a:r>
              <a:rPr lang="en-US" sz="1400" dirty="0">
                <a:solidFill>
                  <a:schemeClr val="bg1"/>
                </a:solidFill>
              </a:rPr>
              <a:t>Favorite News</a:t>
            </a:r>
            <a:endParaRPr lang="en-US" sz="900" dirty="0">
              <a:solidFill>
                <a:schemeClr val="bg1"/>
              </a:solidFill>
            </a:endParaRPr>
          </a:p>
          <a:p>
            <a:pPr marL="114300" indent="0" algn="ctr">
              <a:buFont typeface="Open Sans"/>
              <a:buNone/>
            </a:pPr>
            <a:r>
              <a:rPr lang="en-US" sz="700" dirty="0">
                <a:solidFill>
                  <a:schemeClr val="bg1"/>
                </a:solidFill>
              </a:rPr>
              <a:t>Get Favorite News</a:t>
            </a:r>
          </a:p>
          <a:p>
            <a:pPr marL="114300" indent="0" algn="ctr">
              <a:buFont typeface="Open Sans"/>
              <a:buNone/>
            </a:pPr>
            <a:r>
              <a:rPr lang="en-US" sz="700" dirty="0">
                <a:solidFill>
                  <a:schemeClr val="bg1"/>
                </a:solidFill>
              </a:rPr>
              <a:t>Post Favorite News</a:t>
            </a:r>
          </a:p>
          <a:p>
            <a:pPr marL="114300" indent="0" algn="ctr">
              <a:buFont typeface="Open Sans"/>
              <a:buNone/>
            </a:pPr>
            <a:r>
              <a:rPr lang="en-US" sz="700" dirty="0">
                <a:solidFill>
                  <a:schemeClr val="bg1"/>
                </a:solidFill>
              </a:rPr>
              <a:t>Delete Favorite News</a:t>
            </a:r>
          </a:p>
          <a:p>
            <a:pPr marL="114300" indent="0" algn="ctr">
              <a:buFont typeface="Open Sans"/>
              <a:buNone/>
            </a:pPr>
            <a:endParaRPr lang="en-US" sz="1400" dirty="0">
              <a:solidFill>
                <a:schemeClr val="bg1"/>
              </a:solidFill>
            </a:endParaRPr>
          </a:p>
        </p:txBody>
      </p:sp>
      <p:cxnSp>
        <p:nvCxnSpPr>
          <p:cNvPr id="36" name="Connector: Elbow 35">
            <a:extLst>
              <a:ext uri="{FF2B5EF4-FFF2-40B4-BE49-F238E27FC236}">
                <a16:creationId xmlns:a16="http://schemas.microsoft.com/office/drawing/2014/main" id="{20ADBE98-C4F1-8098-106D-83A115710EFF}"/>
              </a:ext>
            </a:extLst>
          </p:cNvPr>
          <p:cNvCxnSpPr>
            <a:cxnSpLocks/>
          </p:cNvCxnSpPr>
          <p:nvPr/>
        </p:nvCxnSpPr>
        <p:spPr>
          <a:xfrm rot="10800000">
            <a:off x="1805940" y="2494492"/>
            <a:ext cx="1638300" cy="1261827"/>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C00789D-EBC2-6108-07E8-3D1532D2A141}"/>
              </a:ext>
            </a:extLst>
          </p:cNvPr>
          <p:cNvCxnSpPr/>
          <p:nvPr/>
        </p:nvCxnSpPr>
        <p:spPr>
          <a:xfrm>
            <a:off x="5189219" y="3507990"/>
            <a:ext cx="15621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5EE6093-D1F2-7236-F9D9-0CB045AE0DAC}"/>
              </a:ext>
            </a:extLst>
          </p:cNvPr>
          <p:cNvSpPr txBox="1"/>
          <p:nvPr/>
        </p:nvSpPr>
        <p:spPr>
          <a:xfrm>
            <a:off x="5522595" y="2965335"/>
            <a:ext cx="819150" cy="600164"/>
          </a:xfrm>
          <a:prstGeom prst="rect">
            <a:avLst/>
          </a:prstGeom>
          <a:noFill/>
        </p:spPr>
        <p:txBody>
          <a:bodyPr wrap="square" rtlCol="0">
            <a:spAutoFit/>
          </a:bodyPr>
          <a:lstStyle/>
          <a:p>
            <a:r>
              <a:rPr lang="en-GB" sz="1100" dirty="0"/>
              <a:t>POST
</a:t>
            </a:r>
            <a:r>
              <a:rPr lang="en-US" sz="1100" dirty="0"/>
              <a:t>/</a:t>
            </a:r>
            <a:r>
              <a:rPr lang="en-GB" sz="1100" dirty="0"/>
              <a:t>GET</a:t>
            </a:r>
            <a:r>
              <a:rPr lang="en-US" sz="1100" dirty="0"/>
              <a:t>/</a:t>
            </a:r>
            <a:endParaRPr lang="en-GB" sz="1100" dirty="0"/>
          </a:p>
          <a:p>
            <a:r>
              <a:rPr lang="en-GB" sz="1100" dirty="0"/>
              <a:t>DELETE</a:t>
            </a:r>
            <a:endParaRPr lang="en-US" sz="1100" dirty="0"/>
          </a:p>
        </p:txBody>
      </p:sp>
    </p:spTree>
    <p:extLst>
      <p:ext uri="{BB962C8B-B14F-4D97-AF65-F5344CB8AC3E}">
        <p14:creationId xmlns:p14="http://schemas.microsoft.com/office/powerpoint/2010/main" val="2785146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184950" y="1415968"/>
            <a:ext cx="5899950" cy="8076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solidFill>
                  <a:schemeClr val="bg1"/>
                </a:solidFill>
              </a:rPr>
              <a:t> </a:t>
            </a:r>
            <a:r>
              <a:rPr lang="en-US" sz="4000" dirty="0">
                <a:solidFill>
                  <a:schemeClr val="bg1"/>
                </a:solidFill>
              </a:rPr>
              <a:t>Project Flow </a:t>
            </a:r>
            <a:endParaRPr sz="4000" dirty="0">
              <a:solidFill>
                <a:schemeClr val="bg1"/>
              </a:solidFill>
            </a:endParaRPr>
          </a:p>
        </p:txBody>
      </p:sp>
    </p:spTree>
    <p:extLst>
      <p:ext uri="{BB962C8B-B14F-4D97-AF65-F5344CB8AC3E}">
        <p14:creationId xmlns:p14="http://schemas.microsoft.com/office/powerpoint/2010/main" val="3124611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86" name="Rectangle 85">
            <a:extLst>
              <a:ext uri="{FF2B5EF4-FFF2-40B4-BE49-F238E27FC236}">
                <a16:creationId xmlns:a16="http://schemas.microsoft.com/office/drawing/2014/main" id="{FF3E2B68-FE09-45EC-8197-6CFD4C09B58C}"/>
              </a:ext>
            </a:extLst>
          </p:cNvPr>
          <p:cNvSpPr/>
          <p:nvPr/>
        </p:nvSpPr>
        <p:spPr>
          <a:xfrm flipH="1">
            <a:off x="104846" y="118374"/>
            <a:ext cx="1993340" cy="461665"/>
          </a:xfrm>
          <a:prstGeom prst="rect">
            <a:avLst/>
          </a:prstGeom>
        </p:spPr>
        <p:txBody>
          <a:bodyPr wrap="square">
            <a:spAutoFit/>
          </a:bodyPr>
          <a:lstStyle/>
          <a:p>
            <a:r>
              <a:rPr lang="en" sz="2400" u="sng" dirty="0">
                <a:latin typeface="Economica" panose="020B0604020202020204" charset="0"/>
              </a:rPr>
              <a:t> </a:t>
            </a:r>
            <a:r>
              <a:rPr lang="en-US" sz="2400" u="sng" dirty="0">
                <a:latin typeface="Economica" panose="020B0604020202020204" charset="0"/>
              </a:rPr>
              <a:t>Project Flow </a:t>
            </a:r>
          </a:p>
        </p:txBody>
      </p:sp>
      <p:pic>
        <p:nvPicPr>
          <p:cNvPr id="3" name="Picture 2">
            <a:extLst>
              <a:ext uri="{FF2B5EF4-FFF2-40B4-BE49-F238E27FC236}">
                <a16:creationId xmlns:a16="http://schemas.microsoft.com/office/drawing/2014/main" id="{2077088E-F456-90A0-ED9C-AB9DC69D9E2D}"/>
              </a:ext>
            </a:extLst>
          </p:cNvPr>
          <p:cNvPicPr>
            <a:picLocks noChangeAspect="1"/>
          </p:cNvPicPr>
          <p:nvPr/>
        </p:nvPicPr>
        <p:blipFill>
          <a:blip r:embed="rId3"/>
          <a:stretch>
            <a:fillRect/>
          </a:stretch>
        </p:blipFill>
        <p:spPr>
          <a:xfrm>
            <a:off x="630344" y="741892"/>
            <a:ext cx="6142482" cy="4094988"/>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5E3266A-E1A2-F931-5BB5-4C41D0DB0459}"/>
                  </a:ext>
                </a:extLst>
              </p14:cNvPr>
              <p14:cNvContentPartPr/>
              <p14:nvPr/>
            </p14:nvContentPartPr>
            <p14:xfrm>
              <a:off x="5518546" y="3555999"/>
              <a:ext cx="9525" cy="85725"/>
            </p14:xfrm>
          </p:contentPart>
        </mc:Choice>
        <mc:Fallback xmlns="">
          <p:pic>
            <p:nvPicPr>
              <p:cNvPr id="4" name="Ink 3">
                <a:extLst>
                  <a:ext uri="{FF2B5EF4-FFF2-40B4-BE49-F238E27FC236}">
                    <a16:creationId xmlns:a16="http://schemas.microsoft.com/office/drawing/2014/main" id="{65E3266A-E1A2-F931-5BB5-4C41D0DB0459}"/>
                  </a:ext>
                </a:extLst>
              </p:cNvPr>
              <p:cNvPicPr/>
              <p:nvPr/>
            </p:nvPicPr>
            <p:blipFill>
              <a:blip r:embed="rId5"/>
              <a:stretch>
                <a:fillRect/>
              </a:stretch>
            </p:blipFill>
            <p:spPr>
              <a:xfrm>
                <a:off x="5042296" y="3538569"/>
                <a:ext cx="952500" cy="120940"/>
              </a:xfrm>
              <a:prstGeom prst="rect">
                <a:avLst/>
              </a:prstGeom>
            </p:spPr>
          </p:pic>
        </mc:Fallback>
      </mc:AlternateContent>
      <p:sp>
        <p:nvSpPr>
          <p:cNvPr id="5" name="Rectangle 4">
            <a:extLst>
              <a:ext uri="{FF2B5EF4-FFF2-40B4-BE49-F238E27FC236}">
                <a16:creationId xmlns:a16="http://schemas.microsoft.com/office/drawing/2014/main" id="{B6A9C414-3331-9EF0-5252-6B6236EB2456}"/>
              </a:ext>
            </a:extLst>
          </p:cNvPr>
          <p:cNvSpPr/>
          <p:nvPr/>
        </p:nvSpPr>
        <p:spPr>
          <a:xfrm>
            <a:off x="1370095" y="4137358"/>
            <a:ext cx="3714749" cy="5038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6" name="Rectangle: Diagonal Corners Rounded 5">
            <a:extLst>
              <a:ext uri="{FF2B5EF4-FFF2-40B4-BE49-F238E27FC236}">
                <a16:creationId xmlns:a16="http://schemas.microsoft.com/office/drawing/2014/main" id="{121F17D3-E497-7A68-1DFE-AA36FC98A10F}"/>
              </a:ext>
            </a:extLst>
          </p:cNvPr>
          <p:cNvSpPr/>
          <p:nvPr/>
        </p:nvSpPr>
        <p:spPr>
          <a:xfrm>
            <a:off x="499895" y="4137357"/>
            <a:ext cx="2478587" cy="398546"/>
          </a:xfrm>
          <a:prstGeom prst="round2Diag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7" name="Rectangle: Diagonal Corners Rounded 6">
            <a:extLst>
              <a:ext uri="{FF2B5EF4-FFF2-40B4-BE49-F238E27FC236}">
                <a16:creationId xmlns:a16="http://schemas.microsoft.com/office/drawing/2014/main" id="{E4D574D5-54B6-B3DE-2FEB-41363B1C1D9C}"/>
              </a:ext>
            </a:extLst>
          </p:cNvPr>
          <p:cNvSpPr/>
          <p:nvPr/>
        </p:nvSpPr>
        <p:spPr>
          <a:xfrm>
            <a:off x="580523" y="4235113"/>
            <a:ext cx="970045" cy="195515"/>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8" name="Rectangle: Diagonal Corners Rounded 7">
            <a:extLst>
              <a:ext uri="{FF2B5EF4-FFF2-40B4-BE49-F238E27FC236}">
                <a16:creationId xmlns:a16="http://schemas.microsoft.com/office/drawing/2014/main" id="{3F396488-B8BE-15EF-4510-224FE9EC5874}"/>
              </a:ext>
            </a:extLst>
          </p:cNvPr>
          <p:cNvSpPr/>
          <p:nvPr/>
        </p:nvSpPr>
        <p:spPr>
          <a:xfrm>
            <a:off x="1693444" y="4235113"/>
            <a:ext cx="1188117" cy="195515"/>
          </a:xfrm>
          <a:prstGeom prst="round2Diag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000" dirty="0">
                <a:solidFill>
                  <a:schemeClr val="tx1">
                    <a:lumMod val="95000"/>
                    <a:lumOff val="5000"/>
                  </a:schemeClr>
                </a:solidFill>
              </a:rPr>
              <a:t>Add to favorites</a:t>
            </a:r>
          </a:p>
        </p:txBody>
      </p:sp>
      <p:sp>
        <p:nvSpPr>
          <p:cNvPr id="9" name="TextBox 5">
            <a:extLst>
              <a:ext uri="{FF2B5EF4-FFF2-40B4-BE49-F238E27FC236}">
                <a16:creationId xmlns:a16="http://schemas.microsoft.com/office/drawing/2014/main" id="{A439424F-F751-6A7C-7BF5-910C23734F1F}"/>
              </a:ext>
            </a:extLst>
          </p:cNvPr>
          <p:cNvSpPr txBox="1"/>
          <p:nvPr/>
        </p:nvSpPr>
        <p:spPr>
          <a:xfrm>
            <a:off x="551782" y="4215565"/>
            <a:ext cx="1028700" cy="24622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r>
              <a:rPr lang="en-US" sz="1000" dirty="0"/>
              <a:t>Read more</a:t>
            </a:r>
          </a:p>
        </p:txBody>
      </p:sp>
      <p:sp>
        <p:nvSpPr>
          <p:cNvPr id="10" name="Rectangle: Diagonal Corners Rounded 9">
            <a:extLst>
              <a:ext uri="{FF2B5EF4-FFF2-40B4-BE49-F238E27FC236}">
                <a16:creationId xmlns:a16="http://schemas.microsoft.com/office/drawing/2014/main" id="{F7C7FAC4-EA42-B21F-1112-CB87A038C422}"/>
              </a:ext>
            </a:extLst>
          </p:cNvPr>
          <p:cNvSpPr/>
          <p:nvPr/>
        </p:nvSpPr>
        <p:spPr>
          <a:xfrm>
            <a:off x="3370345" y="4137358"/>
            <a:ext cx="1714499" cy="398546"/>
          </a:xfrm>
          <a:prstGeom prst="round2Diag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dirty="0">
                <a:solidFill>
                  <a:schemeClr val="tx1">
                    <a:lumMod val="95000"/>
                    <a:lumOff val="5000"/>
                  </a:schemeClr>
                </a:solidFill>
              </a:rPr>
              <a:t>Delete news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1639941" y="168928"/>
            <a:ext cx="5278924" cy="99268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u="sng" dirty="0">
                <a:solidFill>
                  <a:schemeClr val="bg1"/>
                </a:solidFill>
              </a:rPr>
              <a:t>Technologies and Tools Used</a:t>
            </a:r>
            <a:endParaRPr u="sng" dirty="0">
              <a:solidFill>
                <a:schemeClr val="bg1"/>
              </a:solidFill>
            </a:endParaRPr>
          </a:p>
        </p:txBody>
      </p:sp>
      <p:sp>
        <p:nvSpPr>
          <p:cNvPr id="93" name="Google Shape;93;p16"/>
          <p:cNvSpPr txBox="1">
            <a:spLocks noGrp="1"/>
          </p:cNvSpPr>
          <p:nvPr>
            <p:ph type="subTitle" idx="4294967295"/>
          </p:nvPr>
        </p:nvSpPr>
        <p:spPr>
          <a:xfrm>
            <a:off x="5064125" y="1376363"/>
            <a:ext cx="4079875" cy="3252787"/>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600" dirty="0">
              <a:solidFill>
                <a:srgbClr val="FFFFFF"/>
              </a:solidFill>
            </a:endParaRPr>
          </a:p>
          <a:p>
            <a:pPr marL="0" lvl="0" indent="0" algn="l" rtl="0">
              <a:spcBef>
                <a:spcPts val="1600"/>
              </a:spcBef>
              <a:spcAft>
                <a:spcPts val="1600"/>
              </a:spcAft>
              <a:buNone/>
            </a:pPr>
            <a:endParaRPr sz="1800" dirty="0"/>
          </a:p>
        </p:txBody>
      </p:sp>
      <p:pic>
        <p:nvPicPr>
          <p:cNvPr id="4" name="Picture 3">
            <a:extLst>
              <a:ext uri="{FF2B5EF4-FFF2-40B4-BE49-F238E27FC236}">
                <a16:creationId xmlns:a16="http://schemas.microsoft.com/office/drawing/2014/main" id="{245954BB-91AA-4D50-B810-22AE05E20AF9}"/>
              </a:ext>
            </a:extLst>
          </p:cNvPr>
          <p:cNvPicPr>
            <a:picLocks noChangeAspect="1"/>
          </p:cNvPicPr>
          <p:nvPr/>
        </p:nvPicPr>
        <p:blipFill>
          <a:blip r:embed="rId3"/>
          <a:stretch>
            <a:fillRect/>
          </a:stretch>
        </p:blipFill>
        <p:spPr>
          <a:xfrm>
            <a:off x="493005" y="1411839"/>
            <a:ext cx="2294870" cy="1195398"/>
          </a:xfrm>
          <a:prstGeom prst="rect">
            <a:avLst/>
          </a:prstGeom>
        </p:spPr>
      </p:pic>
      <p:pic>
        <p:nvPicPr>
          <p:cNvPr id="10" name="Picture 9">
            <a:extLst>
              <a:ext uri="{FF2B5EF4-FFF2-40B4-BE49-F238E27FC236}">
                <a16:creationId xmlns:a16="http://schemas.microsoft.com/office/drawing/2014/main" id="{3E8FA2B0-A09B-4392-9D9C-C0558C06EADC}"/>
              </a:ext>
            </a:extLst>
          </p:cNvPr>
          <p:cNvPicPr>
            <a:picLocks noChangeAspect="1"/>
          </p:cNvPicPr>
          <p:nvPr/>
        </p:nvPicPr>
        <p:blipFill>
          <a:blip r:embed="rId4"/>
          <a:stretch>
            <a:fillRect/>
          </a:stretch>
        </p:blipFill>
        <p:spPr>
          <a:xfrm>
            <a:off x="2692259" y="3002756"/>
            <a:ext cx="2882865" cy="1217379"/>
          </a:xfrm>
          <a:prstGeom prst="rect">
            <a:avLst/>
          </a:prstGeom>
        </p:spPr>
      </p:pic>
      <p:pic>
        <p:nvPicPr>
          <p:cNvPr id="15" name="Picture 14">
            <a:extLst>
              <a:ext uri="{FF2B5EF4-FFF2-40B4-BE49-F238E27FC236}">
                <a16:creationId xmlns:a16="http://schemas.microsoft.com/office/drawing/2014/main" id="{1D558D30-3D92-42FF-A258-F4796786F844}"/>
              </a:ext>
            </a:extLst>
          </p:cNvPr>
          <p:cNvPicPr>
            <a:picLocks noChangeAspect="1"/>
          </p:cNvPicPr>
          <p:nvPr/>
        </p:nvPicPr>
        <p:blipFill>
          <a:blip r:embed="rId5"/>
          <a:stretch>
            <a:fillRect/>
          </a:stretch>
        </p:blipFill>
        <p:spPr>
          <a:xfrm>
            <a:off x="5862781" y="3052639"/>
            <a:ext cx="1636570" cy="1166380"/>
          </a:xfrm>
          <a:prstGeom prst="rect">
            <a:avLst/>
          </a:prstGeom>
        </p:spPr>
      </p:pic>
      <p:pic>
        <p:nvPicPr>
          <p:cNvPr id="5" name="Picture 4">
            <a:extLst>
              <a:ext uri="{FF2B5EF4-FFF2-40B4-BE49-F238E27FC236}">
                <a16:creationId xmlns:a16="http://schemas.microsoft.com/office/drawing/2014/main" id="{020976A7-5381-1C0D-909F-B46CDDE1D90B}"/>
              </a:ext>
            </a:extLst>
          </p:cNvPr>
          <p:cNvPicPr>
            <a:picLocks noChangeAspect="1"/>
          </p:cNvPicPr>
          <p:nvPr/>
        </p:nvPicPr>
        <p:blipFill>
          <a:blip r:embed="rId6"/>
          <a:stretch>
            <a:fillRect/>
          </a:stretch>
        </p:blipFill>
        <p:spPr>
          <a:xfrm>
            <a:off x="590550" y="3002756"/>
            <a:ext cx="2035909" cy="1035844"/>
          </a:xfrm>
          <a:prstGeom prst="rect">
            <a:avLst/>
          </a:prstGeom>
        </p:spPr>
      </p:pic>
      <p:pic>
        <p:nvPicPr>
          <p:cNvPr id="2" name="Picture 2">
            <a:extLst>
              <a:ext uri="{FF2B5EF4-FFF2-40B4-BE49-F238E27FC236}">
                <a16:creationId xmlns:a16="http://schemas.microsoft.com/office/drawing/2014/main" id="{B3D38A70-560A-1123-F8B6-A4C8CC939BB6}"/>
              </a:ext>
            </a:extLst>
          </p:cNvPr>
          <p:cNvPicPr>
            <a:picLocks noChangeAspect="1"/>
          </p:cNvPicPr>
          <p:nvPr/>
        </p:nvPicPr>
        <p:blipFill>
          <a:blip r:embed="rId7"/>
          <a:stretch>
            <a:fillRect/>
          </a:stretch>
        </p:blipFill>
        <p:spPr>
          <a:xfrm>
            <a:off x="3198813" y="1412875"/>
            <a:ext cx="1968500" cy="1190626"/>
          </a:xfrm>
          <a:prstGeom prst="rect">
            <a:avLst/>
          </a:prstGeom>
        </p:spPr>
      </p:pic>
      <p:pic>
        <p:nvPicPr>
          <p:cNvPr id="3" name="Picture 5">
            <a:extLst>
              <a:ext uri="{FF2B5EF4-FFF2-40B4-BE49-F238E27FC236}">
                <a16:creationId xmlns:a16="http://schemas.microsoft.com/office/drawing/2014/main" id="{5C531AA7-7B9D-5D54-01E6-6512A01EA3AE}"/>
              </a:ext>
            </a:extLst>
          </p:cNvPr>
          <p:cNvPicPr>
            <a:picLocks noChangeAspect="1"/>
          </p:cNvPicPr>
          <p:nvPr/>
        </p:nvPicPr>
        <p:blipFill>
          <a:blip r:embed="rId8"/>
          <a:stretch>
            <a:fillRect/>
          </a:stretch>
        </p:blipFill>
        <p:spPr>
          <a:xfrm>
            <a:off x="5502275" y="1412875"/>
            <a:ext cx="2834079" cy="1180866"/>
          </a:xfrm>
          <a:prstGeom prst="rect">
            <a:avLst/>
          </a:prstGeom>
        </p:spPr>
      </p:pic>
    </p:spTree>
    <p:extLst>
      <p:ext uri="{BB962C8B-B14F-4D97-AF65-F5344CB8AC3E}">
        <p14:creationId xmlns:p14="http://schemas.microsoft.com/office/powerpoint/2010/main" val="2849002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633845" y="1413889"/>
            <a:ext cx="5424385" cy="16826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solidFill>
                  <a:schemeClr val="bg1"/>
                </a:solidFill>
                <a:latin typeface="Trebuchet MS"/>
                <a:cs typeface="Calibri"/>
              </a:rPr>
              <a:t>Thank You</a:t>
            </a:r>
            <a:endParaRPr lang="en-US" sz="5400">
              <a:solidFill>
                <a:schemeClr val="bg1"/>
              </a:solidFill>
              <a:latin typeface="Trebuchet MS"/>
              <a:cs typeface="Calibri"/>
            </a:endParaRPr>
          </a:p>
        </p:txBody>
      </p:sp>
    </p:spTree>
    <p:extLst>
      <p:ext uri="{BB962C8B-B14F-4D97-AF65-F5344CB8AC3E}">
        <p14:creationId xmlns:p14="http://schemas.microsoft.com/office/powerpoint/2010/main" val="4183409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542963" y="540327"/>
            <a:ext cx="3852391" cy="60267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u="sng" dirty="0">
                <a:solidFill>
                  <a:schemeClr val="accent1"/>
                </a:solidFill>
              </a:rPr>
              <a:t>Problem</a:t>
            </a:r>
            <a:r>
              <a:rPr lang="en-US" sz="3000" u="sng" dirty="0"/>
              <a:t> </a:t>
            </a:r>
            <a:r>
              <a:rPr lang="en-US" sz="3000" u="sng" dirty="0">
                <a:solidFill>
                  <a:schemeClr val="accent1"/>
                </a:solidFill>
              </a:rPr>
              <a:t>Statement</a:t>
            </a:r>
            <a:endParaRPr sz="3000" u="sng" dirty="0">
              <a:solidFill>
                <a:schemeClr val="accent1"/>
              </a:solidFill>
            </a:endParaRPr>
          </a:p>
        </p:txBody>
      </p:sp>
      <p:sp>
        <p:nvSpPr>
          <p:cNvPr id="99" name="Google Shape;99;p17"/>
          <p:cNvSpPr txBox="1">
            <a:spLocks noGrp="1"/>
          </p:cNvSpPr>
          <p:nvPr>
            <p:ph type="body" idx="2"/>
          </p:nvPr>
        </p:nvSpPr>
        <p:spPr>
          <a:xfrm>
            <a:off x="542963" y="1521273"/>
            <a:ext cx="5733010" cy="1050477"/>
          </a:xfrm>
          <a:prstGeom prst="rect">
            <a:avLst/>
          </a:prstGeom>
        </p:spPr>
        <p:txBody>
          <a:bodyPr spcFirstLastPara="1" wrap="square" lIns="91425" tIns="91425" rIns="91425" bIns="91425" anchor="t" anchorCtr="0">
            <a:noAutofit/>
          </a:bodyPr>
          <a:lstStyle/>
          <a:p>
            <a:pPr algn="just">
              <a:lnSpc>
                <a:spcPct val="150000"/>
              </a:lnSpc>
              <a:buFont typeface="Wingdings" panose="05000000000000000000" pitchFamily="2" charset="2"/>
              <a:buChar char="§"/>
            </a:pPr>
            <a:r>
              <a:rPr lang="en-US" dirty="0"/>
              <a:t>User should be able to register him/herself in the news application and login . </a:t>
            </a:r>
          </a:p>
          <a:p>
            <a:pPr lvl="0" algn="just">
              <a:lnSpc>
                <a:spcPct val="150000"/>
              </a:lnSpc>
              <a:buFont typeface="Wingdings" panose="05000000000000000000" pitchFamily="2" charset="2"/>
              <a:buChar char="§"/>
            </a:pPr>
            <a:r>
              <a:rPr lang="en-US" dirty="0"/>
              <a:t>User must get the latest news articles.</a:t>
            </a:r>
          </a:p>
          <a:p>
            <a:pPr algn="just">
              <a:lnSpc>
                <a:spcPct val="150000"/>
              </a:lnSpc>
              <a:buFont typeface="Wingdings" panose="05000000000000000000" pitchFamily="2" charset="2"/>
              <a:buChar char="§"/>
            </a:pPr>
            <a:r>
              <a:rPr lang="en-US" dirty="0"/>
              <a:t>User should be able to search news with the help of keywords.</a:t>
            </a:r>
          </a:p>
          <a:p>
            <a:pPr lvl="0" algn="just">
              <a:lnSpc>
                <a:spcPct val="150000"/>
              </a:lnSpc>
              <a:buFont typeface="Wingdings" panose="05000000000000000000" pitchFamily="2" charset="2"/>
              <a:buChar char="§"/>
            </a:pPr>
            <a:r>
              <a:rPr lang="en-US" dirty="0"/>
              <a:t>User must have chance to add articles into favorite list and view them.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09"/>
        <p:cNvGrpSpPr/>
        <p:nvPr/>
      </p:nvGrpSpPr>
      <p:grpSpPr>
        <a:xfrm>
          <a:off x="0" y="0"/>
          <a:ext cx="0" cy="0"/>
          <a:chOff x="0" y="0"/>
          <a:chExt cx="0" cy="0"/>
        </a:xfrm>
      </p:grpSpPr>
      <p:sp>
        <p:nvSpPr>
          <p:cNvPr id="111" name="Google Shape;111;p1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u="sng" dirty="0">
                <a:solidFill>
                  <a:schemeClr val="bg1"/>
                </a:solidFill>
              </a:rPr>
              <a:t>Objective </a:t>
            </a:r>
            <a:endParaRPr sz="3000" u="sng" dirty="0">
              <a:solidFill>
                <a:schemeClr val="bg1"/>
              </a:solidFill>
            </a:endParaRPr>
          </a:p>
        </p:txBody>
      </p:sp>
      <p:sp>
        <p:nvSpPr>
          <p:cNvPr id="110" name="Google Shape;110;p19"/>
          <p:cNvSpPr txBox="1">
            <a:spLocks noGrp="1"/>
          </p:cNvSpPr>
          <p:nvPr>
            <p:ph type="body" idx="1"/>
          </p:nvPr>
        </p:nvSpPr>
        <p:spPr>
          <a:xfrm>
            <a:off x="311700" y="1552885"/>
            <a:ext cx="6304253" cy="3354000"/>
          </a:xfrm>
          <a:prstGeom prst="rect">
            <a:avLst/>
          </a:prstGeom>
        </p:spPr>
        <p:txBody>
          <a:bodyPr spcFirstLastPara="1" wrap="square" lIns="91425" tIns="91425" rIns="91425" bIns="91425" anchor="t" anchorCtr="0">
            <a:noAutofit/>
          </a:bodyPr>
          <a:lstStyle/>
          <a:p>
            <a:pPr marL="342900">
              <a:spcAft>
                <a:spcPts val="1000"/>
              </a:spcAft>
              <a:buFont typeface="Wingdings" panose="05000000000000000000" pitchFamily="2" charset="2"/>
              <a:buChar char="§"/>
            </a:pPr>
            <a:r>
              <a:rPr lang="en" sz="2000" dirty="0">
                <a:solidFill>
                  <a:schemeClr val="bg1"/>
                </a:solidFill>
              </a:rPr>
              <a:t>The primary purpose of the news app is to make sure user can acces the latest news articles and add articles to their favorite list and view them as well as delete them.</a:t>
            </a:r>
          </a:p>
          <a:p>
            <a:pPr marL="0" indent="0">
              <a:spcAft>
                <a:spcPts val="1000"/>
              </a:spcAft>
              <a:buNone/>
            </a:pPr>
            <a:endParaRPr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34DBB-F2C4-A289-E840-AC4D5D6D78B4}"/>
              </a:ext>
            </a:extLst>
          </p:cNvPr>
          <p:cNvSpPr>
            <a:spLocks noGrp="1"/>
          </p:cNvSpPr>
          <p:nvPr>
            <p:ph type="title"/>
          </p:nvPr>
        </p:nvSpPr>
        <p:spPr/>
        <p:txBody>
          <a:bodyPr/>
          <a:lstStyle/>
          <a:p>
            <a:r>
              <a:rPr lang="en-US" dirty="0"/>
              <a:t>Use case diagram</a:t>
            </a:r>
            <a:endParaRPr lang="en-IN" dirty="0"/>
          </a:p>
        </p:txBody>
      </p:sp>
      <p:sp>
        <p:nvSpPr>
          <p:cNvPr id="9" name="Rectangle 8">
            <a:extLst>
              <a:ext uri="{FF2B5EF4-FFF2-40B4-BE49-F238E27FC236}">
                <a16:creationId xmlns:a16="http://schemas.microsoft.com/office/drawing/2014/main" id="{F8748201-8DCC-5A01-37AE-50A8F98BD709}"/>
              </a:ext>
            </a:extLst>
          </p:cNvPr>
          <p:cNvSpPr/>
          <p:nvPr/>
        </p:nvSpPr>
        <p:spPr>
          <a:xfrm>
            <a:off x="2986528" y="1186703"/>
            <a:ext cx="1682803" cy="407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4C5E2558-6E18-317A-66B0-231FE93EE42B}"/>
              </a:ext>
            </a:extLst>
          </p:cNvPr>
          <p:cNvSpPr/>
          <p:nvPr/>
        </p:nvSpPr>
        <p:spPr>
          <a:xfrm>
            <a:off x="2986528" y="1854893"/>
            <a:ext cx="1682803" cy="407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A5DB449C-3156-06BF-A444-3175F41B58DB}"/>
              </a:ext>
            </a:extLst>
          </p:cNvPr>
          <p:cNvSpPr/>
          <p:nvPr/>
        </p:nvSpPr>
        <p:spPr>
          <a:xfrm>
            <a:off x="2986528" y="2536851"/>
            <a:ext cx="1682803" cy="407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FB5545CD-F0C6-F7CA-B760-5CA4A85A7BC1}"/>
              </a:ext>
            </a:extLst>
          </p:cNvPr>
          <p:cNvSpPr/>
          <p:nvPr/>
        </p:nvSpPr>
        <p:spPr>
          <a:xfrm>
            <a:off x="2986527" y="3276920"/>
            <a:ext cx="1682803" cy="407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C6F86D10-2850-27E9-00A4-214DD0388434}"/>
              </a:ext>
            </a:extLst>
          </p:cNvPr>
          <p:cNvSpPr/>
          <p:nvPr/>
        </p:nvSpPr>
        <p:spPr>
          <a:xfrm>
            <a:off x="2986527" y="3956797"/>
            <a:ext cx="1682803" cy="407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49100E6A-34EA-E40F-9CA7-7DCBD358D18D}"/>
              </a:ext>
            </a:extLst>
          </p:cNvPr>
          <p:cNvSpPr txBox="1"/>
          <p:nvPr/>
        </p:nvSpPr>
        <p:spPr>
          <a:xfrm>
            <a:off x="3122252" y="1281953"/>
            <a:ext cx="1529123" cy="307777"/>
          </a:xfrm>
          <a:prstGeom prst="rect">
            <a:avLst/>
          </a:prstGeom>
          <a:noFill/>
        </p:spPr>
        <p:txBody>
          <a:bodyPr wrap="square" rtlCol="0">
            <a:spAutoFit/>
          </a:bodyPr>
          <a:lstStyle/>
          <a:p>
            <a:r>
              <a:rPr lang="en-US" dirty="0"/>
              <a:t>Login</a:t>
            </a:r>
            <a:endParaRPr lang="en-IN" dirty="0"/>
          </a:p>
        </p:txBody>
      </p:sp>
      <p:sp>
        <p:nvSpPr>
          <p:cNvPr id="20" name="TextBox 19">
            <a:extLst>
              <a:ext uri="{FF2B5EF4-FFF2-40B4-BE49-F238E27FC236}">
                <a16:creationId xmlns:a16="http://schemas.microsoft.com/office/drawing/2014/main" id="{1EE343CF-C3A0-8D44-8EF6-959A1BC3FDBA}"/>
              </a:ext>
            </a:extLst>
          </p:cNvPr>
          <p:cNvSpPr txBox="1"/>
          <p:nvPr/>
        </p:nvSpPr>
        <p:spPr>
          <a:xfrm>
            <a:off x="3119464" y="1934349"/>
            <a:ext cx="1375442" cy="307777"/>
          </a:xfrm>
          <a:prstGeom prst="rect">
            <a:avLst/>
          </a:prstGeom>
          <a:noFill/>
        </p:spPr>
        <p:txBody>
          <a:bodyPr wrap="square" rtlCol="0">
            <a:spAutoFit/>
          </a:bodyPr>
          <a:lstStyle/>
          <a:p>
            <a:r>
              <a:rPr lang="en-US" dirty="0"/>
              <a:t>Register</a:t>
            </a:r>
            <a:endParaRPr lang="en-IN" dirty="0"/>
          </a:p>
        </p:txBody>
      </p:sp>
      <p:sp>
        <p:nvSpPr>
          <p:cNvPr id="21" name="TextBox 20">
            <a:extLst>
              <a:ext uri="{FF2B5EF4-FFF2-40B4-BE49-F238E27FC236}">
                <a16:creationId xmlns:a16="http://schemas.microsoft.com/office/drawing/2014/main" id="{73573979-8CAC-D747-7383-F82BFCC61905}"/>
              </a:ext>
            </a:extLst>
          </p:cNvPr>
          <p:cNvSpPr txBox="1"/>
          <p:nvPr/>
        </p:nvSpPr>
        <p:spPr>
          <a:xfrm>
            <a:off x="3143277" y="2582879"/>
            <a:ext cx="1375442" cy="307777"/>
          </a:xfrm>
          <a:prstGeom prst="rect">
            <a:avLst/>
          </a:prstGeom>
          <a:noFill/>
        </p:spPr>
        <p:txBody>
          <a:bodyPr wrap="square" lIns="91440" tIns="45720" rIns="91440" bIns="45720" rtlCol="0" anchor="t">
            <a:spAutoFit/>
          </a:bodyPr>
          <a:lstStyle/>
          <a:p>
            <a:r>
              <a:rPr lang="en-US" dirty="0"/>
              <a:t>Favorite</a:t>
            </a:r>
          </a:p>
        </p:txBody>
      </p:sp>
      <p:sp>
        <p:nvSpPr>
          <p:cNvPr id="22" name="TextBox 21">
            <a:extLst>
              <a:ext uri="{FF2B5EF4-FFF2-40B4-BE49-F238E27FC236}">
                <a16:creationId xmlns:a16="http://schemas.microsoft.com/office/drawing/2014/main" id="{19ED6B76-D5F8-8315-E00B-BEA9C8F021E1}"/>
              </a:ext>
            </a:extLst>
          </p:cNvPr>
          <p:cNvSpPr txBox="1"/>
          <p:nvPr/>
        </p:nvSpPr>
        <p:spPr>
          <a:xfrm>
            <a:off x="3127402" y="3343702"/>
            <a:ext cx="1444598" cy="307777"/>
          </a:xfrm>
          <a:prstGeom prst="rect">
            <a:avLst/>
          </a:prstGeom>
          <a:noFill/>
        </p:spPr>
        <p:txBody>
          <a:bodyPr wrap="square" rtlCol="0">
            <a:spAutoFit/>
          </a:bodyPr>
          <a:lstStyle/>
          <a:p>
            <a:r>
              <a:rPr lang="en-US" dirty="0"/>
              <a:t>Search</a:t>
            </a:r>
            <a:endParaRPr lang="en-IN" dirty="0"/>
          </a:p>
        </p:txBody>
      </p:sp>
      <p:sp>
        <p:nvSpPr>
          <p:cNvPr id="23" name="TextBox 22">
            <a:extLst>
              <a:ext uri="{FF2B5EF4-FFF2-40B4-BE49-F238E27FC236}">
                <a16:creationId xmlns:a16="http://schemas.microsoft.com/office/drawing/2014/main" id="{92331622-D2C5-BFD3-2529-E63944301B14}"/>
              </a:ext>
            </a:extLst>
          </p:cNvPr>
          <p:cNvSpPr txBox="1"/>
          <p:nvPr/>
        </p:nvSpPr>
        <p:spPr>
          <a:xfrm>
            <a:off x="3127402" y="4011892"/>
            <a:ext cx="1444598" cy="307777"/>
          </a:xfrm>
          <a:prstGeom prst="rect">
            <a:avLst/>
          </a:prstGeom>
          <a:noFill/>
        </p:spPr>
        <p:txBody>
          <a:bodyPr wrap="square" lIns="91440" tIns="45720" rIns="91440" bIns="45720" rtlCol="0" anchor="t">
            <a:spAutoFit/>
          </a:bodyPr>
          <a:lstStyle/>
          <a:p>
            <a:r>
              <a:rPr lang="en-IN" dirty="0"/>
              <a:t>Top news</a:t>
            </a:r>
          </a:p>
        </p:txBody>
      </p:sp>
      <p:sp>
        <p:nvSpPr>
          <p:cNvPr id="24" name="Cylinder 23">
            <a:extLst>
              <a:ext uri="{FF2B5EF4-FFF2-40B4-BE49-F238E27FC236}">
                <a16:creationId xmlns:a16="http://schemas.microsoft.com/office/drawing/2014/main" id="{DE33FA69-9987-6537-7BA8-8A360346BC36}"/>
              </a:ext>
            </a:extLst>
          </p:cNvPr>
          <p:cNvSpPr/>
          <p:nvPr/>
        </p:nvSpPr>
        <p:spPr>
          <a:xfrm>
            <a:off x="5309667" y="1186703"/>
            <a:ext cx="1375442" cy="11953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Cloud 24">
            <a:extLst>
              <a:ext uri="{FF2B5EF4-FFF2-40B4-BE49-F238E27FC236}">
                <a16:creationId xmlns:a16="http://schemas.microsoft.com/office/drawing/2014/main" id="{B45A22E8-254D-A71D-2EE0-D50E498215E2}"/>
              </a:ext>
            </a:extLst>
          </p:cNvPr>
          <p:cNvSpPr/>
          <p:nvPr/>
        </p:nvSpPr>
        <p:spPr>
          <a:xfrm>
            <a:off x="5378823" y="3111553"/>
            <a:ext cx="1682803" cy="109929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C0D23FE7-9259-F4F5-6E59-B023BCC222A5}"/>
              </a:ext>
            </a:extLst>
          </p:cNvPr>
          <p:cNvSpPr txBox="1"/>
          <p:nvPr/>
        </p:nvSpPr>
        <p:spPr>
          <a:xfrm>
            <a:off x="5455664" y="1682003"/>
            <a:ext cx="1075765" cy="307777"/>
          </a:xfrm>
          <a:prstGeom prst="rect">
            <a:avLst/>
          </a:prstGeom>
          <a:noFill/>
        </p:spPr>
        <p:txBody>
          <a:bodyPr wrap="square" rtlCol="0">
            <a:spAutoFit/>
          </a:bodyPr>
          <a:lstStyle/>
          <a:p>
            <a:r>
              <a:rPr lang="en-US" dirty="0"/>
              <a:t>Database</a:t>
            </a:r>
            <a:endParaRPr lang="en-IN" dirty="0"/>
          </a:p>
        </p:txBody>
      </p:sp>
      <p:sp>
        <p:nvSpPr>
          <p:cNvPr id="27" name="TextBox 26">
            <a:extLst>
              <a:ext uri="{FF2B5EF4-FFF2-40B4-BE49-F238E27FC236}">
                <a16:creationId xmlns:a16="http://schemas.microsoft.com/office/drawing/2014/main" id="{5FAF2857-51E7-DEA5-7289-26DD4A47994D}"/>
              </a:ext>
            </a:extLst>
          </p:cNvPr>
          <p:cNvSpPr txBox="1"/>
          <p:nvPr/>
        </p:nvSpPr>
        <p:spPr>
          <a:xfrm>
            <a:off x="5739973" y="3480547"/>
            <a:ext cx="1037345" cy="523220"/>
          </a:xfrm>
          <a:prstGeom prst="rect">
            <a:avLst/>
          </a:prstGeom>
          <a:noFill/>
        </p:spPr>
        <p:txBody>
          <a:bodyPr wrap="square" rtlCol="0">
            <a:spAutoFit/>
          </a:bodyPr>
          <a:lstStyle/>
          <a:p>
            <a:r>
              <a:rPr lang="en-US" dirty="0"/>
              <a:t>Api</a:t>
            </a:r>
          </a:p>
          <a:p>
            <a:endParaRPr lang="en-IN" dirty="0"/>
          </a:p>
        </p:txBody>
      </p:sp>
      <p:sp>
        <p:nvSpPr>
          <p:cNvPr id="28" name="Oval 27">
            <a:extLst>
              <a:ext uri="{FF2B5EF4-FFF2-40B4-BE49-F238E27FC236}">
                <a16:creationId xmlns:a16="http://schemas.microsoft.com/office/drawing/2014/main" id="{E2B185A5-8FCF-60A1-036E-6562BD04A0E8}"/>
              </a:ext>
            </a:extLst>
          </p:cNvPr>
          <p:cNvSpPr/>
          <p:nvPr/>
        </p:nvSpPr>
        <p:spPr>
          <a:xfrm>
            <a:off x="653143" y="1989780"/>
            <a:ext cx="491778" cy="64866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30" name="Straight Connector 29">
            <a:extLst>
              <a:ext uri="{FF2B5EF4-FFF2-40B4-BE49-F238E27FC236}">
                <a16:creationId xmlns:a16="http://schemas.microsoft.com/office/drawing/2014/main" id="{3EBDCD8F-92DF-003B-C1A2-1570E060C763}"/>
              </a:ext>
            </a:extLst>
          </p:cNvPr>
          <p:cNvCxnSpPr>
            <a:stCxn id="28" idx="4"/>
          </p:cNvCxnSpPr>
          <p:nvPr/>
        </p:nvCxnSpPr>
        <p:spPr>
          <a:xfrm>
            <a:off x="899032" y="2638441"/>
            <a:ext cx="7684" cy="638479"/>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D82C5E18-3FBC-B55C-F25F-99BEEEE3AE14}"/>
              </a:ext>
            </a:extLst>
          </p:cNvPr>
          <p:cNvCxnSpPr/>
          <p:nvPr/>
        </p:nvCxnSpPr>
        <p:spPr>
          <a:xfrm flipH="1">
            <a:off x="599355" y="3276920"/>
            <a:ext cx="307361" cy="349944"/>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46D37F37-0F9F-4A2C-AE53-11EC1C11BFE2}"/>
              </a:ext>
            </a:extLst>
          </p:cNvPr>
          <p:cNvCxnSpPr/>
          <p:nvPr/>
        </p:nvCxnSpPr>
        <p:spPr>
          <a:xfrm>
            <a:off x="899032" y="3287102"/>
            <a:ext cx="315045" cy="247553"/>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BBD6DDF-E704-4E3B-1189-D27D74849928}"/>
              </a:ext>
            </a:extLst>
          </p:cNvPr>
          <p:cNvCxnSpPr/>
          <p:nvPr/>
        </p:nvCxnSpPr>
        <p:spPr>
          <a:xfrm>
            <a:off x="599355" y="2885994"/>
            <a:ext cx="614722" cy="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597763FD-CFAB-178F-8803-745CB5562108}"/>
              </a:ext>
            </a:extLst>
          </p:cNvPr>
          <p:cNvCxnSpPr/>
          <p:nvPr/>
        </p:nvCxnSpPr>
        <p:spPr>
          <a:xfrm flipV="1">
            <a:off x="1398494" y="1494480"/>
            <a:ext cx="1298602" cy="10423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DD040020-97BD-5A95-43FE-0B59CEC69997}"/>
              </a:ext>
            </a:extLst>
          </p:cNvPr>
          <p:cNvCxnSpPr/>
          <p:nvPr/>
        </p:nvCxnSpPr>
        <p:spPr>
          <a:xfrm flipV="1">
            <a:off x="1486860" y="2058520"/>
            <a:ext cx="1333181" cy="6819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54B7A0A5-6512-9811-4F00-787582320ECE}"/>
              </a:ext>
            </a:extLst>
          </p:cNvPr>
          <p:cNvCxnSpPr>
            <a:cxnSpLocks/>
          </p:cNvCxnSpPr>
          <p:nvPr/>
        </p:nvCxnSpPr>
        <p:spPr>
          <a:xfrm>
            <a:off x="1448760" y="3367031"/>
            <a:ext cx="1414823" cy="8438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D3D0A608-9934-1B4A-6E4D-1E1B6BCB1CD3}"/>
              </a:ext>
            </a:extLst>
          </p:cNvPr>
          <p:cNvCxnSpPr>
            <a:cxnSpLocks/>
          </p:cNvCxnSpPr>
          <p:nvPr/>
        </p:nvCxnSpPr>
        <p:spPr>
          <a:xfrm>
            <a:off x="1448760" y="3100891"/>
            <a:ext cx="1371281" cy="47607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61978315-1761-9991-0FB4-EC213997BD51}"/>
              </a:ext>
            </a:extLst>
          </p:cNvPr>
          <p:cNvCxnSpPr/>
          <p:nvPr/>
        </p:nvCxnSpPr>
        <p:spPr>
          <a:xfrm>
            <a:off x="4810205" y="3451892"/>
            <a:ext cx="437990" cy="23228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C42C1684-8060-C93C-900A-351C1C24FF8E}"/>
              </a:ext>
            </a:extLst>
          </p:cNvPr>
          <p:cNvCxnSpPr/>
          <p:nvPr/>
        </p:nvCxnSpPr>
        <p:spPr>
          <a:xfrm>
            <a:off x="4756416" y="1404738"/>
            <a:ext cx="445675" cy="4311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EA6D20EF-5AF6-C10A-8B20-8E922A7F001B}"/>
              </a:ext>
            </a:extLst>
          </p:cNvPr>
          <p:cNvCxnSpPr/>
          <p:nvPr/>
        </p:nvCxnSpPr>
        <p:spPr>
          <a:xfrm>
            <a:off x="4810205" y="2015665"/>
            <a:ext cx="391886" cy="1360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6DEDE5D7-6D19-E189-1B72-C682B78F4455}"/>
              </a:ext>
            </a:extLst>
          </p:cNvPr>
          <p:cNvCxnSpPr/>
          <p:nvPr/>
        </p:nvCxnSpPr>
        <p:spPr>
          <a:xfrm flipV="1">
            <a:off x="4754643" y="2451207"/>
            <a:ext cx="531212" cy="4261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792C8233-3BB6-7167-2A5B-3ACBC522D425}"/>
              </a:ext>
            </a:extLst>
          </p:cNvPr>
          <p:cNvCxnSpPr>
            <a:cxnSpLocks/>
          </p:cNvCxnSpPr>
          <p:nvPr/>
        </p:nvCxnSpPr>
        <p:spPr>
          <a:xfrm flipV="1">
            <a:off x="4812499" y="3975420"/>
            <a:ext cx="550730" cy="252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65BDD740-81F2-6DBA-4F33-2E004B722737}"/>
              </a:ext>
            </a:extLst>
          </p:cNvPr>
          <p:cNvCxnSpPr/>
          <p:nvPr/>
        </p:nvCxnSpPr>
        <p:spPr>
          <a:xfrm flipV="1">
            <a:off x="1574800" y="2820987"/>
            <a:ext cx="1301749" cy="55563"/>
          </a:xfrm>
          <a:prstGeom prst="straightConnector1">
            <a:avLst/>
          </a:prstGeom>
        </p:spPr>
        <p:style>
          <a:lnRef idx="1">
            <a:schemeClr val="dk1"/>
          </a:lnRef>
          <a:fillRef idx="0">
            <a:schemeClr val="dk1"/>
          </a:fillRef>
          <a:effectRef idx="0">
            <a:schemeClr val="dk1"/>
          </a:effectRef>
          <a:fontRef idx="minor">
            <a:schemeClr val="tx1"/>
          </a:fontRef>
        </p:style>
      </p:cxnSp>
      <p:sp>
        <p:nvSpPr>
          <p:cNvPr id="5" name="Isosceles Triangle 4">
            <a:extLst>
              <a:ext uri="{FF2B5EF4-FFF2-40B4-BE49-F238E27FC236}">
                <a16:creationId xmlns:a16="http://schemas.microsoft.com/office/drawing/2014/main" id="{0FA18E16-3AAC-861A-6BF2-5FD9F75DA627}"/>
              </a:ext>
            </a:extLst>
          </p:cNvPr>
          <p:cNvSpPr/>
          <p:nvPr/>
        </p:nvSpPr>
        <p:spPr>
          <a:xfrm rot="16200000">
            <a:off x="1509584" y="2860675"/>
            <a:ext cx="71438" cy="55563"/>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0144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artisticPencilGrayscale/>
                    </a14:imgEffect>
                  </a14:imgLayer>
                </a14:imgProps>
              </a:ext>
            </a:extLst>
          </a:blip>
          <a:tile tx="0" ty="0" sx="100000" sy="100000" flip="none" algn="tl"/>
        </a:blipFill>
        <a:effectLst/>
      </p:bgPr>
    </p:bg>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u="sng" dirty="0">
                <a:solidFill>
                  <a:schemeClr val="accent2"/>
                </a:solidFill>
              </a:rPr>
              <a:t>Microservices</a:t>
            </a:r>
            <a:endParaRPr sz="3000" u="sng" dirty="0">
              <a:solidFill>
                <a:schemeClr val="accent2"/>
              </a:solidFill>
            </a:endParaRPr>
          </a:p>
          <a:p>
            <a:pPr marL="0" lvl="0" indent="0" algn="l" rtl="0">
              <a:spcBef>
                <a:spcPts val="0"/>
              </a:spcBef>
              <a:spcAft>
                <a:spcPts val="0"/>
              </a:spcAft>
              <a:buNone/>
            </a:pPr>
            <a:endParaRPr sz="3000" dirty="0"/>
          </a:p>
        </p:txBody>
      </p:sp>
      <p:graphicFrame>
        <p:nvGraphicFramePr>
          <p:cNvPr id="5" name="Diagram 4">
            <a:extLst>
              <a:ext uri="{FF2B5EF4-FFF2-40B4-BE49-F238E27FC236}">
                <a16:creationId xmlns:a16="http://schemas.microsoft.com/office/drawing/2014/main" id="{65C2A5B7-2200-4E48-8747-275E545EB230}"/>
              </a:ext>
            </a:extLst>
          </p:cNvPr>
          <p:cNvGraphicFramePr/>
          <p:nvPr>
            <p:extLst>
              <p:ext uri="{D42A27DB-BD31-4B8C-83A1-F6EECF244321}">
                <p14:modId xmlns:p14="http://schemas.microsoft.com/office/powerpoint/2010/main" val="4128187733"/>
              </p:ext>
            </p:extLst>
          </p:nvPr>
        </p:nvGraphicFramePr>
        <p:xfrm>
          <a:off x="3210791" y="527859"/>
          <a:ext cx="4572000" cy="397764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93787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D89F8-1486-8B81-5148-BE3321BB17A2}"/>
              </a:ext>
            </a:extLst>
          </p:cNvPr>
          <p:cNvSpPr>
            <a:spLocks noGrp="1"/>
          </p:cNvSpPr>
          <p:nvPr>
            <p:ph type="title"/>
          </p:nvPr>
        </p:nvSpPr>
        <p:spPr/>
        <p:txBody>
          <a:bodyPr/>
          <a:lstStyle/>
          <a:p>
            <a:r>
              <a:rPr lang="en-US" dirty="0"/>
              <a:t>Register</a:t>
            </a:r>
          </a:p>
        </p:txBody>
      </p:sp>
      <p:pic>
        <p:nvPicPr>
          <p:cNvPr id="3" name="Picture 3">
            <a:extLst>
              <a:ext uri="{FF2B5EF4-FFF2-40B4-BE49-F238E27FC236}">
                <a16:creationId xmlns:a16="http://schemas.microsoft.com/office/drawing/2014/main" id="{DC924E54-4C13-9D4E-B338-954E14A7285D}"/>
              </a:ext>
            </a:extLst>
          </p:cNvPr>
          <p:cNvPicPr>
            <a:picLocks noChangeAspect="1"/>
          </p:cNvPicPr>
          <p:nvPr/>
        </p:nvPicPr>
        <p:blipFill>
          <a:blip r:embed="rId2"/>
          <a:stretch>
            <a:fillRect/>
          </a:stretch>
        </p:blipFill>
        <p:spPr>
          <a:xfrm>
            <a:off x="763588" y="1232610"/>
            <a:ext cx="6021387" cy="34402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58597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C0475-B24B-EEA7-4BC4-11AE3764AA45}"/>
              </a:ext>
            </a:extLst>
          </p:cNvPr>
          <p:cNvSpPr>
            <a:spLocks noGrp="1"/>
          </p:cNvSpPr>
          <p:nvPr>
            <p:ph type="title"/>
          </p:nvPr>
        </p:nvSpPr>
        <p:spPr/>
        <p:txBody>
          <a:bodyPr/>
          <a:lstStyle/>
          <a:p>
            <a:r>
              <a:rPr lang="en-US" dirty="0"/>
              <a:t>Login </a:t>
            </a:r>
          </a:p>
        </p:txBody>
      </p:sp>
      <p:pic>
        <p:nvPicPr>
          <p:cNvPr id="3" name="Picture 4">
            <a:extLst>
              <a:ext uri="{FF2B5EF4-FFF2-40B4-BE49-F238E27FC236}">
                <a16:creationId xmlns:a16="http://schemas.microsoft.com/office/drawing/2014/main" id="{81AE93F2-2FD9-10AB-456B-2C8A7B686E5A}"/>
              </a:ext>
            </a:extLst>
          </p:cNvPr>
          <p:cNvPicPr>
            <a:picLocks noChangeAspect="1"/>
          </p:cNvPicPr>
          <p:nvPr/>
        </p:nvPicPr>
        <p:blipFill>
          <a:blip r:embed="rId2"/>
          <a:stretch>
            <a:fillRect/>
          </a:stretch>
        </p:blipFill>
        <p:spPr>
          <a:xfrm>
            <a:off x="922338" y="1410164"/>
            <a:ext cx="5775324" cy="28311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39338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486F5-ECD2-987A-0FF4-9C1AA762ED7B}"/>
              </a:ext>
            </a:extLst>
          </p:cNvPr>
          <p:cNvSpPr>
            <a:spLocks noGrp="1"/>
          </p:cNvSpPr>
          <p:nvPr>
            <p:ph type="title"/>
          </p:nvPr>
        </p:nvSpPr>
        <p:spPr/>
        <p:txBody>
          <a:bodyPr/>
          <a:lstStyle/>
          <a:p>
            <a:r>
              <a:rPr lang="en-US" dirty="0"/>
              <a:t>Modules</a:t>
            </a:r>
          </a:p>
        </p:txBody>
      </p:sp>
      <p:sp>
        <p:nvSpPr>
          <p:cNvPr id="3" name="TextBox 2">
            <a:extLst>
              <a:ext uri="{FF2B5EF4-FFF2-40B4-BE49-F238E27FC236}">
                <a16:creationId xmlns:a16="http://schemas.microsoft.com/office/drawing/2014/main" id="{9E500474-8B5C-5605-2428-92C48CBDF8B2}"/>
              </a:ext>
            </a:extLst>
          </p:cNvPr>
          <p:cNvSpPr txBox="1"/>
          <p:nvPr/>
        </p:nvSpPr>
        <p:spPr>
          <a:xfrm>
            <a:off x="509588" y="1183799"/>
            <a:ext cx="4767262" cy="2677656"/>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endParaRPr lang="en-US" sz="2400" dirty="0"/>
          </a:p>
          <a:p>
            <a:pPr marL="285750" indent="-285750">
              <a:buFont typeface="Wingdings"/>
              <a:buChar char="q"/>
            </a:pPr>
            <a:r>
              <a:rPr lang="en-US" sz="2400" dirty="0"/>
              <a:t>Top-News Module</a:t>
            </a:r>
            <a:endParaRPr lang="en-US" dirty="0"/>
          </a:p>
          <a:p>
            <a:pPr marL="285750" indent="-285750">
              <a:buFont typeface="Wingdings"/>
              <a:buChar char="q"/>
            </a:pPr>
            <a:r>
              <a:rPr lang="en-US" sz="2400" dirty="0"/>
              <a:t>Search Module</a:t>
            </a:r>
          </a:p>
          <a:p>
            <a:pPr marL="285750" indent="-285750">
              <a:buFont typeface="Wingdings"/>
              <a:buChar char="q"/>
            </a:pPr>
            <a:r>
              <a:rPr lang="en-US" sz="2400" dirty="0"/>
              <a:t>Favorite Modules</a:t>
            </a:r>
          </a:p>
          <a:p>
            <a:endParaRPr lang="en-US" sz="2400" dirty="0"/>
          </a:p>
          <a:p>
            <a:pPr marL="285750" indent="-285750">
              <a:buFont typeface="Wingdings"/>
              <a:buChar char="q"/>
            </a:pPr>
            <a:endParaRPr lang="en-US" sz="2400" dirty="0"/>
          </a:p>
          <a:p>
            <a:pPr marL="285750" indent="-285750">
              <a:buFont typeface="Wingdings"/>
              <a:buChar char="q"/>
            </a:pPr>
            <a:endParaRPr lang="en-US" sz="2400" dirty="0"/>
          </a:p>
        </p:txBody>
      </p:sp>
    </p:spTree>
    <p:extLst>
      <p:ext uri="{BB962C8B-B14F-4D97-AF65-F5344CB8AC3E}">
        <p14:creationId xmlns:p14="http://schemas.microsoft.com/office/powerpoint/2010/main" val="2321524537"/>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1094</TotalTime>
  <Words>361</Words>
  <Application>Microsoft Office PowerPoint</Application>
  <PresentationFormat>On-screen Show (16:9)</PresentationFormat>
  <Paragraphs>117</Paragraphs>
  <Slides>27</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Open Sans</vt:lpstr>
      <vt:lpstr>Arial</vt:lpstr>
      <vt:lpstr>Wingdings</vt:lpstr>
      <vt:lpstr>Wingdings 3</vt:lpstr>
      <vt:lpstr>Trebuchet MS</vt:lpstr>
      <vt:lpstr>Economica</vt:lpstr>
      <vt:lpstr>Facet</vt:lpstr>
      <vt:lpstr>News App</vt:lpstr>
      <vt:lpstr>Outline </vt:lpstr>
      <vt:lpstr>Problem Statement</vt:lpstr>
      <vt:lpstr>Objective </vt:lpstr>
      <vt:lpstr>Use case diagram</vt:lpstr>
      <vt:lpstr>Microservices </vt:lpstr>
      <vt:lpstr>Register</vt:lpstr>
      <vt:lpstr>Login </vt:lpstr>
      <vt:lpstr>Modules</vt:lpstr>
      <vt:lpstr>Top news Module</vt:lpstr>
      <vt:lpstr>Search module</vt:lpstr>
      <vt:lpstr>Favorite Module</vt:lpstr>
      <vt:lpstr>News id</vt:lpstr>
      <vt:lpstr>Delete news by Id</vt:lpstr>
      <vt:lpstr>Modules registering into Eureka server</vt:lpstr>
      <vt:lpstr>Implementing of microservices</vt:lpstr>
      <vt:lpstr>  </vt:lpstr>
      <vt:lpstr>News API</vt:lpstr>
      <vt:lpstr>Docker</vt:lpstr>
      <vt:lpstr> Project Overview </vt:lpstr>
      <vt:lpstr>PowerPoint Presentation</vt:lpstr>
      <vt:lpstr> Onboarding Architecture</vt:lpstr>
      <vt:lpstr>Architecture</vt:lpstr>
      <vt:lpstr> Project Flow </vt:lpstr>
      <vt:lpstr>PowerPoint Presentation</vt:lpstr>
      <vt:lpstr>Technologies and Tools Used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 Vardhan Rajput</dc:creator>
  <cp:lastModifiedBy>kushkr216@outlook.com</cp:lastModifiedBy>
  <cp:revision>441</cp:revision>
  <dcterms:modified xsi:type="dcterms:W3CDTF">2022-07-15T09:14:47Z</dcterms:modified>
</cp:coreProperties>
</file>