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DDE12-C748-4269-9EC4-E482BC1081C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E24B2-09FD-4631-8F92-60DBAC72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4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6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90F17-BE37-4853-9E8F-4AC6FCBAD98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54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B45E1-9D4F-03BF-107B-9AF650A19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0A5317-2338-9D7C-9BD7-29628364F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70BC6D-0C07-C8D3-0EA7-5E2B63BC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BC7155-4C3C-B69A-8D40-E936769A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08F693-952B-614B-01E3-94592DD2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6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E3245C-EADD-8C2C-B3CB-55144209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A00CA6-EFDF-198E-09D4-08D80AFB0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DA73A8-CC0C-62CD-A09F-EB6F30E8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51B238-2ED8-0B3E-BF8E-575A38CB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CB2CFF-9B03-13AE-D915-DC7BE78C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15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F34A118-A7F0-51EE-AFFD-EA0240B19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AFB0AF-7F6D-3676-259E-FE840C467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60C30A-83C8-3553-43EE-172DB291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300A8B-FF17-78F7-CB46-D67B6ED6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AA066E-1AAD-C92D-A6AD-6912A59C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87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40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66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20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41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837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79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52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6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B47C2-A93A-AF9C-6DAF-CB832E61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05F625-463B-107C-6C8B-744E95CC1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6E2FD-0986-051C-B8D9-D9A9F0DF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DF6DA2-767E-A544-87CB-AEAE6319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54BC36-CABF-F1A6-84A1-DD89AC22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07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388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608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72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21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25124A-F216-57BB-E44E-E6CFC9D5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99B6B5-117C-6EEC-29FF-955D4747A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F181F4-5D95-5FDC-D0D2-80DAC6CC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05E86E-5447-5A01-160F-FDA12FB2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1E4DD9-6BB6-E368-6326-D48B0D33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52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0103B1-3842-DECC-0369-0FDEC9D9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4AD38D-41F1-639D-8821-B5228BAE5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C7EE63-A0B1-6C6B-3F83-06F421230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D8082B-0519-32C1-148D-A51AEF51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0A919B-267F-12A0-3790-076943E1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A7CEA3B-09A9-C3E2-7258-5BF0A32E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31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E28D94-17EE-0806-8976-B22E7D6E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028545-9395-FEC1-C4FE-2D43B6028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13DFC3-FE79-4D90-CF56-F6E47F7E0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21A2EF0-C8AD-58D6-A9D0-092CC5F21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FCF57EE-20E8-1315-E8C9-575268291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359F072-DAE2-A04F-0FA2-A0EF2E2B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150A7A-FD04-5F5C-9637-588827FF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BE5AB97-1E22-27CB-16CA-D4657D0B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72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61F355-0B1A-2F51-B235-7B6DDB10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D09E64-6662-19E8-7D67-C3DFFACC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03E21FA-BF3A-C2AA-6305-AEE615C7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36880C3-EF8F-AB06-611C-4F86BD12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75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B0DB3FE-E965-4BBD-DB15-389CB974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49D06D0-FA62-A9FD-A9C7-F4403691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917061-ABEF-78BC-4EF3-56F41318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67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B90AD-5F1C-DB96-14AA-B28C0730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D8F7EA-91D4-A76B-429E-1FED2D892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24BA742-967E-CBF8-6A9E-9CF5DF9F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177134-7BDE-2B03-760E-A5325276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EC0D5F-88DF-ADF6-2EEB-C20B92F1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8F264C8-1BA2-88F7-9B23-F43F7319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0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3B0D13-8896-F54A-BF99-663E13BE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C66ABC-33BE-FA48-0CD3-4DF68FC45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5BF853-4267-600C-351B-ADC97EC94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C514625-EF7C-C5D6-D2D7-8B4F6E4D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535BE8-277E-9A5E-468D-505209D2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3AABD5-9D3B-82B5-1185-D7C61B7C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2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5FADB8C-91B5-13AC-0C71-7953DF6F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D9CEED-41D6-407F-EFA1-8A6B3A15B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A79048-4A1B-5425-AE18-E81EB0EE0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DC9D-473D-46CE-B9E7-ED9B4772B21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B1D739-F7F5-C370-BB75-44EA3EC8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753DE0-B39F-42E9-F448-DB5801B5E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8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91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7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541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INSTITUTE-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DEPARTMENT- ECE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(Electronics &amp; Communication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/>
              <a:t>20ECT487 </a:t>
            </a:r>
            <a:r>
              <a:rPr lang="en-US" sz="2800" b="1" dirty="0"/>
              <a:t>:: </a:t>
            </a:r>
            <a:r>
              <a:rPr lang="en-US" sz="2800" b="1" dirty="0" smtClean="0"/>
              <a:t>Quantum Physics</a:t>
            </a:r>
            <a:endParaRPr lang="en-US" sz="2800" b="1" dirty="0"/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Prepared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By: Dr.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Kuleen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Kumar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285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basic-quantum-theory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496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basic-quantum-theory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496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basic-quantum-theory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496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360362"/>
            <a:ext cx="10515600" cy="99779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541418"/>
            <a:ext cx="10515600" cy="4953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6220" y="1854558"/>
            <a:ext cx="9216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Basic Idea and Consideration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spc="-5" dirty="0"/>
              <a:t>Reviews of </a:t>
            </a:r>
            <a:r>
              <a:rPr lang="en-IN" sz="2400" spc="-10" dirty="0" smtClean="0"/>
              <a:t>Quantum effects</a:t>
            </a:r>
            <a:endParaRPr lang="en-IN" sz="2400" spc="-5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spc="-10" dirty="0"/>
              <a:t>Basic </a:t>
            </a:r>
            <a:r>
              <a:rPr lang="en-IN" sz="2400" spc="-5" dirty="0" smtClean="0"/>
              <a:t>Phenomenon of quantum Physics</a:t>
            </a:r>
            <a:endParaRPr lang="en-IN" sz="2400" spc="-1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Bohr’s Atomic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1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119"/>
            <a:ext cx="10515600" cy="1279527"/>
          </a:xfrm>
        </p:spPr>
        <p:txBody>
          <a:bodyPr/>
          <a:lstStyle/>
          <a:p>
            <a:pPr algn="ctr"/>
            <a:r>
              <a:rPr lang="en-US" b="1" dirty="0">
                <a:latin typeface="Casber"/>
                <a:cs typeface="Arial" panose="020B0604020202020204" pitchFamily="34" charset="0"/>
              </a:rPr>
              <a:t>Assessment Pattern</a:t>
            </a:r>
            <a:endParaRPr lang="en-US" b="1" dirty="0">
              <a:latin typeface="Casb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  I : QUIZ – 4 MARKS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  II : SURPRISE TEST – 3 MARKS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  III : ASSIGNMENT – 4 MARKS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  IV : TUTORIAL/ ASSIGNMENT – 3 MARKS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 MSTs – 36 MARKS (each)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TERM EXAM  – 60 MARKS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625506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Casper Bold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3" y="1690688"/>
            <a:ext cx="10985679" cy="45577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[1] Michael </a:t>
            </a:r>
            <a:r>
              <a:rPr lang="en-US" dirty="0"/>
              <a:t>A. Nielsen &amp; Isaac L. Chuang, Quantum Computation and Quantum </a:t>
            </a:r>
            <a:r>
              <a:rPr lang="en-US" dirty="0" smtClean="0"/>
              <a:t>Information, CAMBRIDGE </a:t>
            </a:r>
            <a:r>
              <a:rPr lang="en-US" dirty="0"/>
              <a:t>UNIVERSITY PRESS, 2002, 10th Edition, 2010.</a:t>
            </a:r>
          </a:p>
          <a:p>
            <a:pPr marL="0" indent="0" algn="just">
              <a:buNone/>
            </a:pPr>
            <a:r>
              <a:rPr lang="en-US" dirty="0" smtClean="0"/>
              <a:t>[2] </a:t>
            </a:r>
            <a:r>
              <a:rPr lang="en-US" dirty="0" err="1"/>
              <a:t>Benenti</a:t>
            </a:r>
            <a:r>
              <a:rPr lang="en-US" dirty="0"/>
              <a:t> G., </a:t>
            </a:r>
            <a:r>
              <a:rPr lang="en-US" dirty="0" err="1"/>
              <a:t>Casati</a:t>
            </a:r>
            <a:r>
              <a:rPr lang="en-US" dirty="0"/>
              <a:t> G. and </a:t>
            </a:r>
            <a:r>
              <a:rPr lang="en-US" dirty="0" err="1"/>
              <a:t>Strini</a:t>
            </a:r>
            <a:r>
              <a:rPr lang="en-US" dirty="0"/>
              <a:t> G., Principles of Quantum Computation and Information, </a:t>
            </a:r>
            <a:r>
              <a:rPr lang="en-US" dirty="0" smtClean="0"/>
              <a:t>World Scientific </a:t>
            </a:r>
            <a:r>
              <a:rPr lang="en-US" dirty="0"/>
              <a:t>Publishing Co. Pvt. Ltd., 1stEdition Reprinted, </a:t>
            </a:r>
            <a:r>
              <a:rPr lang="en-US" dirty="0" smtClean="0"/>
              <a:t>2005.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UIE, ECE Deptt.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E4FA-0509-4C1E-ADB1-D05ADE4219A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1119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</a:t>
            </a:r>
            <a:r>
              <a:rPr lang="en-US" dirty="0" smtClean="0">
                <a:latin typeface="Casper" panose="02000506000000020004" pitchFamily="2" charset="0"/>
                <a:cs typeface="Segoe UI" panose="020B0502040204020203" pitchFamily="34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0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49262" y="1432072"/>
            <a:ext cx="5432611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spcAft>
                <a:spcPct val="35000"/>
              </a:spcAft>
            </a:pPr>
            <a:r>
              <a:rPr lang="en-US" sz="4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Fundamentals of Quantum Physics</a:t>
            </a:r>
            <a:endParaRPr lang="en-US" sz="4400" b="1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682" y="3171298"/>
            <a:ext cx="2374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Course Outcome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117" y="38934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CO1 Understanding the fundamentals of the Quantum Physics.</a:t>
            </a:r>
          </a:p>
          <a:p>
            <a:r>
              <a:rPr lang="en-US" dirty="0"/>
              <a:t>CO2 Understanding the basics theory of optical quantum.</a:t>
            </a:r>
          </a:p>
          <a:p>
            <a:r>
              <a:rPr lang="en-US" dirty="0"/>
              <a:t>CO3 Understanding the theory of Quantum </a:t>
            </a:r>
            <a:r>
              <a:rPr lang="en-US" dirty="0" smtClean="0"/>
              <a:t>Computing fundamentals</a:t>
            </a:r>
            <a:r>
              <a:rPr lang="en-US" dirty="0"/>
              <a:t>.</a:t>
            </a:r>
          </a:p>
          <a:p>
            <a:r>
              <a:rPr lang="en-US" dirty="0"/>
              <a:t>CO4 Apply the knowledge on design using Quantum Circuits</a:t>
            </a:r>
          </a:p>
          <a:p>
            <a:r>
              <a:rPr lang="en-US" dirty="0"/>
              <a:t>CO5 Analyze and apply the knowledge of Quantum Computing</a:t>
            </a:r>
          </a:p>
        </p:txBody>
      </p:sp>
    </p:spTree>
    <p:extLst>
      <p:ext uri="{BB962C8B-B14F-4D97-AF65-F5344CB8AC3E}">
        <p14:creationId xmlns:p14="http://schemas.microsoft.com/office/powerpoint/2010/main" val="40235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Goal of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101"/>
            <a:ext cx="10515600" cy="4592862"/>
          </a:xfrm>
        </p:spPr>
        <p:txBody>
          <a:bodyPr>
            <a:normAutofit/>
          </a:bodyPr>
          <a:lstStyle/>
          <a:p>
            <a:r>
              <a:rPr lang="en-US" dirty="0"/>
              <a:t>The basic phenomena of the quantum physics and experimental background, particles </a:t>
            </a:r>
          </a:p>
          <a:p>
            <a:r>
              <a:rPr lang="en-US" dirty="0" smtClean="0"/>
              <a:t>Atomic models</a:t>
            </a:r>
          </a:p>
          <a:p>
            <a:r>
              <a:rPr lang="en-US" dirty="0" smtClean="0"/>
              <a:t>Black-body radiation</a:t>
            </a:r>
          </a:p>
          <a:p>
            <a:r>
              <a:rPr lang="en-US" dirty="0" smtClean="0"/>
              <a:t>line spectra</a:t>
            </a:r>
          </a:p>
          <a:p>
            <a:r>
              <a:rPr lang="en-US" dirty="0" smtClean="0"/>
              <a:t> The photon</a:t>
            </a:r>
          </a:p>
          <a:p>
            <a:r>
              <a:rPr lang="en-US" dirty="0" smtClean="0"/>
              <a:t> Photoelectric </a:t>
            </a:r>
            <a:r>
              <a:rPr lang="en-US" dirty="0"/>
              <a:t>effect,</a:t>
            </a:r>
          </a:p>
          <a:p>
            <a:r>
              <a:rPr lang="en-US" dirty="0"/>
              <a:t>Compton-dispersion. Bohr's atomic model.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UIE, ECE Deptt.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E4FA-0509-4C1E-ADB1-D05ADE4219A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3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basic-quantum-theory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496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basic-quantum-theory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496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basic-quantum-theory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496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basic-quantum-theory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496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basic-quantum-theory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496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basic-quantum-theory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496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224</Words>
  <Application>Microsoft Office PowerPoint</Application>
  <PresentationFormat>Widescreen</PresentationFormat>
  <Paragraphs>52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Candara</vt:lpstr>
      <vt:lpstr>Casber</vt:lpstr>
      <vt:lpstr>Casper</vt:lpstr>
      <vt:lpstr>Casper Bold</vt:lpstr>
      <vt:lpstr>Karla</vt:lpstr>
      <vt:lpstr>King</vt:lpstr>
      <vt:lpstr>Raleway ExtraBold</vt:lpstr>
      <vt:lpstr>Segoe UI</vt:lpstr>
      <vt:lpstr>Times New Roman</vt:lpstr>
      <vt:lpstr>Office Theme</vt:lpstr>
      <vt:lpstr>1_Office Theme</vt:lpstr>
      <vt:lpstr>CorelDRAW</vt:lpstr>
      <vt:lpstr>PowerPoint Presentation</vt:lpstr>
      <vt:lpstr>Fundamentals of Quantum Physics</vt:lpstr>
      <vt:lpstr>Goal of Chapter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Assessment Pattern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rajdeep  kaur</dc:creator>
  <cp:lastModifiedBy>Panku PC</cp:lastModifiedBy>
  <cp:revision>7</cp:revision>
  <dcterms:created xsi:type="dcterms:W3CDTF">2022-07-12T06:48:23Z</dcterms:created>
  <dcterms:modified xsi:type="dcterms:W3CDTF">2023-12-29T00:35:29Z</dcterms:modified>
</cp:coreProperties>
</file>