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7" r:id="rId2"/>
    <p:sldId id="319" r:id="rId3"/>
    <p:sldId id="258" r:id="rId4"/>
    <p:sldId id="318" r:id="rId5"/>
    <p:sldId id="305" r:id="rId6"/>
    <p:sldId id="311" r:id="rId7"/>
    <p:sldId id="306" r:id="rId8"/>
    <p:sldId id="312" r:id="rId9"/>
    <p:sldId id="307" r:id="rId10"/>
    <p:sldId id="313" r:id="rId11"/>
    <p:sldId id="308" r:id="rId12"/>
    <p:sldId id="314" r:id="rId13"/>
    <p:sldId id="30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1" d="100"/>
          <a:sy n="51" d="100"/>
        </p:scale>
        <p:origin x="125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0D75F-73F6-467C-8B5A-E96364E1170A}" type="datetimeFigureOut">
              <a:rPr lang="en-IN" smtClean="0"/>
              <a:t>27-08-2024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F4ECA-A2DA-4C65-B4BB-80B02CF0864D}" type="slidenum">
              <a:rPr lang="en-IN" smtClean="0"/>
              <a:t>‹#›</a:t>
            </a:fld>
            <a:endParaRPr lang="en-IN"/>
          </a:p>
        </p:txBody>
      </p:sp>
    </p:spTree>
    <p:extLst>
      <p:ext uri="{BB962C8B-B14F-4D97-AF65-F5344CB8AC3E}">
        <p14:creationId xmlns:p14="http://schemas.microsoft.com/office/powerpoint/2010/main" val="573199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799" y="4343379"/>
            <a:ext cx="5486389" cy="41147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914400" y="2130429"/>
            <a:ext cx="10363200" cy="1470025"/>
          </a:xfrm>
          <a:prstGeom prst="rect">
            <a:avLst/>
          </a:prstGeom>
          <a:noFill/>
          <a:ln>
            <a:noFill/>
          </a:ln>
        </p:spPr>
        <p:txBody>
          <a:bodyPr spcFirstLastPara="1" wrap="square" lIns="81025" tIns="40500" rIns="81025" bIns="405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828800" y="3886200"/>
            <a:ext cx="8534400" cy="1752600"/>
          </a:xfrm>
          <a:prstGeom prst="rect">
            <a:avLst/>
          </a:prstGeom>
          <a:noFill/>
          <a:ln>
            <a:noFill/>
          </a:ln>
        </p:spPr>
        <p:txBody>
          <a:bodyPr spcFirstLastPara="1" wrap="square" lIns="81025" tIns="40500" rIns="81025" bIns="40500" anchor="t" anchorCtr="0">
            <a:normAutofit/>
          </a:bodyPr>
          <a:lstStyle>
            <a:lvl1pPr lvl="0" algn="ctr">
              <a:spcBef>
                <a:spcPts val="672"/>
              </a:spcBef>
              <a:spcAft>
                <a:spcPts val="0"/>
              </a:spcAft>
              <a:buClr>
                <a:srgbClr val="888888"/>
              </a:buClr>
              <a:buSzPts val="3360"/>
              <a:buNone/>
              <a:defRPr>
                <a:solidFill>
                  <a:srgbClr val="888888"/>
                </a:solidFill>
              </a:defRPr>
            </a:lvl1pPr>
            <a:lvl2pPr lvl="1" algn="ctr">
              <a:spcBef>
                <a:spcPts val="600"/>
              </a:spcBef>
              <a:spcAft>
                <a:spcPts val="0"/>
              </a:spcAft>
              <a:buClr>
                <a:srgbClr val="888888"/>
              </a:buClr>
              <a:buSzPts val="3000"/>
              <a:buNone/>
              <a:defRPr>
                <a:solidFill>
                  <a:srgbClr val="888888"/>
                </a:solidFill>
              </a:defRPr>
            </a:lvl2pPr>
            <a:lvl3pPr lvl="2" algn="ctr">
              <a:spcBef>
                <a:spcPts val="504"/>
              </a:spcBef>
              <a:spcAft>
                <a:spcPts val="0"/>
              </a:spcAft>
              <a:buClr>
                <a:srgbClr val="888888"/>
              </a:buClr>
              <a:buSzPts val="2520"/>
              <a:buNone/>
              <a:defRPr>
                <a:solidFill>
                  <a:srgbClr val="888888"/>
                </a:solidFill>
              </a:defRPr>
            </a:lvl3pPr>
            <a:lvl4pPr lvl="3" algn="ctr">
              <a:spcBef>
                <a:spcPts val="432"/>
              </a:spcBef>
              <a:spcAft>
                <a:spcPts val="0"/>
              </a:spcAft>
              <a:buClr>
                <a:srgbClr val="888888"/>
              </a:buClr>
              <a:buSzPts val="2160"/>
              <a:buNone/>
              <a:defRPr>
                <a:solidFill>
                  <a:srgbClr val="888888"/>
                </a:solidFill>
              </a:defRPr>
            </a:lvl4pPr>
            <a:lvl5pPr lvl="4" algn="ctr">
              <a:spcBef>
                <a:spcPts val="432"/>
              </a:spcBef>
              <a:spcAft>
                <a:spcPts val="0"/>
              </a:spcAft>
              <a:buClr>
                <a:srgbClr val="888888"/>
              </a:buClr>
              <a:buSzPts val="2160"/>
              <a:buNone/>
              <a:defRPr>
                <a:solidFill>
                  <a:srgbClr val="888888"/>
                </a:solidFill>
              </a:defRPr>
            </a:lvl5pPr>
            <a:lvl6pPr lvl="5" algn="ctr">
              <a:spcBef>
                <a:spcPts val="432"/>
              </a:spcBef>
              <a:spcAft>
                <a:spcPts val="0"/>
              </a:spcAft>
              <a:buClr>
                <a:srgbClr val="888888"/>
              </a:buClr>
              <a:buSzPts val="2160"/>
              <a:buNone/>
              <a:defRPr>
                <a:solidFill>
                  <a:srgbClr val="888888"/>
                </a:solidFill>
              </a:defRPr>
            </a:lvl6pPr>
            <a:lvl7pPr lvl="6" algn="ctr">
              <a:spcBef>
                <a:spcPts val="432"/>
              </a:spcBef>
              <a:spcAft>
                <a:spcPts val="0"/>
              </a:spcAft>
              <a:buClr>
                <a:srgbClr val="888888"/>
              </a:buClr>
              <a:buSzPts val="2160"/>
              <a:buNone/>
              <a:defRPr>
                <a:solidFill>
                  <a:srgbClr val="888888"/>
                </a:solidFill>
              </a:defRPr>
            </a:lvl7pPr>
            <a:lvl8pPr lvl="7" algn="ctr">
              <a:spcBef>
                <a:spcPts val="432"/>
              </a:spcBef>
              <a:spcAft>
                <a:spcPts val="0"/>
              </a:spcAft>
              <a:buClr>
                <a:srgbClr val="888888"/>
              </a:buClr>
              <a:buSzPts val="2160"/>
              <a:buNone/>
              <a:defRPr>
                <a:solidFill>
                  <a:srgbClr val="888888"/>
                </a:solidFill>
              </a:defRPr>
            </a:lvl8pPr>
            <a:lvl9pPr lvl="8" algn="ctr">
              <a:spcBef>
                <a:spcPts val="432"/>
              </a:spcBef>
              <a:spcAft>
                <a:spcPts val="0"/>
              </a:spcAft>
              <a:buClr>
                <a:srgbClr val="888888"/>
              </a:buClr>
              <a:buSzPts val="2160"/>
              <a:buNone/>
              <a:defRPr>
                <a:solidFill>
                  <a:srgbClr val="888888"/>
                </a:solidFill>
              </a:defRPr>
            </a:lvl9pPr>
          </a:lstStyle>
          <a:p>
            <a:endParaRPr/>
          </a:p>
        </p:txBody>
      </p:sp>
      <p:sp>
        <p:nvSpPr>
          <p:cNvPr id="14" name="Google Shape;14;p5"/>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99154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963084" y="4406902"/>
            <a:ext cx="10363200" cy="1362076"/>
          </a:xfrm>
          <a:prstGeom prst="rect">
            <a:avLst/>
          </a:prstGeom>
          <a:noFill/>
          <a:ln>
            <a:noFill/>
          </a:ln>
        </p:spPr>
        <p:txBody>
          <a:bodyPr spcFirstLastPara="1" wrap="square" lIns="81025" tIns="40500" rIns="81025" bIns="40500" anchor="t" anchorCtr="0">
            <a:normAutofit/>
          </a:bodyPr>
          <a:lstStyle>
            <a:lvl1pPr lvl="0" algn="l">
              <a:spcBef>
                <a:spcPts val="0"/>
              </a:spcBef>
              <a:spcAft>
                <a:spcPts val="0"/>
              </a:spcAft>
              <a:buClr>
                <a:schemeClr val="dk1"/>
              </a:buClr>
              <a:buSzPts val="4200"/>
              <a:buFont typeface="Calibri"/>
              <a:buNone/>
              <a:defRPr sz="4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963084" y="2906713"/>
            <a:ext cx="10363200" cy="1500187"/>
          </a:xfrm>
          <a:prstGeom prst="rect">
            <a:avLst/>
          </a:prstGeom>
          <a:noFill/>
          <a:ln>
            <a:noFill/>
          </a:ln>
        </p:spPr>
        <p:txBody>
          <a:bodyPr spcFirstLastPara="1" wrap="square" lIns="81025" tIns="40500" rIns="81025" bIns="40500" anchor="b" anchorCtr="0">
            <a:normAutofit/>
          </a:bodyPr>
          <a:lstStyle>
            <a:lvl1pPr marL="457200" lvl="0" indent="-228600" algn="l">
              <a:spcBef>
                <a:spcPts val="432"/>
              </a:spcBef>
              <a:spcAft>
                <a:spcPts val="0"/>
              </a:spcAft>
              <a:buClr>
                <a:srgbClr val="888888"/>
              </a:buClr>
              <a:buSzPts val="2160"/>
              <a:buNone/>
              <a:defRPr sz="2160">
                <a:solidFill>
                  <a:srgbClr val="888888"/>
                </a:solidFill>
              </a:defRPr>
            </a:lvl1pPr>
            <a:lvl2pPr marL="914400" lvl="1" indent="-228600" algn="l">
              <a:spcBef>
                <a:spcPts val="384"/>
              </a:spcBef>
              <a:spcAft>
                <a:spcPts val="0"/>
              </a:spcAft>
              <a:buClr>
                <a:srgbClr val="888888"/>
              </a:buClr>
              <a:buSzPts val="1920"/>
              <a:buNone/>
              <a:defRPr sz="1920">
                <a:solidFill>
                  <a:srgbClr val="888888"/>
                </a:solidFill>
              </a:defRPr>
            </a:lvl2pPr>
            <a:lvl3pPr marL="1371600" lvl="2" indent="-228600" algn="l">
              <a:spcBef>
                <a:spcPts val="336"/>
              </a:spcBef>
              <a:spcAft>
                <a:spcPts val="0"/>
              </a:spcAft>
              <a:buClr>
                <a:srgbClr val="888888"/>
              </a:buClr>
              <a:buSzPts val="1680"/>
              <a:buNone/>
              <a:defRPr sz="1679">
                <a:solidFill>
                  <a:srgbClr val="888888"/>
                </a:solidFill>
              </a:defRPr>
            </a:lvl3pPr>
            <a:lvl4pPr marL="1828800" lvl="3" indent="-228600" algn="l">
              <a:spcBef>
                <a:spcPts val="288"/>
              </a:spcBef>
              <a:spcAft>
                <a:spcPts val="0"/>
              </a:spcAft>
              <a:buClr>
                <a:srgbClr val="888888"/>
              </a:buClr>
              <a:buSzPts val="1440"/>
              <a:buNone/>
              <a:defRPr sz="1440">
                <a:solidFill>
                  <a:srgbClr val="888888"/>
                </a:solidFill>
              </a:defRPr>
            </a:lvl4pPr>
            <a:lvl5pPr marL="2286000" lvl="4" indent="-228600" algn="l">
              <a:spcBef>
                <a:spcPts val="288"/>
              </a:spcBef>
              <a:spcAft>
                <a:spcPts val="0"/>
              </a:spcAft>
              <a:buClr>
                <a:srgbClr val="888888"/>
              </a:buClr>
              <a:buSzPts val="1440"/>
              <a:buNone/>
              <a:defRPr sz="1440">
                <a:solidFill>
                  <a:srgbClr val="888888"/>
                </a:solidFill>
              </a:defRPr>
            </a:lvl5pPr>
            <a:lvl6pPr marL="2743200" lvl="5" indent="-228600" algn="l">
              <a:spcBef>
                <a:spcPts val="288"/>
              </a:spcBef>
              <a:spcAft>
                <a:spcPts val="0"/>
              </a:spcAft>
              <a:buClr>
                <a:srgbClr val="888888"/>
              </a:buClr>
              <a:buSzPts val="1440"/>
              <a:buNone/>
              <a:defRPr sz="1440">
                <a:solidFill>
                  <a:srgbClr val="888888"/>
                </a:solidFill>
              </a:defRPr>
            </a:lvl6pPr>
            <a:lvl7pPr marL="3200400" lvl="6" indent="-228600" algn="l">
              <a:spcBef>
                <a:spcPts val="288"/>
              </a:spcBef>
              <a:spcAft>
                <a:spcPts val="0"/>
              </a:spcAft>
              <a:buClr>
                <a:srgbClr val="888888"/>
              </a:buClr>
              <a:buSzPts val="1440"/>
              <a:buNone/>
              <a:defRPr sz="1440">
                <a:solidFill>
                  <a:srgbClr val="888888"/>
                </a:solidFill>
              </a:defRPr>
            </a:lvl7pPr>
            <a:lvl8pPr marL="3657600" lvl="7" indent="-228600" algn="l">
              <a:spcBef>
                <a:spcPts val="288"/>
              </a:spcBef>
              <a:spcAft>
                <a:spcPts val="0"/>
              </a:spcAft>
              <a:buClr>
                <a:srgbClr val="888888"/>
              </a:buClr>
              <a:buSzPts val="1440"/>
              <a:buNone/>
              <a:defRPr sz="1440">
                <a:solidFill>
                  <a:srgbClr val="888888"/>
                </a:solidFill>
              </a:defRPr>
            </a:lvl8pPr>
            <a:lvl9pPr marL="4114800" lvl="8" indent="-228600" algn="l">
              <a:spcBef>
                <a:spcPts val="288"/>
              </a:spcBef>
              <a:spcAft>
                <a:spcPts val="0"/>
              </a:spcAft>
              <a:buClr>
                <a:srgbClr val="888888"/>
              </a:buClr>
              <a:buSzPts val="1440"/>
              <a:buNone/>
              <a:defRPr sz="1440">
                <a:solidFill>
                  <a:srgbClr val="888888"/>
                </a:solidFill>
              </a:defRPr>
            </a:lvl9pPr>
          </a:lstStyle>
          <a:p>
            <a:endParaRPr/>
          </a:p>
        </p:txBody>
      </p:sp>
      <p:sp>
        <p:nvSpPr>
          <p:cNvPr id="26" name="Google Shape;26;p7"/>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273808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09600" y="274638"/>
            <a:ext cx="10972800" cy="1143000"/>
          </a:xfrm>
          <a:prstGeom prst="rect">
            <a:avLst/>
          </a:prstGeom>
          <a:noFill/>
          <a:ln>
            <a:noFill/>
          </a:ln>
        </p:spPr>
        <p:txBody>
          <a:bodyPr spcFirstLastPara="1" wrap="square" lIns="81025" tIns="40500" rIns="81025" bIns="405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609600" y="1600203"/>
            <a:ext cx="5384800" cy="4525963"/>
          </a:xfrm>
          <a:prstGeom prst="rect">
            <a:avLst/>
          </a:prstGeom>
          <a:noFill/>
          <a:ln>
            <a:noFill/>
          </a:ln>
        </p:spPr>
        <p:txBody>
          <a:bodyPr spcFirstLastPara="1" wrap="square" lIns="81025" tIns="40500" rIns="81025" bIns="40500" anchor="t" anchorCtr="0">
            <a:normAutofit/>
          </a:bodyPr>
          <a:lstStyle>
            <a:lvl1pPr marL="457200" lvl="0" indent="-419100" algn="l">
              <a:spcBef>
                <a:spcPts val="600"/>
              </a:spcBef>
              <a:spcAft>
                <a:spcPts val="0"/>
              </a:spcAft>
              <a:buClr>
                <a:schemeClr val="dk1"/>
              </a:buClr>
              <a:buSzPts val="3000"/>
              <a:buChar char="•"/>
              <a:defRPr sz="3000"/>
            </a:lvl1pPr>
            <a:lvl2pPr marL="914400" lvl="1" indent="-388619" algn="l">
              <a:spcBef>
                <a:spcPts val="504"/>
              </a:spcBef>
              <a:spcAft>
                <a:spcPts val="0"/>
              </a:spcAft>
              <a:buClr>
                <a:schemeClr val="dk1"/>
              </a:buClr>
              <a:buSzPts val="2520"/>
              <a:buChar char="–"/>
              <a:defRPr sz="2520"/>
            </a:lvl2pPr>
            <a:lvl3pPr marL="1371600" lvl="2" indent="-365760" algn="l">
              <a:spcBef>
                <a:spcPts val="432"/>
              </a:spcBef>
              <a:spcAft>
                <a:spcPts val="0"/>
              </a:spcAft>
              <a:buClr>
                <a:schemeClr val="dk1"/>
              </a:buClr>
              <a:buSzPts val="2160"/>
              <a:buChar char="•"/>
              <a:defRPr sz="2160"/>
            </a:lvl3pPr>
            <a:lvl4pPr marL="1828800" lvl="3" indent="-350519" algn="l">
              <a:spcBef>
                <a:spcPts val="384"/>
              </a:spcBef>
              <a:spcAft>
                <a:spcPts val="0"/>
              </a:spcAft>
              <a:buClr>
                <a:schemeClr val="dk1"/>
              </a:buClr>
              <a:buSzPts val="1920"/>
              <a:buChar char="–"/>
              <a:defRPr sz="1920"/>
            </a:lvl4pPr>
            <a:lvl5pPr marL="2286000" lvl="4" indent="-350520" algn="l">
              <a:spcBef>
                <a:spcPts val="384"/>
              </a:spcBef>
              <a:spcAft>
                <a:spcPts val="0"/>
              </a:spcAft>
              <a:buClr>
                <a:schemeClr val="dk1"/>
              </a:buClr>
              <a:buSzPts val="1920"/>
              <a:buChar char="»"/>
              <a:defRPr sz="1920"/>
            </a:lvl5pPr>
            <a:lvl6pPr marL="2743200" lvl="5" indent="-350520" algn="l">
              <a:spcBef>
                <a:spcPts val="384"/>
              </a:spcBef>
              <a:spcAft>
                <a:spcPts val="0"/>
              </a:spcAft>
              <a:buClr>
                <a:schemeClr val="dk1"/>
              </a:buClr>
              <a:buSzPts val="1920"/>
              <a:buChar char="•"/>
              <a:defRPr sz="1920"/>
            </a:lvl6pPr>
            <a:lvl7pPr marL="3200400" lvl="6" indent="-350520" algn="l">
              <a:spcBef>
                <a:spcPts val="384"/>
              </a:spcBef>
              <a:spcAft>
                <a:spcPts val="0"/>
              </a:spcAft>
              <a:buClr>
                <a:schemeClr val="dk1"/>
              </a:buClr>
              <a:buSzPts val="1920"/>
              <a:buChar char="•"/>
              <a:defRPr sz="1920"/>
            </a:lvl7pPr>
            <a:lvl8pPr marL="3657600" lvl="7" indent="-350520" algn="l">
              <a:spcBef>
                <a:spcPts val="384"/>
              </a:spcBef>
              <a:spcAft>
                <a:spcPts val="0"/>
              </a:spcAft>
              <a:buClr>
                <a:schemeClr val="dk1"/>
              </a:buClr>
              <a:buSzPts val="1920"/>
              <a:buChar char="•"/>
              <a:defRPr sz="1920"/>
            </a:lvl8pPr>
            <a:lvl9pPr marL="4114800" lvl="8" indent="-350520" algn="l">
              <a:spcBef>
                <a:spcPts val="384"/>
              </a:spcBef>
              <a:spcAft>
                <a:spcPts val="0"/>
              </a:spcAft>
              <a:buClr>
                <a:schemeClr val="dk1"/>
              </a:buClr>
              <a:buSzPts val="1920"/>
              <a:buChar char="•"/>
              <a:defRPr sz="1920"/>
            </a:lvl9pPr>
          </a:lstStyle>
          <a:p>
            <a:endParaRPr/>
          </a:p>
        </p:txBody>
      </p:sp>
      <p:sp>
        <p:nvSpPr>
          <p:cNvPr id="32" name="Google Shape;32;p8"/>
          <p:cNvSpPr txBox="1">
            <a:spLocks noGrp="1"/>
          </p:cNvSpPr>
          <p:nvPr>
            <p:ph type="body" idx="2"/>
          </p:nvPr>
        </p:nvSpPr>
        <p:spPr>
          <a:xfrm>
            <a:off x="6197600" y="1600203"/>
            <a:ext cx="5384800" cy="4525963"/>
          </a:xfrm>
          <a:prstGeom prst="rect">
            <a:avLst/>
          </a:prstGeom>
          <a:noFill/>
          <a:ln>
            <a:noFill/>
          </a:ln>
        </p:spPr>
        <p:txBody>
          <a:bodyPr spcFirstLastPara="1" wrap="square" lIns="81025" tIns="40500" rIns="81025" bIns="40500" anchor="t" anchorCtr="0">
            <a:normAutofit/>
          </a:bodyPr>
          <a:lstStyle>
            <a:lvl1pPr marL="457200" lvl="0" indent="-419100" algn="l">
              <a:spcBef>
                <a:spcPts val="600"/>
              </a:spcBef>
              <a:spcAft>
                <a:spcPts val="0"/>
              </a:spcAft>
              <a:buClr>
                <a:schemeClr val="dk1"/>
              </a:buClr>
              <a:buSzPts val="3000"/>
              <a:buChar char="•"/>
              <a:defRPr sz="3000"/>
            </a:lvl1pPr>
            <a:lvl2pPr marL="914400" lvl="1" indent="-388619" algn="l">
              <a:spcBef>
                <a:spcPts val="504"/>
              </a:spcBef>
              <a:spcAft>
                <a:spcPts val="0"/>
              </a:spcAft>
              <a:buClr>
                <a:schemeClr val="dk1"/>
              </a:buClr>
              <a:buSzPts val="2520"/>
              <a:buChar char="–"/>
              <a:defRPr sz="2520"/>
            </a:lvl2pPr>
            <a:lvl3pPr marL="1371600" lvl="2" indent="-365760" algn="l">
              <a:spcBef>
                <a:spcPts val="432"/>
              </a:spcBef>
              <a:spcAft>
                <a:spcPts val="0"/>
              </a:spcAft>
              <a:buClr>
                <a:schemeClr val="dk1"/>
              </a:buClr>
              <a:buSzPts val="2160"/>
              <a:buChar char="•"/>
              <a:defRPr sz="2160"/>
            </a:lvl3pPr>
            <a:lvl4pPr marL="1828800" lvl="3" indent="-350519" algn="l">
              <a:spcBef>
                <a:spcPts val="384"/>
              </a:spcBef>
              <a:spcAft>
                <a:spcPts val="0"/>
              </a:spcAft>
              <a:buClr>
                <a:schemeClr val="dk1"/>
              </a:buClr>
              <a:buSzPts val="1920"/>
              <a:buChar char="–"/>
              <a:defRPr sz="1920"/>
            </a:lvl4pPr>
            <a:lvl5pPr marL="2286000" lvl="4" indent="-350520" algn="l">
              <a:spcBef>
                <a:spcPts val="384"/>
              </a:spcBef>
              <a:spcAft>
                <a:spcPts val="0"/>
              </a:spcAft>
              <a:buClr>
                <a:schemeClr val="dk1"/>
              </a:buClr>
              <a:buSzPts val="1920"/>
              <a:buChar char="»"/>
              <a:defRPr sz="1920"/>
            </a:lvl5pPr>
            <a:lvl6pPr marL="2743200" lvl="5" indent="-350520" algn="l">
              <a:spcBef>
                <a:spcPts val="384"/>
              </a:spcBef>
              <a:spcAft>
                <a:spcPts val="0"/>
              </a:spcAft>
              <a:buClr>
                <a:schemeClr val="dk1"/>
              </a:buClr>
              <a:buSzPts val="1920"/>
              <a:buChar char="•"/>
              <a:defRPr sz="1920"/>
            </a:lvl6pPr>
            <a:lvl7pPr marL="3200400" lvl="6" indent="-350520" algn="l">
              <a:spcBef>
                <a:spcPts val="384"/>
              </a:spcBef>
              <a:spcAft>
                <a:spcPts val="0"/>
              </a:spcAft>
              <a:buClr>
                <a:schemeClr val="dk1"/>
              </a:buClr>
              <a:buSzPts val="1920"/>
              <a:buChar char="•"/>
              <a:defRPr sz="1920"/>
            </a:lvl7pPr>
            <a:lvl8pPr marL="3657600" lvl="7" indent="-350520" algn="l">
              <a:spcBef>
                <a:spcPts val="384"/>
              </a:spcBef>
              <a:spcAft>
                <a:spcPts val="0"/>
              </a:spcAft>
              <a:buClr>
                <a:schemeClr val="dk1"/>
              </a:buClr>
              <a:buSzPts val="1920"/>
              <a:buChar char="•"/>
              <a:defRPr sz="1920"/>
            </a:lvl8pPr>
            <a:lvl9pPr marL="4114800" lvl="8" indent="-350520" algn="l">
              <a:spcBef>
                <a:spcPts val="384"/>
              </a:spcBef>
              <a:spcAft>
                <a:spcPts val="0"/>
              </a:spcAft>
              <a:buClr>
                <a:schemeClr val="dk1"/>
              </a:buClr>
              <a:buSzPts val="1920"/>
              <a:buChar char="•"/>
              <a:defRPr sz="1920"/>
            </a:lvl9pPr>
          </a:lstStyle>
          <a:p>
            <a:endParaRPr/>
          </a:p>
        </p:txBody>
      </p:sp>
      <p:sp>
        <p:nvSpPr>
          <p:cNvPr id="33" name="Google Shape;33;p8"/>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345750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609600" y="274638"/>
            <a:ext cx="10972800" cy="1143000"/>
          </a:xfrm>
          <a:prstGeom prst="rect">
            <a:avLst/>
          </a:prstGeom>
          <a:noFill/>
          <a:ln>
            <a:noFill/>
          </a:ln>
        </p:spPr>
        <p:txBody>
          <a:bodyPr spcFirstLastPara="1" wrap="square" lIns="81025" tIns="40500" rIns="81025" bIns="40500" anchor="ctr" anchorCtr="0">
            <a:normAutofit/>
          </a:bodyPr>
          <a:lstStyle>
            <a:lvl1pPr lvl="0" algn="ctr">
              <a:spcBef>
                <a:spcPts val="0"/>
              </a:spcBef>
              <a:spcAft>
                <a:spcPts val="0"/>
              </a:spcAft>
              <a:buClr>
                <a:schemeClr val="dk1"/>
              </a:buClr>
              <a:buSzPts val="468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609600" y="1535114"/>
            <a:ext cx="5386917" cy="639762"/>
          </a:xfrm>
          <a:prstGeom prst="rect">
            <a:avLst/>
          </a:prstGeom>
          <a:noFill/>
          <a:ln>
            <a:noFill/>
          </a:ln>
        </p:spPr>
        <p:txBody>
          <a:bodyPr spcFirstLastPara="1" wrap="square" lIns="81025" tIns="40500" rIns="81025" bIns="40500" anchor="b" anchorCtr="0">
            <a:normAutofit/>
          </a:bodyPr>
          <a:lstStyle>
            <a:lvl1pPr marL="457200" lvl="0" indent="-228600" algn="l">
              <a:spcBef>
                <a:spcPts val="504"/>
              </a:spcBef>
              <a:spcAft>
                <a:spcPts val="0"/>
              </a:spcAft>
              <a:buClr>
                <a:schemeClr val="dk1"/>
              </a:buClr>
              <a:buSzPts val="2520"/>
              <a:buNone/>
              <a:defRPr sz="2520" b="1"/>
            </a:lvl1pPr>
            <a:lvl2pPr marL="914400" lvl="1" indent="-228600" algn="l">
              <a:spcBef>
                <a:spcPts val="432"/>
              </a:spcBef>
              <a:spcAft>
                <a:spcPts val="0"/>
              </a:spcAft>
              <a:buClr>
                <a:schemeClr val="dk1"/>
              </a:buClr>
              <a:buSzPts val="2160"/>
              <a:buNone/>
              <a:defRPr sz="2160" b="1"/>
            </a:lvl2pPr>
            <a:lvl3pPr marL="1371600" lvl="2" indent="-228600" algn="l">
              <a:spcBef>
                <a:spcPts val="384"/>
              </a:spcBef>
              <a:spcAft>
                <a:spcPts val="0"/>
              </a:spcAft>
              <a:buClr>
                <a:schemeClr val="dk1"/>
              </a:buClr>
              <a:buSzPts val="1920"/>
              <a:buNone/>
              <a:defRPr sz="1920" b="1"/>
            </a:lvl3pPr>
            <a:lvl4pPr marL="1828800" lvl="3" indent="-228600" algn="l">
              <a:spcBef>
                <a:spcPts val="336"/>
              </a:spcBef>
              <a:spcAft>
                <a:spcPts val="0"/>
              </a:spcAft>
              <a:buClr>
                <a:schemeClr val="dk1"/>
              </a:buClr>
              <a:buSzPts val="1680"/>
              <a:buNone/>
              <a:defRPr sz="1679" b="1"/>
            </a:lvl4pPr>
            <a:lvl5pPr marL="2286000" lvl="4" indent="-228600" algn="l">
              <a:spcBef>
                <a:spcPts val="336"/>
              </a:spcBef>
              <a:spcAft>
                <a:spcPts val="0"/>
              </a:spcAft>
              <a:buClr>
                <a:schemeClr val="dk1"/>
              </a:buClr>
              <a:buSzPts val="1680"/>
              <a:buNone/>
              <a:defRPr sz="1679" b="1"/>
            </a:lvl5pPr>
            <a:lvl6pPr marL="2743200" lvl="5" indent="-228600" algn="l">
              <a:spcBef>
                <a:spcPts val="336"/>
              </a:spcBef>
              <a:spcAft>
                <a:spcPts val="0"/>
              </a:spcAft>
              <a:buClr>
                <a:schemeClr val="dk1"/>
              </a:buClr>
              <a:buSzPts val="1680"/>
              <a:buNone/>
              <a:defRPr sz="1679" b="1"/>
            </a:lvl6pPr>
            <a:lvl7pPr marL="3200400" lvl="6" indent="-228600" algn="l">
              <a:spcBef>
                <a:spcPts val="336"/>
              </a:spcBef>
              <a:spcAft>
                <a:spcPts val="0"/>
              </a:spcAft>
              <a:buClr>
                <a:schemeClr val="dk1"/>
              </a:buClr>
              <a:buSzPts val="1680"/>
              <a:buNone/>
              <a:defRPr sz="1679" b="1"/>
            </a:lvl7pPr>
            <a:lvl8pPr marL="3657600" lvl="7" indent="-228600" algn="l">
              <a:spcBef>
                <a:spcPts val="336"/>
              </a:spcBef>
              <a:spcAft>
                <a:spcPts val="0"/>
              </a:spcAft>
              <a:buClr>
                <a:schemeClr val="dk1"/>
              </a:buClr>
              <a:buSzPts val="1680"/>
              <a:buNone/>
              <a:defRPr sz="1679" b="1"/>
            </a:lvl8pPr>
            <a:lvl9pPr marL="4114800" lvl="8" indent="-228600" algn="l">
              <a:spcBef>
                <a:spcPts val="336"/>
              </a:spcBef>
              <a:spcAft>
                <a:spcPts val="0"/>
              </a:spcAft>
              <a:buClr>
                <a:schemeClr val="dk1"/>
              </a:buClr>
              <a:buSzPts val="1680"/>
              <a:buNone/>
              <a:defRPr sz="1679" b="1"/>
            </a:lvl9pPr>
          </a:lstStyle>
          <a:p>
            <a:endParaRPr/>
          </a:p>
        </p:txBody>
      </p:sp>
      <p:sp>
        <p:nvSpPr>
          <p:cNvPr id="39" name="Google Shape;39;p9"/>
          <p:cNvSpPr txBox="1">
            <a:spLocks noGrp="1"/>
          </p:cNvSpPr>
          <p:nvPr>
            <p:ph type="body" idx="2"/>
          </p:nvPr>
        </p:nvSpPr>
        <p:spPr>
          <a:xfrm>
            <a:off x="609600" y="2174875"/>
            <a:ext cx="5386917" cy="3951288"/>
          </a:xfrm>
          <a:prstGeom prst="rect">
            <a:avLst/>
          </a:prstGeom>
          <a:noFill/>
          <a:ln>
            <a:noFill/>
          </a:ln>
        </p:spPr>
        <p:txBody>
          <a:bodyPr spcFirstLastPara="1" wrap="square" lIns="81025" tIns="40500" rIns="81025" bIns="40500" anchor="t" anchorCtr="0">
            <a:normAutofit/>
          </a:bodyPr>
          <a:lstStyle>
            <a:lvl1pPr marL="457200" lvl="0" indent="-388620" algn="l">
              <a:spcBef>
                <a:spcPts val="504"/>
              </a:spcBef>
              <a:spcAft>
                <a:spcPts val="0"/>
              </a:spcAft>
              <a:buClr>
                <a:schemeClr val="dk1"/>
              </a:buClr>
              <a:buSzPts val="2520"/>
              <a:buChar char="•"/>
              <a:defRPr sz="2520"/>
            </a:lvl1pPr>
            <a:lvl2pPr marL="914400" lvl="1" indent="-365760" algn="l">
              <a:spcBef>
                <a:spcPts val="432"/>
              </a:spcBef>
              <a:spcAft>
                <a:spcPts val="0"/>
              </a:spcAft>
              <a:buClr>
                <a:schemeClr val="dk1"/>
              </a:buClr>
              <a:buSzPts val="2160"/>
              <a:buChar char="–"/>
              <a:defRPr sz="2160"/>
            </a:lvl2pPr>
            <a:lvl3pPr marL="1371600" lvl="2" indent="-350519" algn="l">
              <a:spcBef>
                <a:spcPts val="384"/>
              </a:spcBef>
              <a:spcAft>
                <a:spcPts val="0"/>
              </a:spcAft>
              <a:buClr>
                <a:schemeClr val="dk1"/>
              </a:buClr>
              <a:buSzPts val="1920"/>
              <a:buChar char="•"/>
              <a:defRPr sz="1920"/>
            </a:lvl3pPr>
            <a:lvl4pPr marL="1828800" lvl="3" indent="-335280" algn="l">
              <a:spcBef>
                <a:spcPts val="336"/>
              </a:spcBef>
              <a:spcAft>
                <a:spcPts val="0"/>
              </a:spcAft>
              <a:buClr>
                <a:schemeClr val="dk1"/>
              </a:buClr>
              <a:buSzPts val="1680"/>
              <a:buChar char="–"/>
              <a:defRPr sz="1679"/>
            </a:lvl4pPr>
            <a:lvl5pPr marL="2286000" lvl="4" indent="-335279" algn="l">
              <a:spcBef>
                <a:spcPts val="336"/>
              </a:spcBef>
              <a:spcAft>
                <a:spcPts val="0"/>
              </a:spcAft>
              <a:buClr>
                <a:schemeClr val="dk1"/>
              </a:buClr>
              <a:buSzPts val="1680"/>
              <a:buChar char="»"/>
              <a:defRPr sz="1679"/>
            </a:lvl5pPr>
            <a:lvl6pPr marL="2743200" lvl="5" indent="-335279" algn="l">
              <a:spcBef>
                <a:spcPts val="336"/>
              </a:spcBef>
              <a:spcAft>
                <a:spcPts val="0"/>
              </a:spcAft>
              <a:buClr>
                <a:schemeClr val="dk1"/>
              </a:buClr>
              <a:buSzPts val="1680"/>
              <a:buChar char="•"/>
              <a:defRPr sz="1679"/>
            </a:lvl6pPr>
            <a:lvl7pPr marL="3200400" lvl="6" indent="-335279" algn="l">
              <a:spcBef>
                <a:spcPts val="336"/>
              </a:spcBef>
              <a:spcAft>
                <a:spcPts val="0"/>
              </a:spcAft>
              <a:buClr>
                <a:schemeClr val="dk1"/>
              </a:buClr>
              <a:buSzPts val="1680"/>
              <a:buChar char="•"/>
              <a:defRPr sz="1679"/>
            </a:lvl7pPr>
            <a:lvl8pPr marL="3657600" lvl="7" indent="-335279" algn="l">
              <a:spcBef>
                <a:spcPts val="336"/>
              </a:spcBef>
              <a:spcAft>
                <a:spcPts val="0"/>
              </a:spcAft>
              <a:buClr>
                <a:schemeClr val="dk1"/>
              </a:buClr>
              <a:buSzPts val="1680"/>
              <a:buChar char="•"/>
              <a:defRPr sz="1679"/>
            </a:lvl8pPr>
            <a:lvl9pPr marL="4114800" lvl="8" indent="-335279" algn="l">
              <a:spcBef>
                <a:spcPts val="336"/>
              </a:spcBef>
              <a:spcAft>
                <a:spcPts val="0"/>
              </a:spcAft>
              <a:buClr>
                <a:schemeClr val="dk1"/>
              </a:buClr>
              <a:buSzPts val="1680"/>
              <a:buChar char="•"/>
              <a:defRPr sz="1679"/>
            </a:lvl9pPr>
          </a:lstStyle>
          <a:p>
            <a:endParaRPr/>
          </a:p>
        </p:txBody>
      </p:sp>
      <p:sp>
        <p:nvSpPr>
          <p:cNvPr id="40" name="Google Shape;40;p9"/>
          <p:cNvSpPr txBox="1">
            <a:spLocks noGrp="1"/>
          </p:cNvSpPr>
          <p:nvPr>
            <p:ph type="body" idx="3"/>
          </p:nvPr>
        </p:nvSpPr>
        <p:spPr>
          <a:xfrm>
            <a:off x="6193370" y="1535114"/>
            <a:ext cx="5389033" cy="639762"/>
          </a:xfrm>
          <a:prstGeom prst="rect">
            <a:avLst/>
          </a:prstGeom>
          <a:noFill/>
          <a:ln>
            <a:noFill/>
          </a:ln>
        </p:spPr>
        <p:txBody>
          <a:bodyPr spcFirstLastPara="1" wrap="square" lIns="81025" tIns="40500" rIns="81025" bIns="40500" anchor="b" anchorCtr="0">
            <a:normAutofit/>
          </a:bodyPr>
          <a:lstStyle>
            <a:lvl1pPr marL="457200" lvl="0" indent="-228600" algn="l">
              <a:spcBef>
                <a:spcPts val="504"/>
              </a:spcBef>
              <a:spcAft>
                <a:spcPts val="0"/>
              </a:spcAft>
              <a:buClr>
                <a:schemeClr val="dk1"/>
              </a:buClr>
              <a:buSzPts val="2520"/>
              <a:buNone/>
              <a:defRPr sz="2520" b="1"/>
            </a:lvl1pPr>
            <a:lvl2pPr marL="914400" lvl="1" indent="-228600" algn="l">
              <a:spcBef>
                <a:spcPts val="432"/>
              </a:spcBef>
              <a:spcAft>
                <a:spcPts val="0"/>
              </a:spcAft>
              <a:buClr>
                <a:schemeClr val="dk1"/>
              </a:buClr>
              <a:buSzPts val="2160"/>
              <a:buNone/>
              <a:defRPr sz="2160" b="1"/>
            </a:lvl2pPr>
            <a:lvl3pPr marL="1371600" lvl="2" indent="-228600" algn="l">
              <a:spcBef>
                <a:spcPts val="384"/>
              </a:spcBef>
              <a:spcAft>
                <a:spcPts val="0"/>
              </a:spcAft>
              <a:buClr>
                <a:schemeClr val="dk1"/>
              </a:buClr>
              <a:buSzPts val="1920"/>
              <a:buNone/>
              <a:defRPr sz="1920" b="1"/>
            </a:lvl3pPr>
            <a:lvl4pPr marL="1828800" lvl="3" indent="-228600" algn="l">
              <a:spcBef>
                <a:spcPts val="336"/>
              </a:spcBef>
              <a:spcAft>
                <a:spcPts val="0"/>
              </a:spcAft>
              <a:buClr>
                <a:schemeClr val="dk1"/>
              </a:buClr>
              <a:buSzPts val="1680"/>
              <a:buNone/>
              <a:defRPr sz="1679" b="1"/>
            </a:lvl4pPr>
            <a:lvl5pPr marL="2286000" lvl="4" indent="-228600" algn="l">
              <a:spcBef>
                <a:spcPts val="336"/>
              </a:spcBef>
              <a:spcAft>
                <a:spcPts val="0"/>
              </a:spcAft>
              <a:buClr>
                <a:schemeClr val="dk1"/>
              </a:buClr>
              <a:buSzPts val="1680"/>
              <a:buNone/>
              <a:defRPr sz="1679" b="1"/>
            </a:lvl5pPr>
            <a:lvl6pPr marL="2743200" lvl="5" indent="-228600" algn="l">
              <a:spcBef>
                <a:spcPts val="336"/>
              </a:spcBef>
              <a:spcAft>
                <a:spcPts val="0"/>
              </a:spcAft>
              <a:buClr>
                <a:schemeClr val="dk1"/>
              </a:buClr>
              <a:buSzPts val="1680"/>
              <a:buNone/>
              <a:defRPr sz="1679" b="1"/>
            </a:lvl6pPr>
            <a:lvl7pPr marL="3200400" lvl="6" indent="-228600" algn="l">
              <a:spcBef>
                <a:spcPts val="336"/>
              </a:spcBef>
              <a:spcAft>
                <a:spcPts val="0"/>
              </a:spcAft>
              <a:buClr>
                <a:schemeClr val="dk1"/>
              </a:buClr>
              <a:buSzPts val="1680"/>
              <a:buNone/>
              <a:defRPr sz="1679" b="1"/>
            </a:lvl7pPr>
            <a:lvl8pPr marL="3657600" lvl="7" indent="-228600" algn="l">
              <a:spcBef>
                <a:spcPts val="336"/>
              </a:spcBef>
              <a:spcAft>
                <a:spcPts val="0"/>
              </a:spcAft>
              <a:buClr>
                <a:schemeClr val="dk1"/>
              </a:buClr>
              <a:buSzPts val="1680"/>
              <a:buNone/>
              <a:defRPr sz="1679" b="1"/>
            </a:lvl8pPr>
            <a:lvl9pPr marL="4114800" lvl="8" indent="-228600" algn="l">
              <a:spcBef>
                <a:spcPts val="336"/>
              </a:spcBef>
              <a:spcAft>
                <a:spcPts val="0"/>
              </a:spcAft>
              <a:buClr>
                <a:schemeClr val="dk1"/>
              </a:buClr>
              <a:buSzPts val="1680"/>
              <a:buNone/>
              <a:defRPr sz="1679" b="1"/>
            </a:lvl9pPr>
          </a:lstStyle>
          <a:p>
            <a:endParaRPr/>
          </a:p>
        </p:txBody>
      </p:sp>
      <p:sp>
        <p:nvSpPr>
          <p:cNvPr id="41" name="Google Shape;41;p9"/>
          <p:cNvSpPr txBox="1">
            <a:spLocks noGrp="1"/>
          </p:cNvSpPr>
          <p:nvPr>
            <p:ph type="body" idx="4"/>
          </p:nvPr>
        </p:nvSpPr>
        <p:spPr>
          <a:xfrm>
            <a:off x="6193370" y="2174875"/>
            <a:ext cx="5389033" cy="3951288"/>
          </a:xfrm>
          <a:prstGeom prst="rect">
            <a:avLst/>
          </a:prstGeom>
          <a:noFill/>
          <a:ln>
            <a:noFill/>
          </a:ln>
        </p:spPr>
        <p:txBody>
          <a:bodyPr spcFirstLastPara="1" wrap="square" lIns="81025" tIns="40500" rIns="81025" bIns="40500" anchor="t" anchorCtr="0">
            <a:normAutofit/>
          </a:bodyPr>
          <a:lstStyle>
            <a:lvl1pPr marL="457200" lvl="0" indent="-388620" algn="l">
              <a:spcBef>
                <a:spcPts val="504"/>
              </a:spcBef>
              <a:spcAft>
                <a:spcPts val="0"/>
              </a:spcAft>
              <a:buClr>
                <a:schemeClr val="dk1"/>
              </a:buClr>
              <a:buSzPts val="2520"/>
              <a:buChar char="•"/>
              <a:defRPr sz="2520"/>
            </a:lvl1pPr>
            <a:lvl2pPr marL="914400" lvl="1" indent="-365760" algn="l">
              <a:spcBef>
                <a:spcPts val="432"/>
              </a:spcBef>
              <a:spcAft>
                <a:spcPts val="0"/>
              </a:spcAft>
              <a:buClr>
                <a:schemeClr val="dk1"/>
              </a:buClr>
              <a:buSzPts val="2160"/>
              <a:buChar char="–"/>
              <a:defRPr sz="2160"/>
            </a:lvl2pPr>
            <a:lvl3pPr marL="1371600" lvl="2" indent="-350519" algn="l">
              <a:spcBef>
                <a:spcPts val="384"/>
              </a:spcBef>
              <a:spcAft>
                <a:spcPts val="0"/>
              </a:spcAft>
              <a:buClr>
                <a:schemeClr val="dk1"/>
              </a:buClr>
              <a:buSzPts val="1920"/>
              <a:buChar char="•"/>
              <a:defRPr sz="1920"/>
            </a:lvl3pPr>
            <a:lvl4pPr marL="1828800" lvl="3" indent="-335280" algn="l">
              <a:spcBef>
                <a:spcPts val="336"/>
              </a:spcBef>
              <a:spcAft>
                <a:spcPts val="0"/>
              </a:spcAft>
              <a:buClr>
                <a:schemeClr val="dk1"/>
              </a:buClr>
              <a:buSzPts val="1680"/>
              <a:buChar char="–"/>
              <a:defRPr sz="1679"/>
            </a:lvl4pPr>
            <a:lvl5pPr marL="2286000" lvl="4" indent="-335279" algn="l">
              <a:spcBef>
                <a:spcPts val="336"/>
              </a:spcBef>
              <a:spcAft>
                <a:spcPts val="0"/>
              </a:spcAft>
              <a:buClr>
                <a:schemeClr val="dk1"/>
              </a:buClr>
              <a:buSzPts val="1680"/>
              <a:buChar char="»"/>
              <a:defRPr sz="1679"/>
            </a:lvl5pPr>
            <a:lvl6pPr marL="2743200" lvl="5" indent="-335279" algn="l">
              <a:spcBef>
                <a:spcPts val="336"/>
              </a:spcBef>
              <a:spcAft>
                <a:spcPts val="0"/>
              </a:spcAft>
              <a:buClr>
                <a:schemeClr val="dk1"/>
              </a:buClr>
              <a:buSzPts val="1680"/>
              <a:buChar char="•"/>
              <a:defRPr sz="1679"/>
            </a:lvl6pPr>
            <a:lvl7pPr marL="3200400" lvl="6" indent="-335279" algn="l">
              <a:spcBef>
                <a:spcPts val="336"/>
              </a:spcBef>
              <a:spcAft>
                <a:spcPts val="0"/>
              </a:spcAft>
              <a:buClr>
                <a:schemeClr val="dk1"/>
              </a:buClr>
              <a:buSzPts val="1680"/>
              <a:buChar char="•"/>
              <a:defRPr sz="1679"/>
            </a:lvl7pPr>
            <a:lvl8pPr marL="3657600" lvl="7" indent="-335279" algn="l">
              <a:spcBef>
                <a:spcPts val="336"/>
              </a:spcBef>
              <a:spcAft>
                <a:spcPts val="0"/>
              </a:spcAft>
              <a:buClr>
                <a:schemeClr val="dk1"/>
              </a:buClr>
              <a:buSzPts val="1680"/>
              <a:buChar char="•"/>
              <a:defRPr sz="1679"/>
            </a:lvl8pPr>
            <a:lvl9pPr marL="4114800" lvl="8" indent="-335279" algn="l">
              <a:spcBef>
                <a:spcPts val="336"/>
              </a:spcBef>
              <a:spcAft>
                <a:spcPts val="0"/>
              </a:spcAft>
              <a:buClr>
                <a:schemeClr val="dk1"/>
              </a:buClr>
              <a:buSzPts val="1680"/>
              <a:buChar char="•"/>
              <a:defRPr sz="1679"/>
            </a:lvl9pPr>
          </a:lstStyle>
          <a:p>
            <a:endParaRPr/>
          </a:p>
        </p:txBody>
      </p:sp>
      <p:sp>
        <p:nvSpPr>
          <p:cNvPr id="42" name="Google Shape;42;p9"/>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566317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964515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609602" y="273051"/>
            <a:ext cx="4011084" cy="1162050"/>
          </a:xfrm>
          <a:prstGeom prst="rect">
            <a:avLst/>
          </a:prstGeom>
          <a:noFill/>
          <a:ln>
            <a:noFill/>
          </a:ln>
        </p:spPr>
        <p:txBody>
          <a:bodyPr spcFirstLastPara="1" wrap="square" lIns="81025" tIns="40500" rIns="81025" bIns="40500" anchor="b" anchorCtr="0">
            <a:normAutofit/>
          </a:bodyPr>
          <a:lstStyle>
            <a:lvl1pPr lvl="0" algn="l">
              <a:spcBef>
                <a:spcPts val="0"/>
              </a:spcBef>
              <a:spcAft>
                <a:spcPts val="0"/>
              </a:spcAft>
              <a:buClr>
                <a:schemeClr val="dk1"/>
              </a:buClr>
              <a:buSzPts val="2160"/>
              <a:buFont typeface="Calibri"/>
              <a:buNone/>
              <a:defRPr sz="216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4766736" y="273054"/>
            <a:ext cx="6815667" cy="5853113"/>
          </a:xfrm>
          <a:prstGeom prst="rect">
            <a:avLst/>
          </a:prstGeom>
          <a:noFill/>
          <a:ln>
            <a:noFill/>
          </a:ln>
        </p:spPr>
        <p:txBody>
          <a:bodyPr spcFirstLastPara="1" wrap="square" lIns="81025" tIns="40500" rIns="81025" bIns="40500" anchor="t" anchorCtr="0">
            <a:normAutofit/>
          </a:bodyPr>
          <a:lstStyle>
            <a:lvl1pPr marL="457200" lvl="0" indent="-441960" algn="l">
              <a:spcBef>
                <a:spcPts val="672"/>
              </a:spcBef>
              <a:spcAft>
                <a:spcPts val="0"/>
              </a:spcAft>
              <a:buClr>
                <a:schemeClr val="dk1"/>
              </a:buClr>
              <a:buSzPts val="3360"/>
              <a:buChar char="•"/>
              <a:defRPr sz="3359"/>
            </a:lvl1pPr>
            <a:lvl2pPr marL="914400" lvl="1" indent="-419100" algn="l">
              <a:spcBef>
                <a:spcPts val="600"/>
              </a:spcBef>
              <a:spcAft>
                <a:spcPts val="0"/>
              </a:spcAft>
              <a:buClr>
                <a:schemeClr val="dk1"/>
              </a:buClr>
              <a:buSzPts val="3000"/>
              <a:buChar char="–"/>
              <a:defRPr sz="3000"/>
            </a:lvl2pPr>
            <a:lvl3pPr marL="1371600" lvl="2" indent="-388619" algn="l">
              <a:spcBef>
                <a:spcPts val="504"/>
              </a:spcBef>
              <a:spcAft>
                <a:spcPts val="0"/>
              </a:spcAft>
              <a:buClr>
                <a:schemeClr val="dk1"/>
              </a:buClr>
              <a:buSzPts val="2520"/>
              <a:buChar char="•"/>
              <a:defRPr sz="2520"/>
            </a:lvl3pPr>
            <a:lvl4pPr marL="1828800" lvl="3" indent="-365760" algn="l">
              <a:spcBef>
                <a:spcPts val="432"/>
              </a:spcBef>
              <a:spcAft>
                <a:spcPts val="0"/>
              </a:spcAft>
              <a:buClr>
                <a:schemeClr val="dk1"/>
              </a:buClr>
              <a:buSzPts val="2160"/>
              <a:buChar char="–"/>
              <a:defRPr sz="2160"/>
            </a:lvl4pPr>
            <a:lvl5pPr marL="2286000" lvl="4" indent="-365760" algn="l">
              <a:spcBef>
                <a:spcPts val="432"/>
              </a:spcBef>
              <a:spcAft>
                <a:spcPts val="0"/>
              </a:spcAft>
              <a:buClr>
                <a:schemeClr val="dk1"/>
              </a:buClr>
              <a:buSzPts val="2160"/>
              <a:buChar char="»"/>
              <a:defRPr sz="2160"/>
            </a:lvl5pPr>
            <a:lvl6pPr marL="2743200" lvl="5" indent="-365760" algn="l">
              <a:spcBef>
                <a:spcPts val="432"/>
              </a:spcBef>
              <a:spcAft>
                <a:spcPts val="0"/>
              </a:spcAft>
              <a:buClr>
                <a:schemeClr val="dk1"/>
              </a:buClr>
              <a:buSzPts val="2160"/>
              <a:buChar char="•"/>
              <a:defRPr sz="2160"/>
            </a:lvl6pPr>
            <a:lvl7pPr marL="3200400" lvl="6" indent="-365760" algn="l">
              <a:spcBef>
                <a:spcPts val="432"/>
              </a:spcBef>
              <a:spcAft>
                <a:spcPts val="0"/>
              </a:spcAft>
              <a:buClr>
                <a:schemeClr val="dk1"/>
              </a:buClr>
              <a:buSzPts val="2160"/>
              <a:buChar char="•"/>
              <a:defRPr sz="2160"/>
            </a:lvl7pPr>
            <a:lvl8pPr marL="3657600" lvl="7" indent="-365759" algn="l">
              <a:spcBef>
                <a:spcPts val="432"/>
              </a:spcBef>
              <a:spcAft>
                <a:spcPts val="0"/>
              </a:spcAft>
              <a:buClr>
                <a:schemeClr val="dk1"/>
              </a:buClr>
              <a:buSzPts val="2160"/>
              <a:buChar char="•"/>
              <a:defRPr sz="2160"/>
            </a:lvl8pPr>
            <a:lvl9pPr marL="4114800" lvl="8" indent="-365759" algn="l">
              <a:spcBef>
                <a:spcPts val="432"/>
              </a:spcBef>
              <a:spcAft>
                <a:spcPts val="0"/>
              </a:spcAft>
              <a:buClr>
                <a:schemeClr val="dk1"/>
              </a:buClr>
              <a:buSzPts val="2160"/>
              <a:buChar char="•"/>
              <a:defRPr sz="2160"/>
            </a:lvl9pPr>
          </a:lstStyle>
          <a:p>
            <a:endParaRPr/>
          </a:p>
        </p:txBody>
      </p:sp>
      <p:sp>
        <p:nvSpPr>
          <p:cNvPr id="57" name="Google Shape;57;p12"/>
          <p:cNvSpPr txBox="1">
            <a:spLocks noGrp="1"/>
          </p:cNvSpPr>
          <p:nvPr>
            <p:ph type="body" idx="2"/>
          </p:nvPr>
        </p:nvSpPr>
        <p:spPr>
          <a:xfrm>
            <a:off x="609602" y="1435103"/>
            <a:ext cx="4011084" cy="4691063"/>
          </a:xfrm>
          <a:prstGeom prst="rect">
            <a:avLst/>
          </a:prstGeom>
          <a:noFill/>
          <a:ln>
            <a:noFill/>
          </a:ln>
        </p:spPr>
        <p:txBody>
          <a:bodyPr spcFirstLastPara="1" wrap="square" lIns="81025" tIns="40500" rIns="81025" bIns="40500" anchor="t" anchorCtr="0">
            <a:normAutofit/>
          </a:bodyPr>
          <a:lstStyle>
            <a:lvl1pPr marL="457200" lvl="0" indent="-228600" algn="l">
              <a:spcBef>
                <a:spcPts val="288"/>
              </a:spcBef>
              <a:spcAft>
                <a:spcPts val="0"/>
              </a:spcAft>
              <a:buClr>
                <a:schemeClr val="dk1"/>
              </a:buClr>
              <a:buSzPts val="1440"/>
              <a:buNone/>
              <a:defRPr sz="1440"/>
            </a:lvl1pPr>
            <a:lvl2pPr marL="914400" lvl="1" indent="-228600" algn="l">
              <a:spcBef>
                <a:spcPts val="264"/>
              </a:spcBef>
              <a:spcAft>
                <a:spcPts val="0"/>
              </a:spcAft>
              <a:buClr>
                <a:schemeClr val="dk1"/>
              </a:buClr>
              <a:buSzPts val="1320"/>
              <a:buNone/>
              <a:defRPr sz="1320"/>
            </a:lvl2pPr>
            <a:lvl3pPr marL="1371600" lvl="2" indent="-228600" algn="l">
              <a:spcBef>
                <a:spcPts val="216"/>
              </a:spcBef>
              <a:spcAft>
                <a:spcPts val="0"/>
              </a:spcAft>
              <a:buClr>
                <a:schemeClr val="dk1"/>
              </a:buClr>
              <a:buSzPts val="1080"/>
              <a:buNone/>
              <a:defRPr sz="1080"/>
            </a:lvl3pPr>
            <a:lvl4pPr marL="1828800" lvl="3" indent="-228600" algn="l">
              <a:spcBef>
                <a:spcPts val="192"/>
              </a:spcBef>
              <a:spcAft>
                <a:spcPts val="0"/>
              </a:spcAft>
              <a:buClr>
                <a:schemeClr val="dk1"/>
              </a:buClr>
              <a:buSzPts val="960"/>
              <a:buNone/>
              <a:defRPr sz="960"/>
            </a:lvl4pPr>
            <a:lvl5pPr marL="2286000" lvl="4" indent="-228600" algn="l">
              <a:spcBef>
                <a:spcPts val="192"/>
              </a:spcBef>
              <a:spcAft>
                <a:spcPts val="0"/>
              </a:spcAft>
              <a:buClr>
                <a:schemeClr val="dk1"/>
              </a:buClr>
              <a:buSzPts val="960"/>
              <a:buNone/>
              <a:defRPr sz="960"/>
            </a:lvl5pPr>
            <a:lvl6pPr marL="2743200" lvl="5" indent="-228600" algn="l">
              <a:spcBef>
                <a:spcPts val="192"/>
              </a:spcBef>
              <a:spcAft>
                <a:spcPts val="0"/>
              </a:spcAft>
              <a:buClr>
                <a:schemeClr val="dk1"/>
              </a:buClr>
              <a:buSzPts val="960"/>
              <a:buNone/>
              <a:defRPr sz="960"/>
            </a:lvl6pPr>
            <a:lvl7pPr marL="3200400" lvl="6" indent="-228600" algn="l">
              <a:spcBef>
                <a:spcPts val="192"/>
              </a:spcBef>
              <a:spcAft>
                <a:spcPts val="0"/>
              </a:spcAft>
              <a:buClr>
                <a:schemeClr val="dk1"/>
              </a:buClr>
              <a:buSzPts val="960"/>
              <a:buNone/>
              <a:defRPr sz="960"/>
            </a:lvl7pPr>
            <a:lvl8pPr marL="3657600" lvl="7" indent="-228600" algn="l">
              <a:spcBef>
                <a:spcPts val="192"/>
              </a:spcBef>
              <a:spcAft>
                <a:spcPts val="0"/>
              </a:spcAft>
              <a:buClr>
                <a:schemeClr val="dk1"/>
              </a:buClr>
              <a:buSzPts val="960"/>
              <a:buNone/>
              <a:defRPr sz="960"/>
            </a:lvl8pPr>
            <a:lvl9pPr marL="4114800" lvl="8" indent="-228600" algn="l">
              <a:spcBef>
                <a:spcPts val="192"/>
              </a:spcBef>
              <a:spcAft>
                <a:spcPts val="0"/>
              </a:spcAft>
              <a:buClr>
                <a:schemeClr val="dk1"/>
              </a:buClr>
              <a:buSzPts val="960"/>
              <a:buNone/>
              <a:defRPr sz="960"/>
            </a:lvl9pPr>
          </a:lstStyle>
          <a:p>
            <a:endParaRPr/>
          </a:p>
        </p:txBody>
      </p:sp>
      <p:sp>
        <p:nvSpPr>
          <p:cNvPr id="58" name="Google Shape;58;p12"/>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1753333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2389717" y="4800600"/>
            <a:ext cx="7315200" cy="566738"/>
          </a:xfrm>
          <a:prstGeom prst="rect">
            <a:avLst/>
          </a:prstGeom>
          <a:noFill/>
          <a:ln>
            <a:noFill/>
          </a:ln>
        </p:spPr>
        <p:txBody>
          <a:bodyPr spcFirstLastPara="1" wrap="square" lIns="81025" tIns="40500" rIns="81025" bIns="40500" anchor="b" anchorCtr="0">
            <a:normAutofit/>
          </a:bodyPr>
          <a:lstStyle>
            <a:lvl1pPr lvl="0" algn="l">
              <a:spcBef>
                <a:spcPts val="0"/>
              </a:spcBef>
              <a:spcAft>
                <a:spcPts val="0"/>
              </a:spcAft>
              <a:buClr>
                <a:schemeClr val="dk1"/>
              </a:buClr>
              <a:buSzPts val="2160"/>
              <a:buFont typeface="Calibri"/>
              <a:buNone/>
              <a:defRPr sz="216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2389717" y="612775"/>
            <a:ext cx="7315200" cy="4114800"/>
          </a:xfrm>
          <a:prstGeom prst="rect">
            <a:avLst/>
          </a:prstGeom>
          <a:noFill/>
          <a:ln>
            <a:noFill/>
          </a:ln>
        </p:spPr>
      </p:sp>
      <p:sp>
        <p:nvSpPr>
          <p:cNvPr id="64" name="Google Shape;64;p13"/>
          <p:cNvSpPr txBox="1">
            <a:spLocks noGrp="1"/>
          </p:cNvSpPr>
          <p:nvPr>
            <p:ph type="body" idx="1"/>
          </p:nvPr>
        </p:nvSpPr>
        <p:spPr>
          <a:xfrm>
            <a:off x="2389717" y="5367338"/>
            <a:ext cx="7315200" cy="804862"/>
          </a:xfrm>
          <a:prstGeom prst="rect">
            <a:avLst/>
          </a:prstGeom>
          <a:noFill/>
          <a:ln>
            <a:noFill/>
          </a:ln>
        </p:spPr>
        <p:txBody>
          <a:bodyPr spcFirstLastPara="1" wrap="square" lIns="81025" tIns="40500" rIns="81025" bIns="40500" anchor="t" anchorCtr="0">
            <a:normAutofit/>
          </a:bodyPr>
          <a:lstStyle>
            <a:lvl1pPr marL="457200" lvl="0" indent="-228600" algn="l">
              <a:spcBef>
                <a:spcPts val="288"/>
              </a:spcBef>
              <a:spcAft>
                <a:spcPts val="0"/>
              </a:spcAft>
              <a:buClr>
                <a:schemeClr val="dk1"/>
              </a:buClr>
              <a:buSzPts val="1440"/>
              <a:buNone/>
              <a:defRPr sz="1440"/>
            </a:lvl1pPr>
            <a:lvl2pPr marL="914400" lvl="1" indent="-228600" algn="l">
              <a:spcBef>
                <a:spcPts val="264"/>
              </a:spcBef>
              <a:spcAft>
                <a:spcPts val="0"/>
              </a:spcAft>
              <a:buClr>
                <a:schemeClr val="dk1"/>
              </a:buClr>
              <a:buSzPts val="1320"/>
              <a:buNone/>
              <a:defRPr sz="1320"/>
            </a:lvl2pPr>
            <a:lvl3pPr marL="1371600" lvl="2" indent="-228600" algn="l">
              <a:spcBef>
                <a:spcPts val="216"/>
              </a:spcBef>
              <a:spcAft>
                <a:spcPts val="0"/>
              </a:spcAft>
              <a:buClr>
                <a:schemeClr val="dk1"/>
              </a:buClr>
              <a:buSzPts val="1080"/>
              <a:buNone/>
              <a:defRPr sz="1080"/>
            </a:lvl3pPr>
            <a:lvl4pPr marL="1828800" lvl="3" indent="-228600" algn="l">
              <a:spcBef>
                <a:spcPts val="192"/>
              </a:spcBef>
              <a:spcAft>
                <a:spcPts val="0"/>
              </a:spcAft>
              <a:buClr>
                <a:schemeClr val="dk1"/>
              </a:buClr>
              <a:buSzPts val="960"/>
              <a:buNone/>
              <a:defRPr sz="960"/>
            </a:lvl4pPr>
            <a:lvl5pPr marL="2286000" lvl="4" indent="-228600" algn="l">
              <a:spcBef>
                <a:spcPts val="192"/>
              </a:spcBef>
              <a:spcAft>
                <a:spcPts val="0"/>
              </a:spcAft>
              <a:buClr>
                <a:schemeClr val="dk1"/>
              </a:buClr>
              <a:buSzPts val="960"/>
              <a:buNone/>
              <a:defRPr sz="960"/>
            </a:lvl5pPr>
            <a:lvl6pPr marL="2743200" lvl="5" indent="-228600" algn="l">
              <a:spcBef>
                <a:spcPts val="192"/>
              </a:spcBef>
              <a:spcAft>
                <a:spcPts val="0"/>
              </a:spcAft>
              <a:buClr>
                <a:schemeClr val="dk1"/>
              </a:buClr>
              <a:buSzPts val="960"/>
              <a:buNone/>
              <a:defRPr sz="960"/>
            </a:lvl6pPr>
            <a:lvl7pPr marL="3200400" lvl="6" indent="-228600" algn="l">
              <a:spcBef>
                <a:spcPts val="192"/>
              </a:spcBef>
              <a:spcAft>
                <a:spcPts val="0"/>
              </a:spcAft>
              <a:buClr>
                <a:schemeClr val="dk1"/>
              </a:buClr>
              <a:buSzPts val="960"/>
              <a:buNone/>
              <a:defRPr sz="960"/>
            </a:lvl7pPr>
            <a:lvl8pPr marL="3657600" lvl="7" indent="-228600" algn="l">
              <a:spcBef>
                <a:spcPts val="192"/>
              </a:spcBef>
              <a:spcAft>
                <a:spcPts val="0"/>
              </a:spcAft>
              <a:buClr>
                <a:schemeClr val="dk1"/>
              </a:buClr>
              <a:buSzPts val="960"/>
              <a:buNone/>
              <a:defRPr sz="960"/>
            </a:lvl8pPr>
            <a:lvl9pPr marL="4114800" lvl="8" indent="-228600" algn="l">
              <a:spcBef>
                <a:spcPts val="192"/>
              </a:spcBef>
              <a:spcAft>
                <a:spcPts val="0"/>
              </a:spcAft>
              <a:buClr>
                <a:schemeClr val="dk1"/>
              </a:buClr>
              <a:buSzPts val="960"/>
              <a:buNone/>
              <a:defRPr sz="960"/>
            </a:lvl9pPr>
          </a:lstStyle>
          <a:p>
            <a:endParaRPr/>
          </a:p>
        </p:txBody>
      </p:sp>
      <p:sp>
        <p:nvSpPr>
          <p:cNvPr id="65" name="Google Shape;65;p13"/>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14699588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09600" y="274638"/>
            <a:ext cx="10972800" cy="1143000"/>
          </a:xfrm>
          <a:prstGeom prst="rect">
            <a:avLst/>
          </a:prstGeom>
          <a:noFill/>
          <a:ln>
            <a:noFill/>
          </a:ln>
        </p:spPr>
        <p:txBody>
          <a:bodyPr spcFirstLastPara="1" wrap="square" lIns="81025" tIns="40500" rIns="81025" bIns="405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833020" y="-1623218"/>
            <a:ext cx="4525963" cy="10972800"/>
          </a:xfrm>
          <a:prstGeom prst="rect">
            <a:avLst/>
          </a:prstGeom>
          <a:noFill/>
          <a:ln>
            <a:noFill/>
          </a:ln>
        </p:spPr>
        <p:txBody>
          <a:bodyPr spcFirstLastPara="1" wrap="square" lIns="81025" tIns="40500" rIns="81025" bIns="405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2528224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285039" y="1828803"/>
            <a:ext cx="5851525" cy="2743200"/>
          </a:xfrm>
          <a:prstGeom prst="rect">
            <a:avLst/>
          </a:prstGeom>
          <a:noFill/>
          <a:ln>
            <a:noFill/>
          </a:ln>
        </p:spPr>
        <p:txBody>
          <a:bodyPr spcFirstLastPara="1" wrap="square" lIns="81025" tIns="40500" rIns="81025" bIns="405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697039" y="-812797"/>
            <a:ext cx="5851525" cy="8026400"/>
          </a:xfrm>
          <a:prstGeom prst="rect">
            <a:avLst/>
          </a:prstGeom>
          <a:noFill/>
          <a:ln>
            <a:noFill/>
          </a:ln>
        </p:spPr>
        <p:txBody>
          <a:bodyPr spcFirstLastPara="1" wrap="square" lIns="81025" tIns="40500" rIns="81025" bIns="405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pPr/>
              <a:t>‹#›</a:t>
            </a:fld>
            <a:endParaRPr/>
          </a:p>
        </p:txBody>
      </p:sp>
    </p:spTree>
    <p:extLst>
      <p:ext uri="{BB962C8B-B14F-4D97-AF65-F5344CB8AC3E}">
        <p14:creationId xmlns:p14="http://schemas.microsoft.com/office/powerpoint/2010/main" val="1950213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609600" y="274638"/>
            <a:ext cx="10972800" cy="1143000"/>
          </a:xfrm>
          <a:prstGeom prst="rect">
            <a:avLst/>
          </a:prstGeom>
          <a:noFill/>
          <a:ln>
            <a:noFill/>
          </a:ln>
        </p:spPr>
        <p:txBody>
          <a:bodyPr spcFirstLastPara="1" wrap="square" lIns="81025" tIns="40500" rIns="81025" bIns="40500" anchor="ctr" anchorCtr="0">
            <a:normAutofit/>
          </a:bodyPr>
          <a:lstStyle>
            <a:lvl1pPr marR="0" lvl="0" algn="ctr" rtl="0">
              <a:spcBef>
                <a:spcPts val="0"/>
              </a:spcBef>
              <a:spcAft>
                <a:spcPts val="0"/>
              </a:spcAft>
              <a:buClr>
                <a:schemeClr val="dk1"/>
              </a:buClr>
              <a:buSzPts val="4680"/>
              <a:buFont typeface="Calibri"/>
              <a:buNone/>
              <a:defRPr sz="46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609600" y="1600203"/>
            <a:ext cx="10972800" cy="4525963"/>
          </a:xfrm>
          <a:prstGeom prst="rect">
            <a:avLst/>
          </a:prstGeom>
          <a:noFill/>
          <a:ln>
            <a:noFill/>
          </a:ln>
        </p:spPr>
        <p:txBody>
          <a:bodyPr spcFirstLastPara="1" wrap="square" lIns="81025" tIns="40500" rIns="81025" bIns="40500" anchor="t" anchorCtr="0">
            <a:normAutofit/>
          </a:bodyPr>
          <a:lstStyle>
            <a:lvl1pPr marL="457200" marR="0" lvl="0" indent="-441960" algn="l" rtl="0">
              <a:spcBef>
                <a:spcPts val="672"/>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2pPr>
            <a:lvl3pPr marL="1371600" marR="0" lvl="2" indent="-388619" algn="l" rtl="0">
              <a:spcBef>
                <a:spcPts val="504"/>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3pPr>
            <a:lvl4pPr marL="1828800" marR="0" lvl="3"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4pPr>
            <a:lvl5pPr marL="2286000" marR="0" lvl="4"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5pPr>
            <a:lvl6pPr marL="2743200" marR="0" lvl="5"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6pPr>
            <a:lvl7pPr marL="3200400" marR="0" lvl="6"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7pPr>
            <a:lvl8pPr marL="3657600" marR="0" lvl="7"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8pPr>
            <a:lvl9pPr marL="4114800" marR="0" lvl="8"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609600" y="6356355"/>
            <a:ext cx="2844800" cy="365125"/>
          </a:xfrm>
          <a:prstGeom prst="rect">
            <a:avLst/>
          </a:prstGeom>
          <a:noFill/>
          <a:ln>
            <a:noFill/>
          </a:ln>
        </p:spPr>
        <p:txBody>
          <a:bodyPr spcFirstLastPara="1" wrap="square" lIns="81025" tIns="40500" rIns="81025" bIns="40500" anchor="ctr" anchorCtr="0">
            <a:noAutofit/>
          </a:bodyPr>
          <a:lstStyle>
            <a:lvl1pPr marR="0" lvl="0" algn="l" rtl="0">
              <a:spcBef>
                <a:spcPts val="0"/>
              </a:spcBef>
              <a:spcAft>
                <a:spcPts val="0"/>
              </a:spcAft>
              <a:buSzPts val="1400"/>
              <a:buNone/>
              <a:defRPr sz="13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9pPr>
          </a:lstStyle>
          <a:p>
            <a:pPr>
              <a:buClr>
                <a:srgbClr val="000000"/>
              </a:buClr>
              <a:buFont typeface="Arial"/>
              <a:buNone/>
            </a:pPr>
            <a:endParaRPr kern="0"/>
          </a:p>
        </p:txBody>
      </p:sp>
      <p:sp>
        <p:nvSpPr>
          <p:cNvPr id="9" name="Google Shape;9;p4"/>
          <p:cNvSpPr txBox="1">
            <a:spLocks noGrp="1"/>
          </p:cNvSpPr>
          <p:nvPr>
            <p:ph type="ftr" idx="11"/>
          </p:nvPr>
        </p:nvSpPr>
        <p:spPr>
          <a:xfrm>
            <a:off x="4165600" y="6356355"/>
            <a:ext cx="3860800" cy="365125"/>
          </a:xfrm>
          <a:prstGeom prst="rect">
            <a:avLst/>
          </a:prstGeom>
          <a:noFill/>
          <a:ln>
            <a:noFill/>
          </a:ln>
        </p:spPr>
        <p:txBody>
          <a:bodyPr spcFirstLastPara="1" wrap="square" lIns="81025" tIns="40500" rIns="81025" bIns="40500" anchor="ctr" anchorCtr="0">
            <a:noAutofit/>
          </a:bodyPr>
          <a:lstStyle>
            <a:lvl1pPr marR="0" lvl="0" algn="ctr" rtl="0">
              <a:spcBef>
                <a:spcPts val="0"/>
              </a:spcBef>
              <a:spcAft>
                <a:spcPts val="0"/>
              </a:spcAft>
              <a:buSzPts val="1400"/>
              <a:buNone/>
              <a:defRPr sz="13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51" b="0" i="0" u="none" strike="noStrike" cap="none">
                <a:solidFill>
                  <a:schemeClr val="dk1"/>
                </a:solidFill>
                <a:latin typeface="Calibri"/>
                <a:ea typeface="Calibri"/>
                <a:cs typeface="Calibri"/>
                <a:sym typeface="Calibri"/>
              </a:defRPr>
            </a:lvl9pPr>
          </a:lstStyle>
          <a:p>
            <a:pPr>
              <a:buClr>
                <a:srgbClr val="000000"/>
              </a:buClr>
              <a:buFont typeface="Arial"/>
              <a:buNone/>
            </a:pPr>
            <a:endParaRPr kern="0"/>
          </a:p>
        </p:txBody>
      </p:sp>
      <p:sp>
        <p:nvSpPr>
          <p:cNvPr id="10" name="Google Shape;10;p4"/>
          <p:cNvSpPr txBox="1">
            <a:spLocks noGrp="1"/>
          </p:cNvSpPr>
          <p:nvPr>
            <p:ph type="sldNum" idx="12"/>
          </p:nvPr>
        </p:nvSpPr>
        <p:spPr>
          <a:xfrm>
            <a:off x="8737600" y="6356355"/>
            <a:ext cx="2844800" cy="365125"/>
          </a:xfrm>
          <a:prstGeom prst="rect">
            <a:avLst/>
          </a:prstGeom>
          <a:noFill/>
          <a:ln>
            <a:noFill/>
          </a:ln>
        </p:spPr>
        <p:txBody>
          <a:bodyPr spcFirstLastPara="1" wrap="square" lIns="81025" tIns="40500" rIns="81025" bIns="40500" anchor="ctr" anchorCtr="0">
            <a:noAutofit/>
          </a:bodyPr>
          <a:lstStyle>
            <a:lvl1pPr marL="0" marR="0" lvl="0" indent="0" algn="r" rtl="0">
              <a:spcBef>
                <a:spcPts val="0"/>
              </a:spcBef>
              <a:buNone/>
              <a:defRPr sz="1320" b="0" i="0" u="none" strike="noStrike" cap="none">
                <a:solidFill>
                  <a:srgbClr val="888888"/>
                </a:solidFill>
                <a:latin typeface="Calibri"/>
                <a:ea typeface="Calibri"/>
                <a:cs typeface="Calibri"/>
                <a:sym typeface="Calibri"/>
              </a:defRPr>
            </a:lvl1pPr>
            <a:lvl2pPr marL="0" marR="0" lvl="1" indent="0" algn="r" rtl="0">
              <a:spcBef>
                <a:spcPts val="0"/>
              </a:spcBef>
              <a:buNone/>
              <a:defRPr sz="1320" b="0" i="0" u="none" strike="noStrike" cap="none">
                <a:solidFill>
                  <a:srgbClr val="888888"/>
                </a:solidFill>
                <a:latin typeface="Calibri"/>
                <a:ea typeface="Calibri"/>
                <a:cs typeface="Calibri"/>
                <a:sym typeface="Calibri"/>
              </a:defRPr>
            </a:lvl2pPr>
            <a:lvl3pPr marL="0" marR="0" lvl="2" indent="0" algn="r" rtl="0">
              <a:spcBef>
                <a:spcPts val="0"/>
              </a:spcBef>
              <a:buNone/>
              <a:defRPr sz="1320" b="0" i="0" u="none" strike="noStrike" cap="none">
                <a:solidFill>
                  <a:srgbClr val="888888"/>
                </a:solidFill>
                <a:latin typeface="Calibri"/>
                <a:ea typeface="Calibri"/>
                <a:cs typeface="Calibri"/>
                <a:sym typeface="Calibri"/>
              </a:defRPr>
            </a:lvl3pPr>
            <a:lvl4pPr marL="0" marR="0" lvl="3" indent="0" algn="r" rtl="0">
              <a:spcBef>
                <a:spcPts val="0"/>
              </a:spcBef>
              <a:buNone/>
              <a:defRPr sz="1320" b="0" i="0" u="none" strike="noStrike" cap="none">
                <a:solidFill>
                  <a:srgbClr val="888888"/>
                </a:solidFill>
                <a:latin typeface="Calibri"/>
                <a:ea typeface="Calibri"/>
                <a:cs typeface="Calibri"/>
                <a:sym typeface="Calibri"/>
              </a:defRPr>
            </a:lvl4pPr>
            <a:lvl5pPr marL="0" marR="0" lvl="4" indent="0" algn="r" rtl="0">
              <a:spcBef>
                <a:spcPts val="0"/>
              </a:spcBef>
              <a:buNone/>
              <a:defRPr sz="1320" b="0" i="0" u="none" strike="noStrike" cap="none">
                <a:solidFill>
                  <a:srgbClr val="888888"/>
                </a:solidFill>
                <a:latin typeface="Calibri"/>
                <a:ea typeface="Calibri"/>
                <a:cs typeface="Calibri"/>
                <a:sym typeface="Calibri"/>
              </a:defRPr>
            </a:lvl5pPr>
            <a:lvl6pPr marL="0" marR="0" lvl="5" indent="0" algn="r" rtl="0">
              <a:spcBef>
                <a:spcPts val="0"/>
              </a:spcBef>
              <a:buNone/>
              <a:defRPr sz="1320" b="0" i="0" u="none" strike="noStrike" cap="none">
                <a:solidFill>
                  <a:srgbClr val="888888"/>
                </a:solidFill>
                <a:latin typeface="Calibri"/>
                <a:ea typeface="Calibri"/>
                <a:cs typeface="Calibri"/>
                <a:sym typeface="Calibri"/>
              </a:defRPr>
            </a:lvl6pPr>
            <a:lvl7pPr marL="0" marR="0" lvl="6" indent="0" algn="r" rtl="0">
              <a:spcBef>
                <a:spcPts val="0"/>
              </a:spcBef>
              <a:buNone/>
              <a:defRPr sz="1320" b="0" i="0" u="none" strike="noStrike" cap="none">
                <a:solidFill>
                  <a:srgbClr val="888888"/>
                </a:solidFill>
                <a:latin typeface="Calibri"/>
                <a:ea typeface="Calibri"/>
                <a:cs typeface="Calibri"/>
                <a:sym typeface="Calibri"/>
              </a:defRPr>
            </a:lvl7pPr>
            <a:lvl8pPr marL="0" marR="0" lvl="7" indent="0" algn="r" rtl="0">
              <a:spcBef>
                <a:spcPts val="0"/>
              </a:spcBef>
              <a:buNone/>
              <a:defRPr sz="1320" b="0" i="0" u="none" strike="noStrike" cap="none">
                <a:solidFill>
                  <a:srgbClr val="888888"/>
                </a:solidFill>
                <a:latin typeface="Calibri"/>
                <a:ea typeface="Calibri"/>
                <a:cs typeface="Calibri"/>
                <a:sym typeface="Calibri"/>
              </a:defRPr>
            </a:lvl8pPr>
            <a:lvl9pPr marL="0" marR="0" lvl="8" indent="0" algn="r" rtl="0">
              <a:spcBef>
                <a:spcPts val="0"/>
              </a:spcBef>
              <a:buNone/>
              <a:defRPr sz="1320" b="0" i="0" u="none" strike="noStrike" cap="none">
                <a:solidFill>
                  <a:srgbClr val="888888"/>
                </a:solidFill>
                <a:latin typeface="Calibri"/>
                <a:ea typeface="Calibri"/>
                <a:cs typeface="Calibri"/>
                <a:sym typeface="Calibri"/>
              </a:defRPr>
            </a:lvl9pPr>
          </a:lstStyle>
          <a:p>
            <a:pPr>
              <a:buClr>
                <a:srgbClr val="000000"/>
              </a:buClr>
              <a:buFont typeface="Arial"/>
              <a:buNone/>
            </a:pPr>
            <a:fld id="{00000000-1234-1234-1234-123412341234}" type="slidenum">
              <a:rPr lang="en-US" kern="0"/>
              <a:pPr>
                <a:buClr>
                  <a:srgbClr val="000000"/>
                </a:buClr>
                <a:buFont typeface="Arial"/>
                <a:buNone/>
              </a:pPr>
              <a:t>‹#›</a:t>
            </a:fld>
            <a:endParaRPr kern="0"/>
          </a:p>
        </p:txBody>
      </p:sp>
    </p:spTree>
    <p:extLst>
      <p:ext uri="{BB962C8B-B14F-4D97-AF65-F5344CB8AC3E}">
        <p14:creationId xmlns:p14="http://schemas.microsoft.com/office/powerpoint/2010/main" val="11892019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3" name="Title 1"/>
          <p:cNvSpPr txBox="1">
            <a:spLocks/>
          </p:cNvSpPr>
          <p:nvPr/>
        </p:nvSpPr>
        <p:spPr>
          <a:xfrm>
            <a:off x="1718187" y="2986447"/>
            <a:ext cx="8755626" cy="1470025"/>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1" i="0" u="none" strike="noStrike" kern="0" cap="none" spc="0" normalizeH="0" baseline="0" noProof="0" dirty="0">
                <a:ln>
                  <a:noFill/>
                </a:ln>
                <a:solidFill>
                  <a:schemeClr val="tx1">
                    <a:lumMod val="85000"/>
                    <a:lumOff val="15000"/>
                  </a:schemeClr>
                </a:solidFill>
                <a:effectLst/>
                <a:uLnTx/>
                <a:uFillTx/>
                <a:latin typeface="Arial"/>
                <a:cs typeface="Arial"/>
                <a:sym typeface="Arial"/>
              </a:rPr>
              <a:t>THE SMART HABIT TRACKER</a:t>
            </a:r>
            <a:endParaRPr kumimoji="0" lang="en-IN" sz="3600" b="1" i="0" u="none" strike="noStrike" kern="0" cap="none" spc="0" normalizeH="0" baseline="0" noProof="0" dirty="0">
              <a:ln>
                <a:noFill/>
              </a:ln>
              <a:solidFill>
                <a:schemeClr val="tx1">
                  <a:lumMod val="85000"/>
                  <a:lumOff val="15000"/>
                </a:schemeClr>
              </a:solidFill>
              <a:effectLst/>
              <a:uLnTx/>
              <a:uFillTx/>
              <a:latin typeface="Arial"/>
              <a:cs typeface="Arial"/>
              <a:sym typeface="Arial"/>
            </a:endParaRPr>
          </a:p>
        </p:txBody>
      </p:sp>
      <p:sp>
        <p:nvSpPr>
          <p:cNvPr id="4" name="Subtitle 2"/>
          <p:cNvSpPr txBox="1">
            <a:spLocks/>
          </p:cNvSpPr>
          <p:nvPr/>
        </p:nvSpPr>
        <p:spPr>
          <a:xfrm>
            <a:off x="2895600" y="4299154"/>
            <a:ext cx="6400800" cy="25588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24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BY:</a:t>
            </a:r>
          </a:p>
          <a:p>
            <a:pPr lvl="6" algn="ctr">
              <a:defRPr/>
            </a:pPr>
            <a:r>
              <a:rPr lang="en-IN" sz="2000" b="1" i="1" kern="0" dirty="0">
                <a:latin typeface="Times New Roman" panose="02020603050405020304" pitchFamily="18" charset="0"/>
                <a:cs typeface="Times New Roman" panose="02020603050405020304" pitchFamily="18" charset="0"/>
              </a:rPr>
              <a:t>    HIMABINDHU 22BD1A663P</a:t>
            </a:r>
          </a:p>
          <a:p>
            <a:pPr lvl="6" algn="ctr">
              <a:defRPr/>
            </a:pPr>
            <a:r>
              <a:rPr kumimoji="0" lang="en-IN" sz="2000" b="1"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    PHANIDATTA 22BD1A66</a:t>
            </a:r>
            <a:r>
              <a:rPr lang="en-IN" sz="2000" b="1" i="1" kern="0" dirty="0">
                <a:latin typeface="Times New Roman" panose="02020603050405020304" pitchFamily="18" charset="0"/>
                <a:cs typeface="Times New Roman" panose="02020603050405020304" pitchFamily="18" charset="0"/>
              </a:rPr>
              <a:t>2V</a:t>
            </a:r>
          </a:p>
          <a:p>
            <a:pPr lvl="6" algn="ctr">
              <a:defRPr/>
            </a:pPr>
            <a:r>
              <a:rPr kumimoji="0" lang="en-IN" sz="2000" b="1"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NISHANTH 22BD1A663Y</a:t>
            </a:r>
          </a:p>
          <a:p>
            <a:pPr lvl="6" algn="ctr">
              <a:defRPr/>
            </a:pPr>
            <a:r>
              <a:rPr lang="en-IN" sz="2000" b="1" i="1" kern="0" dirty="0">
                <a:latin typeface="Times New Roman" panose="02020603050405020304" pitchFamily="18" charset="0"/>
                <a:cs typeface="Times New Roman" panose="02020603050405020304" pitchFamily="18" charset="0"/>
              </a:rPr>
              <a:t>  SAI SAKETH 22BD1A663V</a:t>
            </a:r>
          </a:p>
          <a:p>
            <a:pPr lvl="6" algn="ctr">
              <a:defRPr/>
            </a:pPr>
            <a:r>
              <a:rPr kumimoji="0" lang="en-IN" sz="2000" b="1" i="1"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AKSHITHA22BD1A663R</a:t>
            </a:r>
          </a:p>
        </p:txBody>
      </p:sp>
    </p:spTree>
    <p:extLst>
      <p:ext uri="{BB962C8B-B14F-4D97-AF65-F5344CB8AC3E}">
        <p14:creationId xmlns:p14="http://schemas.microsoft.com/office/powerpoint/2010/main" val="1922055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CF4B73-1B3D-A7FB-D441-5DE4E747272C}"/>
              </a:ext>
            </a:extLst>
          </p:cNvPr>
          <p:cNvSpPr txBox="1"/>
          <p:nvPr/>
        </p:nvSpPr>
        <p:spPr>
          <a:xfrm>
            <a:off x="739036" y="501042"/>
            <a:ext cx="10076448" cy="5829481"/>
          </a:xfrm>
          <a:prstGeom prst="rect">
            <a:avLst/>
          </a:prstGeom>
          <a:noFill/>
        </p:spPr>
        <p:txBody>
          <a:bodyPr wrap="square">
            <a:spAutoFit/>
          </a:bodyPr>
          <a:lstStyle/>
          <a:p>
            <a:pPr>
              <a:lnSpc>
                <a:spcPct val="150000"/>
              </a:lnSpc>
            </a:pPr>
            <a:r>
              <a:rPr lang="en-US" sz="2800" b="1" u="sng" dirty="0"/>
              <a:t>3.Habit Creation Form:</a:t>
            </a:r>
          </a:p>
          <a:p>
            <a:pPr>
              <a:lnSpc>
                <a:spcPct val="150000"/>
              </a:lnSpc>
            </a:pPr>
            <a:r>
              <a:rPr lang="en-US" sz="2800" dirty="0"/>
              <a:t>-&gt;Form fields for habit name, description, frequency, and start date.</a:t>
            </a:r>
          </a:p>
          <a:p>
            <a:pPr>
              <a:lnSpc>
                <a:spcPct val="150000"/>
              </a:lnSpc>
            </a:pPr>
            <a:r>
              <a:rPr lang="en-US" sz="2800" dirty="0"/>
              <a:t>-&gt;Save and cancel buttons.</a:t>
            </a:r>
          </a:p>
          <a:p>
            <a:pPr>
              <a:lnSpc>
                <a:spcPct val="150000"/>
              </a:lnSpc>
            </a:pPr>
            <a:r>
              <a:rPr lang="en-US" sz="2800" dirty="0"/>
              <a:t> </a:t>
            </a:r>
            <a:r>
              <a:rPr lang="en-US" sz="2800" b="1" u="sng" dirty="0"/>
              <a:t>4.Habit Detail View:</a:t>
            </a:r>
          </a:p>
          <a:p>
            <a:pPr>
              <a:lnSpc>
                <a:spcPct val="150000"/>
              </a:lnSpc>
            </a:pPr>
            <a:r>
              <a:rPr lang="en-US" sz="2800" dirty="0"/>
              <a:t>-&gt;Header with habit name and navigation back button.</a:t>
            </a:r>
          </a:p>
          <a:p>
            <a:pPr>
              <a:lnSpc>
                <a:spcPct val="150000"/>
              </a:lnSpc>
            </a:pPr>
            <a:r>
              <a:rPr lang="en-US" sz="2800" dirty="0"/>
              <a:t>-&gt;Habit details such as description, frequency, and start date.-&gt;Calendar or timeline view to track habit completion.</a:t>
            </a:r>
          </a:p>
          <a:p>
            <a:pPr>
              <a:lnSpc>
                <a:spcPct val="150000"/>
              </a:lnSpc>
            </a:pPr>
            <a:r>
              <a:rPr lang="en-US" sz="2800" dirty="0"/>
              <a:t>-&gt;Mark completion button. </a:t>
            </a:r>
          </a:p>
        </p:txBody>
      </p:sp>
    </p:spTree>
    <p:extLst>
      <p:ext uri="{BB962C8B-B14F-4D97-AF65-F5344CB8AC3E}">
        <p14:creationId xmlns:p14="http://schemas.microsoft.com/office/powerpoint/2010/main" val="1068743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824B1A-A9DB-2F38-08DE-6C5788D4E013}"/>
              </a:ext>
            </a:extLst>
          </p:cNvPr>
          <p:cNvSpPr txBox="1"/>
          <p:nvPr/>
        </p:nvSpPr>
        <p:spPr>
          <a:xfrm>
            <a:off x="726510" y="601249"/>
            <a:ext cx="10108504" cy="5482976"/>
          </a:xfrm>
          <a:prstGeom prst="rect">
            <a:avLst/>
          </a:prstGeom>
          <a:noFill/>
        </p:spPr>
        <p:txBody>
          <a:bodyPr wrap="square">
            <a:spAutoFit/>
          </a:bodyPr>
          <a:lstStyle/>
          <a:p>
            <a:pPr>
              <a:lnSpc>
                <a:spcPct val="150000"/>
              </a:lnSpc>
            </a:pPr>
            <a:r>
              <a:rPr lang="en-US" sz="2800" b="1" dirty="0">
                <a:solidFill>
                  <a:srgbClr val="FF0000"/>
                </a:solidFill>
              </a:rPr>
              <a:t>*MIDDLEWARE: </a:t>
            </a:r>
          </a:p>
          <a:p>
            <a:pPr>
              <a:lnSpc>
                <a:spcPct val="150000"/>
              </a:lnSpc>
            </a:pPr>
            <a:r>
              <a:rPr lang="en-US" sz="2400" u="sng" dirty="0"/>
              <a:t> </a:t>
            </a:r>
            <a:r>
              <a:rPr lang="en-US" sz="2400" b="1" u="sng" dirty="0"/>
              <a:t>1.Designing Middleware Architecture:</a:t>
            </a:r>
          </a:p>
          <a:p>
            <a:pPr>
              <a:lnSpc>
                <a:spcPct val="150000"/>
              </a:lnSpc>
            </a:pPr>
            <a:r>
              <a:rPr lang="en-US" sz="2000" dirty="0"/>
              <a:t>-&gt;Identify the main functionalities required for your habit tracker: user authentication, habit management, and notifications.</a:t>
            </a:r>
          </a:p>
          <a:p>
            <a:pPr>
              <a:lnSpc>
                <a:spcPct val="150000"/>
              </a:lnSpc>
            </a:pPr>
            <a:r>
              <a:rPr lang="en-US" sz="2000" dirty="0"/>
              <a:t>-&gt;Design the structure of middleware components to handle these functionalities in a modular and scalable manner.</a:t>
            </a:r>
          </a:p>
          <a:p>
            <a:pPr>
              <a:lnSpc>
                <a:spcPct val="150000"/>
              </a:lnSpc>
            </a:pPr>
            <a:r>
              <a:rPr lang="en-US" sz="2400" dirty="0"/>
              <a:t> </a:t>
            </a:r>
            <a:r>
              <a:rPr lang="en-US" sz="2400" b="1" u="sng" dirty="0"/>
              <a:t>2.Setting up the Development Environment:</a:t>
            </a:r>
          </a:p>
          <a:p>
            <a:pPr>
              <a:lnSpc>
                <a:spcPct val="150000"/>
              </a:lnSpc>
            </a:pPr>
            <a:r>
              <a:rPr lang="en-US" sz="2000" dirty="0"/>
              <a:t>-&gt;Choose a suitable programming language and framework for middleware development. </a:t>
            </a:r>
          </a:p>
          <a:p>
            <a:pPr>
              <a:lnSpc>
                <a:spcPct val="150000"/>
              </a:lnSpc>
            </a:pPr>
            <a:r>
              <a:rPr lang="en-US" sz="2000" dirty="0"/>
              <a:t>For example, Node.js with -&gt;Express.js is commonly used for building web application backends.-&gt;Install necessary tools such as Node.js and </a:t>
            </a:r>
            <a:r>
              <a:rPr lang="en-US" sz="2000" dirty="0" err="1"/>
              <a:t>npm</a:t>
            </a:r>
            <a:endParaRPr lang="en-US" sz="2000" b="1" dirty="0"/>
          </a:p>
        </p:txBody>
      </p:sp>
    </p:spTree>
    <p:extLst>
      <p:ext uri="{BB962C8B-B14F-4D97-AF65-F5344CB8AC3E}">
        <p14:creationId xmlns:p14="http://schemas.microsoft.com/office/powerpoint/2010/main" val="2239834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90D86E-0314-DECB-BC7A-81221D2A5F02}"/>
              </a:ext>
            </a:extLst>
          </p:cNvPr>
          <p:cNvSpPr txBox="1"/>
          <p:nvPr/>
        </p:nvSpPr>
        <p:spPr>
          <a:xfrm>
            <a:off x="964504" y="1290181"/>
            <a:ext cx="10296395" cy="3982822"/>
          </a:xfrm>
          <a:prstGeom prst="rect">
            <a:avLst/>
          </a:prstGeom>
          <a:noFill/>
        </p:spPr>
        <p:txBody>
          <a:bodyPr wrap="square">
            <a:spAutoFit/>
          </a:bodyPr>
          <a:lstStyle/>
          <a:p>
            <a:pPr>
              <a:lnSpc>
                <a:spcPct val="150000"/>
              </a:lnSpc>
            </a:pPr>
            <a:r>
              <a:rPr lang="en-US" sz="3200" b="1" dirty="0"/>
              <a:t>3.Writing Code for Middleware Components.</a:t>
            </a:r>
          </a:p>
          <a:p>
            <a:pPr>
              <a:lnSpc>
                <a:spcPct val="150000"/>
              </a:lnSpc>
            </a:pPr>
            <a:r>
              <a:rPr lang="en-US" sz="2800" b="1" dirty="0"/>
              <a:t>4.Integrating Middleware with the Database and Frontend:</a:t>
            </a:r>
            <a:endParaRPr lang="en-US" sz="2800" b="1" dirty="0">
              <a:sym typeface="Wingdings" panose="05000000000000000000" pitchFamily="2" charset="2"/>
            </a:endParaRPr>
          </a:p>
          <a:p>
            <a:pPr>
              <a:lnSpc>
                <a:spcPct val="150000"/>
              </a:lnSpc>
            </a:pPr>
            <a:r>
              <a:rPr lang="en-US" sz="2800" dirty="0"/>
              <a:t>-&gt;Connect your middleware with the database by configuring database connection and models.</a:t>
            </a:r>
          </a:p>
          <a:p>
            <a:pPr>
              <a:lnSpc>
                <a:spcPct val="150000"/>
              </a:lnSpc>
            </a:pPr>
            <a:r>
              <a:rPr lang="en-US" sz="2800" dirty="0"/>
              <a:t>-&gt;Define routes and API endpoints for frontend communication, and integrate middleware functions accordingly. </a:t>
            </a:r>
          </a:p>
        </p:txBody>
      </p:sp>
    </p:spTree>
    <p:extLst>
      <p:ext uri="{BB962C8B-B14F-4D97-AF65-F5344CB8AC3E}">
        <p14:creationId xmlns:p14="http://schemas.microsoft.com/office/powerpoint/2010/main" val="471446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2A8AF8-BF29-3D5A-8CF0-78E765255018}"/>
              </a:ext>
            </a:extLst>
          </p:cNvPr>
          <p:cNvSpPr txBox="1"/>
          <p:nvPr/>
        </p:nvSpPr>
        <p:spPr>
          <a:xfrm flipH="1">
            <a:off x="4647155" y="3327135"/>
            <a:ext cx="3356975" cy="901593"/>
          </a:xfrm>
          <a:prstGeom prst="rect">
            <a:avLst/>
          </a:prstGeom>
          <a:noFill/>
        </p:spPr>
        <p:txBody>
          <a:bodyPr wrap="square">
            <a:spAutoFit/>
          </a:bodyPr>
          <a:lstStyle/>
          <a:p>
            <a:pPr>
              <a:lnSpc>
                <a:spcPct val="150000"/>
              </a:lnSpc>
            </a:pPr>
            <a:r>
              <a:rPr lang="en-US" sz="4000" b="1" dirty="0"/>
              <a:t>THANK YOU</a:t>
            </a:r>
          </a:p>
        </p:txBody>
      </p:sp>
    </p:spTree>
    <p:extLst>
      <p:ext uri="{BB962C8B-B14F-4D97-AF65-F5344CB8AC3E}">
        <p14:creationId xmlns:p14="http://schemas.microsoft.com/office/powerpoint/2010/main" val="175482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3DCF6F-FC1A-4300-9DA6-46A938261A99}"/>
              </a:ext>
            </a:extLst>
          </p:cNvPr>
          <p:cNvSpPr txBox="1"/>
          <p:nvPr/>
        </p:nvSpPr>
        <p:spPr>
          <a:xfrm>
            <a:off x="651353" y="1014608"/>
            <a:ext cx="10509337" cy="4524315"/>
          </a:xfrm>
          <a:prstGeom prst="rect">
            <a:avLst/>
          </a:prstGeom>
          <a:noFill/>
        </p:spPr>
        <p:txBody>
          <a:bodyPr wrap="square">
            <a:spAutoFit/>
          </a:bodyPr>
          <a:lstStyle/>
          <a:p>
            <a:r>
              <a:rPr lang="en-IN" sz="3200" b="1" u="sng" dirty="0"/>
              <a:t>FRONTEND</a:t>
            </a:r>
            <a:r>
              <a:rPr lang="en-IN" sz="3200" dirty="0"/>
              <a:t>: React.js for a dynamic and responsive user interface. </a:t>
            </a:r>
          </a:p>
          <a:p>
            <a:r>
              <a:rPr lang="en-IN" sz="3200" b="1" u="sng" dirty="0"/>
              <a:t>BACKEND</a:t>
            </a:r>
            <a:r>
              <a:rPr lang="en-IN" sz="3200" dirty="0"/>
              <a:t>: Node.js and Express for a robust and scalable server-side application. </a:t>
            </a:r>
          </a:p>
          <a:p>
            <a:r>
              <a:rPr lang="en-IN" sz="3200" b="1" u="sng" dirty="0"/>
              <a:t>DATABASE</a:t>
            </a:r>
            <a:r>
              <a:rPr lang="en-IN" sz="3200" dirty="0"/>
              <a:t>: MongoDB for flexible and efficient data storage. Authentication: Secure user authentication and authorization using JWT (JSON Web Tokens).</a:t>
            </a:r>
          </a:p>
          <a:p>
            <a:r>
              <a:rPr lang="en-IN" sz="3200" b="1" u="sng" dirty="0"/>
              <a:t>NOTIFICATIONS</a:t>
            </a:r>
            <a:r>
              <a:rPr lang="en-IN" sz="3200" dirty="0"/>
              <a:t>: Integration with push notification services for real-time reminders.</a:t>
            </a:r>
          </a:p>
        </p:txBody>
      </p:sp>
    </p:spTree>
    <p:extLst>
      <p:ext uri="{BB962C8B-B14F-4D97-AF65-F5344CB8AC3E}">
        <p14:creationId xmlns:p14="http://schemas.microsoft.com/office/powerpoint/2010/main" val="1872153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3F8B0-6282-99B1-93A0-C4F705D327DE}"/>
              </a:ext>
            </a:extLst>
          </p:cNvPr>
          <p:cNvSpPr txBox="1"/>
          <p:nvPr/>
        </p:nvSpPr>
        <p:spPr>
          <a:xfrm>
            <a:off x="698090" y="532638"/>
            <a:ext cx="9301317" cy="686341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CONTENTS</a:t>
            </a:r>
          </a:p>
          <a:p>
            <a:pPr marL="571500" marR="0" lvl="0" indent="-5715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4000" b="1" dirty="0">
                <a:solidFill>
                  <a:srgbClr val="000000"/>
                </a:solidFill>
                <a:latin typeface="Times New Roman" panose="02020603050405020304" pitchFamily="18" charset="0"/>
                <a:cs typeface="Times New Roman" panose="02020603050405020304" pitchFamily="18" charset="0"/>
              </a:rPr>
              <a:t>Problem Statement</a:t>
            </a:r>
          </a:p>
          <a:p>
            <a:pPr marL="571500" marR="0" lvl="0" indent="-5715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4000" b="1" dirty="0">
                <a:solidFill>
                  <a:srgbClr val="000000"/>
                </a:solidFill>
                <a:latin typeface="Times New Roman" panose="02020603050405020304" pitchFamily="18" charset="0"/>
                <a:cs typeface="Times New Roman" panose="02020603050405020304" pitchFamily="18" charset="0"/>
              </a:rPr>
              <a:t>Feature List</a:t>
            </a:r>
          </a:p>
          <a:p>
            <a:pPr marL="571500" marR="0" lvl="0" indent="-5715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Use cases/Wo</a:t>
            </a:r>
            <a:r>
              <a:rPr lang="en-IN" sz="4000" b="1" dirty="0" err="1">
                <a:solidFill>
                  <a:srgbClr val="000000"/>
                </a:solidFill>
                <a:latin typeface="Times New Roman" panose="02020603050405020304" pitchFamily="18" charset="0"/>
                <a:cs typeface="Times New Roman" panose="02020603050405020304" pitchFamily="18" charset="0"/>
              </a:rPr>
              <a:t>rk</a:t>
            </a:r>
            <a:r>
              <a:rPr lang="en-IN" sz="4000" b="1" dirty="0">
                <a:solidFill>
                  <a:srgbClr val="000000"/>
                </a:solidFill>
                <a:latin typeface="Times New Roman" panose="02020603050405020304" pitchFamily="18" charset="0"/>
                <a:cs typeface="Times New Roman" panose="02020603050405020304" pitchFamily="18" charset="0"/>
              </a:rPr>
              <a:t> flow</a:t>
            </a:r>
          </a:p>
          <a:p>
            <a:pPr marL="571500" marR="0" lvl="0" indent="-5715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DB Schema</a:t>
            </a:r>
          </a:p>
          <a:p>
            <a:pPr marL="571500" marR="0" lvl="0" indent="-5715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IN" sz="4000" b="1" dirty="0">
                <a:solidFill>
                  <a:srgbClr val="000000"/>
                </a:solidFill>
                <a:latin typeface="Times New Roman" panose="02020603050405020304" pitchFamily="18" charset="0"/>
                <a:cs typeface="Times New Roman" panose="02020603050405020304" pitchFamily="18" charset="0"/>
              </a:rPr>
              <a:t>UI Screens(mock up)</a:t>
            </a:r>
          </a:p>
          <a:p>
            <a:pPr marL="571500" marR="0" lvl="0" indent="-5715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Mi</a:t>
            </a:r>
            <a:r>
              <a:rPr lang="en-IN" sz="4000" b="1" dirty="0" err="1">
                <a:solidFill>
                  <a:srgbClr val="000000"/>
                </a:solidFill>
                <a:latin typeface="Times New Roman" panose="02020603050405020304" pitchFamily="18" charset="0"/>
                <a:cs typeface="Times New Roman" panose="02020603050405020304" pitchFamily="18" charset="0"/>
              </a:rPr>
              <a:t>ddleware</a:t>
            </a:r>
            <a:r>
              <a:rPr kumimoji="0" lang="en-IN"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22366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EBF1326-56A0-E875-4A90-E8C7442E48FA}"/>
              </a:ext>
            </a:extLst>
          </p:cNvPr>
          <p:cNvSpPr txBox="1"/>
          <p:nvPr/>
        </p:nvSpPr>
        <p:spPr>
          <a:xfrm>
            <a:off x="705853" y="786063"/>
            <a:ext cx="10668000" cy="5078313"/>
          </a:xfrm>
          <a:prstGeom prst="rect">
            <a:avLst/>
          </a:prstGeom>
          <a:noFill/>
        </p:spPr>
        <p:txBody>
          <a:bodyPr wrap="square">
            <a:spAutoFit/>
          </a:bodyPr>
          <a:lstStyle/>
          <a:p>
            <a:r>
              <a:rPr lang="en-US" sz="3600" b="1" dirty="0">
                <a:solidFill>
                  <a:srgbClr val="FF0000"/>
                </a:solidFill>
              </a:rPr>
              <a:t>*PROBLEM STATEMENT:</a:t>
            </a:r>
          </a:p>
          <a:p>
            <a:r>
              <a:rPr lang="en-US" sz="3600" dirty="0"/>
              <a:t> The Smart Habit Tracker is an innovative web application designed to help users build and maintain positive habits while breaking free from negative ones. Our mission is to empower individuals to take control of their daily routines, achieve their personal goals, and enhance their overall well-being through a user-friendly and data-driven platform. </a:t>
            </a:r>
            <a:endParaRPr lang="en-IN" sz="3600" dirty="0"/>
          </a:p>
        </p:txBody>
      </p:sp>
    </p:spTree>
    <p:extLst>
      <p:ext uri="{BB962C8B-B14F-4D97-AF65-F5344CB8AC3E}">
        <p14:creationId xmlns:p14="http://schemas.microsoft.com/office/powerpoint/2010/main" val="418680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FF7269-BE3D-552E-6496-3ED2FBE7DFAB}"/>
              </a:ext>
            </a:extLst>
          </p:cNvPr>
          <p:cNvSpPr txBox="1"/>
          <p:nvPr/>
        </p:nvSpPr>
        <p:spPr>
          <a:xfrm>
            <a:off x="864294" y="1"/>
            <a:ext cx="10509339" cy="6504345"/>
          </a:xfrm>
          <a:prstGeom prst="rect">
            <a:avLst/>
          </a:prstGeom>
          <a:noFill/>
        </p:spPr>
        <p:txBody>
          <a:bodyPr wrap="square">
            <a:spAutoFit/>
          </a:bodyPr>
          <a:lstStyle/>
          <a:p>
            <a:pPr>
              <a:lnSpc>
                <a:spcPct val="150000"/>
              </a:lnSpc>
            </a:pPr>
            <a:r>
              <a:rPr lang="en-US" sz="2800" dirty="0">
                <a:solidFill>
                  <a:srgbClr val="FF0000"/>
                </a:solidFill>
              </a:rPr>
              <a:t>*FEATURE LIST: </a:t>
            </a:r>
          </a:p>
          <a:p>
            <a:pPr>
              <a:lnSpc>
                <a:spcPct val="150000"/>
              </a:lnSpc>
            </a:pPr>
            <a:r>
              <a:rPr lang="en-US" b="1" dirty="0"/>
              <a:t>1.INTUITIVE INTERFACE</a:t>
            </a:r>
            <a:r>
              <a:rPr lang="en-US" dirty="0"/>
              <a:t>: A clean and simple design that makes tracking habits effortless and enjoyable. </a:t>
            </a:r>
          </a:p>
          <a:p>
            <a:pPr>
              <a:lnSpc>
                <a:spcPct val="150000"/>
              </a:lnSpc>
            </a:pPr>
            <a:r>
              <a:rPr lang="en-US" b="1" dirty="0"/>
              <a:t>2.CUSTOMIZABLE HABITS</a:t>
            </a:r>
            <a:r>
              <a:rPr lang="en-US" dirty="0"/>
              <a:t>: Users can create and personalize their own habits, setting specific goals and timeframes. </a:t>
            </a:r>
          </a:p>
          <a:p>
            <a:pPr>
              <a:lnSpc>
                <a:spcPct val="150000"/>
              </a:lnSpc>
            </a:pPr>
            <a:r>
              <a:rPr lang="en-US" b="1" dirty="0"/>
              <a:t>3.PROGRESS VISUALIZATION</a:t>
            </a:r>
            <a:r>
              <a:rPr lang="en-US" dirty="0"/>
              <a:t>: Graphs and charts that provide visual feedback on progress, helping users stay motivated. </a:t>
            </a:r>
          </a:p>
          <a:p>
            <a:pPr>
              <a:lnSpc>
                <a:spcPct val="150000"/>
              </a:lnSpc>
            </a:pPr>
            <a:r>
              <a:rPr lang="en-US" b="1" dirty="0"/>
              <a:t>4.REMINDERS AND NOTIFICATIONS</a:t>
            </a:r>
            <a:r>
              <a:rPr lang="en-US" dirty="0"/>
              <a:t>: Timely reminders to keep users on track and ensure consistency. </a:t>
            </a:r>
          </a:p>
          <a:p>
            <a:pPr>
              <a:lnSpc>
                <a:spcPct val="150000"/>
              </a:lnSpc>
            </a:pPr>
            <a:r>
              <a:rPr lang="en-US" b="1" dirty="0"/>
              <a:t>5.COMMUNITY SUPPORT</a:t>
            </a:r>
            <a:r>
              <a:rPr lang="en-US" dirty="0"/>
              <a:t>: Social features that allow users to share their progress, motivate friends, and participate in group challenges. </a:t>
            </a:r>
          </a:p>
          <a:p>
            <a:pPr>
              <a:lnSpc>
                <a:spcPct val="150000"/>
              </a:lnSpc>
            </a:pPr>
            <a:r>
              <a:rPr lang="en-US" b="1" dirty="0"/>
              <a:t>6.DATA ANALYTICS</a:t>
            </a:r>
            <a:r>
              <a:rPr lang="en-US" dirty="0"/>
              <a:t>: Insightful analytics that highlight trends and patterns, offering a deeper understanding of one's habits. </a:t>
            </a:r>
          </a:p>
          <a:p>
            <a:pPr>
              <a:lnSpc>
                <a:spcPct val="150000"/>
              </a:lnSpc>
            </a:pPr>
            <a:r>
              <a:rPr lang="en-US" b="1" dirty="0"/>
              <a:t>7.GAMIFICATION</a:t>
            </a:r>
            <a:r>
              <a:rPr lang="en-US" dirty="0"/>
              <a:t>: Reward systems and achievement badges to make habit tracking fun and engaging. </a:t>
            </a:r>
            <a:endParaRPr lang="en-US" b="1" dirty="0"/>
          </a:p>
        </p:txBody>
      </p:sp>
    </p:spTree>
    <p:extLst>
      <p:ext uri="{BB962C8B-B14F-4D97-AF65-F5344CB8AC3E}">
        <p14:creationId xmlns:p14="http://schemas.microsoft.com/office/powerpoint/2010/main" val="3700155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D0BBB43-FA78-CC35-B11F-42B85C0B1449}"/>
              </a:ext>
            </a:extLst>
          </p:cNvPr>
          <p:cNvSpPr txBox="1"/>
          <p:nvPr/>
        </p:nvSpPr>
        <p:spPr>
          <a:xfrm>
            <a:off x="658762" y="784488"/>
            <a:ext cx="9888153" cy="4525406"/>
          </a:xfrm>
          <a:prstGeom prst="rect">
            <a:avLst/>
          </a:prstGeom>
          <a:noFill/>
        </p:spPr>
        <p:txBody>
          <a:bodyPr wrap="square">
            <a:spAutoFit/>
          </a:bodyPr>
          <a:lstStyle/>
          <a:p>
            <a:pPr>
              <a:lnSpc>
                <a:spcPct val="150000"/>
              </a:lnSpc>
            </a:pPr>
            <a:r>
              <a:rPr lang="en-US" sz="3600" b="1" dirty="0">
                <a:solidFill>
                  <a:srgbClr val="FF0000"/>
                </a:solidFill>
              </a:rPr>
              <a:t>*USECASES/WORKFLOW: </a:t>
            </a:r>
          </a:p>
          <a:p>
            <a:pPr>
              <a:lnSpc>
                <a:spcPct val="150000"/>
              </a:lnSpc>
            </a:pPr>
            <a:r>
              <a:rPr lang="en-US" sz="3200" dirty="0"/>
              <a:t>USECASES:</a:t>
            </a:r>
          </a:p>
          <a:p>
            <a:pPr>
              <a:lnSpc>
                <a:spcPct val="150000"/>
              </a:lnSpc>
            </a:pPr>
            <a:r>
              <a:rPr lang="en-US" sz="2800" dirty="0"/>
              <a:t> </a:t>
            </a:r>
            <a:r>
              <a:rPr lang="en-US" sz="3200" dirty="0"/>
              <a:t>Use Case 1: </a:t>
            </a:r>
          </a:p>
          <a:p>
            <a:pPr>
              <a:lnSpc>
                <a:spcPct val="150000"/>
              </a:lnSpc>
            </a:pPr>
            <a:r>
              <a:rPr lang="en-US" sz="3200" dirty="0"/>
              <a:t>          User logs in and views today's habits. </a:t>
            </a:r>
          </a:p>
          <a:p>
            <a:pPr>
              <a:lnSpc>
                <a:spcPct val="150000"/>
              </a:lnSpc>
            </a:pPr>
            <a:r>
              <a:rPr lang="en-US" sz="3200" dirty="0"/>
              <a:t>Use Case 2:</a:t>
            </a:r>
          </a:p>
          <a:p>
            <a:pPr>
              <a:lnSpc>
                <a:spcPct val="150000"/>
              </a:lnSpc>
            </a:pPr>
            <a:r>
              <a:rPr lang="en-US" sz="3200" dirty="0"/>
              <a:t>           User creates a new habit and sets reminders</a:t>
            </a:r>
            <a:r>
              <a:rPr lang="en-US" sz="2800" dirty="0"/>
              <a:t>. </a:t>
            </a:r>
          </a:p>
        </p:txBody>
      </p:sp>
    </p:spTree>
    <p:extLst>
      <p:ext uri="{BB962C8B-B14F-4D97-AF65-F5344CB8AC3E}">
        <p14:creationId xmlns:p14="http://schemas.microsoft.com/office/powerpoint/2010/main" val="249340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539DFA-A1CB-765C-C49E-AF3705136620}"/>
              </a:ext>
            </a:extLst>
          </p:cNvPr>
          <p:cNvSpPr txBox="1"/>
          <p:nvPr/>
        </p:nvSpPr>
        <p:spPr>
          <a:xfrm>
            <a:off x="639096" y="722104"/>
            <a:ext cx="10913807" cy="5264070"/>
          </a:xfrm>
          <a:prstGeom prst="rect">
            <a:avLst/>
          </a:prstGeom>
          <a:noFill/>
        </p:spPr>
        <p:txBody>
          <a:bodyPr wrap="square">
            <a:spAutoFit/>
          </a:bodyPr>
          <a:lstStyle/>
          <a:p>
            <a:pPr>
              <a:lnSpc>
                <a:spcPct val="150000"/>
              </a:lnSpc>
            </a:pPr>
            <a:r>
              <a:rPr lang="en-IN" sz="3600" b="1" dirty="0">
                <a:solidFill>
                  <a:srgbClr val="FF0000"/>
                </a:solidFill>
              </a:rPr>
              <a:t>Workflow: </a:t>
            </a:r>
          </a:p>
          <a:p>
            <a:pPr>
              <a:lnSpc>
                <a:spcPct val="150000"/>
              </a:lnSpc>
            </a:pPr>
            <a:r>
              <a:rPr lang="en-IN" sz="3200" dirty="0"/>
              <a:t>1.User logs in →</a:t>
            </a:r>
          </a:p>
          <a:p>
            <a:pPr>
              <a:lnSpc>
                <a:spcPct val="150000"/>
              </a:lnSpc>
            </a:pPr>
            <a:r>
              <a:rPr lang="en-IN" sz="3200" dirty="0"/>
              <a:t> 2.Dashboard shows today's habits → </a:t>
            </a:r>
          </a:p>
          <a:p>
            <a:pPr>
              <a:lnSpc>
                <a:spcPct val="150000"/>
              </a:lnSpc>
            </a:pPr>
            <a:r>
              <a:rPr lang="en-IN" sz="3200" dirty="0"/>
              <a:t>3.User clicks 'Add Habit’ →</a:t>
            </a:r>
          </a:p>
          <a:p>
            <a:pPr>
              <a:lnSpc>
                <a:spcPct val="150000"/>
              </a:lnSpc>
            </a:pPr>
            <a:r>
              <a:rPr lang="en-IN" sz="3200" dirty="0"/>
              <a:t> 4.User fills habit details →</a:t>
            </a:r>
          </a:p>
          <a:p>
            <a:pPr>
              <a:lnSpc>
                <a:spcPct val="150000"/>
              </a:lnSpc>
            </a:pPr>
            <a:r>
              <a:rPr lang="en-IN" sz="3200" dirty="0"/>
              <a:t> 5.User sets reminders →</a:t>
            </a:r>
          </a:p>
          <a:p>
            <a:pPr>
              <a:lnSpc>
                <a:spcPct val="150000"/>
              </a:lnSpc>
            </a:pPr>
            <a:r>
              <a:rPr lang="en-IN" sz="3200" dirty="0"/>
              <a:t> 6.Habit is saved and added to the list.</a:t>
            </a:r>
            <a:endParaRPr lang="en-US" sz="3200" b="1" dirty="0"/>
          </a:p>
        </p:txBody>
      </p:sp>
    </p:spTree>
    <p:extLst>
      <p:ext uri="{BB962C8B-B14F-4D97-AF65-F5344CB8AC3E}">
        <p14:creationId xmlns:p14="http://schemas.microsoft.com/office/powerpoint/2010/main" val="1946204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78EA3F-134D-F308-0617-7A649F6A26AC}"/>
              </a:ext>
            </a:extLst>
          </p:cNvPr>
          <p:cNvSpPr txBox="1"/>
          <p:nvPr/>
        </p:nvSpPr>
        <p:spPr>
          <a:xfrm>
            <a:off x="727586" y="791777"/>
            <a:ext cx="10992465" cy="6002734"/>
          </a:xfrm>
          <a:prstGeom prst="rect">
            <a:avLst/>
          </a:prstGeom>
          <a:noFill/>
        </p:spPr>
        <p:txBody>
          <a:bodyPr wrap="square">
            <a:spAutoFit/>
          </a:bodyPr>
          <a:lstStyle/>
          <a:p>
            <a:pPr>
              <a:lnSpc>
                <a:spcPct val="150000"/>
              </a:lnSpc>
            </a:pPr>
            <a:r>
              <a:rPr lang="en-US" sz="3600" b="1" dirty="0">
                <a:solidFill>
                  <a:srgbClr val="FF0000"/>
                </a:solidFill>
              </a:rPr>
              <a:t>*DB SCHEMA: </a:t>
            </a:r>
          </a:p>
          <a:p>
            <a:pPr>
              <a:lnSpc>
                <a:spcPct val="150000"/>
              </a:lnSpc>
            </a:pPr>
            <a:r>
              <a:rPr lang="en-US" sz="3200" dirty="0"/>
              <a:t>Entities:</a:t>
            </a:r>
          </a:p>
          <a:p>
            <a:pPr>
              <a:lnSpc>
                <a:spcPct val="150000"/>
              </a:lnSpc>
            </a:pPr>
            <a:r>
              <a:rPr lang="en-US" sz="3200" dirty="0"/>
              <a:t>User </a:t>
            </a:r>
          </a:p>
          <a:p>
            <a:pPr>
              <a:lnSpc>
                <a:spcPct val="150000"/>
              </a:lnSpc>
            </a:pPr>
            <a:r>
              <a:rPr lang="en-US" sz="3200" dirty="0"/>
              <a:t>Habit </a:t>
            </a:r>
          </a:p>
          <a:p>
            <a:pPr>
              <a:lnSpc>
                <a:spcPct val="150000"/>
              </a:lnSpc>
            </a:pPr>
            <a:r>
              <a:rPr lang="en-US" sz="3200" dirty="0"/>
              <a:t>Activity </a:t>
            </a:r>
          </a:p>
          <a:p>
            <a:pPr>
              <a:lnSpc>
                <a:spcPct val="150000"/>
              </a:lnSpc>
            </a:pPr>
            <a:r>
              <a:rPr lang="en-US" sz="3200" dirty="0"/>
              <a:t>Relationships: </a:t>
            </a:r>
          </a:p>
          <a:p>
            <a:pPr>
              <a:lnSpc>
                <a:spcPct val="150000"/>
              </a:lnSpc>
            </a:pPr>
            <a:r>
              <a:rPr lang="en-US" sz="3200" dirty="0"/>
              <a:t>        Each User can have multiple Habits. </a:t>
            </a:r>
          </a:p>
          <a:p>
            <a:pPr>
              <a:lnSpc>
                <a:spcPct val="150000"/>
              </a:lnSpc>
            </a:pPr>
            <a:r>
              <a:rPr lang="en-US" sz="3200" dirty="0"/>
              <a:t>        Each Habit can have multiple Activities. </a:t>
            </a:r>
          </a:p>
        </p:txBody>
      </p:sp>
    </p:spTree>
    <p:extLst>
      <p:ext uri="{BB962C8B-B14F-4D97-AF65-F5344CB8AC3E}">
        <p14:creationId xmlns:p14="http://schemas.microsoft.com/office/powerpoint/2010/main" val="14443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328481-67B4-3BF4-AF28-DA68022F2F10}"/>
              </a:ext>
            </a:extLst>
          </p:cNvPr>
          <p:cNvSpPr txBox="1"/>
          <p:nvPr/>
        </p:nvSpPr>
        <p:spPr>
          <a:xfrm>
            <a:off x="875070" y="382189"/>
            <a:ext cx="10348252" cy="6106480"/>
          </a:xfrm>
          <a:prstGeom prst="rect">
            <a:avLst/>
          </a:prstGeom>
          <a:noFill/>
        </p:spPr>
        <p:txBody>
          <a:bodyPr wrap="square">
            <a:spAutoFit/>
          </a:bodyPr>
          <a:lstStyle/>
          <a:p>
            <a:pPr>
              <a:lnSpc>
                <a:spcPct val="150000"/>
              </a:lnSpc>
            </a:pPr>
            <a:r>
              <a:rPr lang="en-IN" sz="3600" b="1" dirty="0">
                <a:solidFill>
                  <a:srgbClr val="FF0000"/>
                </a:solidFill>
              </a:rPr>
              <a:t>*UI SCREENS:</a:t>
            </a:r>
          </a:p>
          <a:p>
            <a:pPr>
              <a:lnSpc>
                <a:spcPct val="150000"/>
              </a:lnSpc>
            </a:pPr>
            <a:r>
              <a:rPr lang="en-IN" sz="2800" dirty="0"/>
              <a:t> </a:t>
            </a:r>
            <a:r>
              <a:rPr lang="en-IN" sz="2800" b="1" u="sng" dirty="0"/>
              <a:t>1.Login Screen:-</a:t>
            </a:r>
          </a:p>
          <a:p>
            <a:pPr>
              <a:lnSpc>
                <a:spcPct val="150000"/>
              </a:lnSpc>
            </a:pPr>
            <a:r>
              <a:rPr lang="en-IN" sz="2400" dirty="0"/>
              <a:t>&gt;Username/Email input field.</a:t>
            </a:r>
          </a:p>
          <a:p>
            <a:pPr>
              <a:lnSpc>
                <a:spcPct val="150000"/>
              </a:lnSpc>
            </a:pPr>
            <a:r>
              <a:rPr lang="en-IN" sz="2400" dirty="0"/>
              <a:t>-&gt;Password input field.</a:t>
            </a:r>
          </a:p>
          <a:p>
            <a:pPr>
              <a:lnSpc>
                <a:spcPct val="150000"/>
              </a:lnSpc>
            </a:pPr>
            <a:r>
              <a:rPr lang="en-IN" sz="2400" dirty="0"/>
              <a:t>-&gt;Login button.</a:t>
            </a:r>
          </a:p>
          <a:p>
            <a:pPr>
              <a:lnSpc>
                <a:spcPct val="150000"/>
              </a:lnSpc>
            </a:pPr>
            <a:r>
              <a:rPr lang="en-IN" sz="2400" dirty="0"/>
              <a:t>-&gt;Sign-up link. </a:t>
            </a:r>
          </a:p>
          <a:p>
            <a:pPr>
              <a:lnSpc>
                <a:spcPct val="150000"/>
              </a:lnSpc>
            </a:pPr>
            <a:r>
              <a:rPr lang="en-IN" sz="2800" b="1" u="sng" dirty="0"/>
              <a:t>2.Dashboard with Habit List:</a:t>
            </a:r>
          </a:p>
          <a:p>
            <a:pPr>
              <a:lnSpc>
                <a:spcPct val="150000"/>
              </a:lnSpc>
            </a:pPr>
            <a:r>
              <a:rPr lang="en-IN" sz="2400" dirty="0"/>
              <a:t>-&gt;Header with user profile picture and username.</a:t>
            </a:r>
          </a:p>
          <a:p>
            <a:pPr>
              <a:lnSpc>
                <a:spcPct val="150000"/>
              </a:lnSpc>
            </a:pPr>
            <a:r>
              <a:rPr lang="en-IN" sz="2400" dirty="0"/>
              <a:t>-&gt;List of habits with completion status and options to mark completion.</a:t>
            </a:r>
          </a:p>
          <a:p>
            <a:pPr>
              <a:lnSpc>
                <a:spcPct val="150000"/>
              </a:lnSpc>
            </a:pPr>
            <a:r>
              <a:rPr lang="en-IN" sz="2400" dirty="0"/>
              <a:t>-&gt;Add habit bu</a:t>
            </a:r>
            <a:r>
              <a:rPr lang="en-IN" sz="2800" dirty="0"/>
              <a:t>tton</a:t>
            </a:r>
            <a:endParaRPr lang="en-US" sz="2800" b="1" dirty="0"/>
          </a:p>
        </p:txBody>
      </p:sp>
    </p:spTree>
    <p:extLst>
      <p:ext uri="{BB962C8B-B14F-4D97-AF65-F5344CB8AC3E}">
        <p14:creationId xmlns:p14="http://schemas.microsoft.com/office/powerpoint/2010/main" val="2503018960"/>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699</Words>
  <Application>Microsoft Office PowerPoint</Application>
  <PresentationFormat>Widescreen</PresentationFormat>
  <Paragraphs>78</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Asha Sheldon</dc:creator>
  <cp:lastModifiedBy>himabindhu samarthapu</cp:lastModifiedBy>
  <cp:revision>4</cp:revision>
  <dcterms:created xsi:type="dcterms:W3CDTF">2024-06-11T09:24:19Z</dcterms:created>
  <dcterms:modified xsi:type="dcterms:W3CDTF">2024-08-27T12:04:29Z</dcterms:modified>
</cp:coreProperties>
</file>