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11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AA6269-3C1C-4F96-A006-13DCE7D0B94E}" type="doc">
      <dgm:prSet loTypeId="urn:microsoft.com/office/officeart/2016/7/layout/AccentHomeChevronProcess" loCatId="timeline" qsTypeId="urn:microsoft.com/office/officeart/2005/8/quickstyle/simple1" qsCatId="simple" csTypeId="urn:microsoft.com/office/officeart/2005/8/colors/accent1_2" csCatId="accent1" phldr="1"/>
      <dgm:spPr/>
      <dgm:t>
        <a:bodyPr/>
        <a:lstStyle/>
        <a:p>
          <a:endParaRPr lang="en-US"/>
        </a:p>
      </dgm:t>
    </dgm:pt>
    <dgm:pt modelId="{886E4652-F3AC-42DF-9C76-62A620D430F9}">
      <dgm:prSet phldrT="[Text]" phldr="0"/>
      <dgm:spPr/>
      <dgm:t>
        <a:bodyPr/>
        <a:lstStyle/>
        <a:p>
          <a:pPr rtl="0"/>
          <a:r>
            <a:rPr lang="en-US" dirty="0">
              <a:latin typeface="Arial"/>
            </a:rPr>
            <a:t>REVIEW 0</a:t>
          </a:r>
          <a:endParaRPr lang="en-US" dirty="0"/>
        </a:p>
      </dgm:t>
    </dgm:pt>
    <dgm:pt modelId="{AF6C45A7-D5BC-4B78-B0B9-3F06BD849946}" type="parTrans" cxnId="{EBD34D5A-D9C5-4185-BEB0-1F443D7E1C3B}">
      <dgm:prSet/>
      <dgm:spPr/>
      <dgm:t>
        <a:bodyPr/>
        <a:lstStyle/>
        <a:p>
          <a:endParaRPr lang="en-US"/>
        </a:p>
      </dgm:t>
    </dgm:pt>
    <dgm:pt modelId="{532715EF-CFA7-426E-B76D-F709B3A709F7}" type="sibTrans" cxnId="{EBD34D5A-D9C5-4185-BEB0-1F443D7E1C3B}">
      <dgm:prSet/>
      <dgm:spPr/>
      <dgm:t>
        <a:bodyPr/>
        <a:lstStyle/>
        <a:p>
          <a:endParaRPr lang="en-US"/>
        </a:p>
      </dgm:t>
    </dgm:pt>
    <dgm:pt modelId="{FE7D388C-096D-41EC-A125-7DD70F3EBE25}">
      <dgm:prSet phldrT="[Text]" phldr="0"/>
      <dgm:spPr/>
      <dgm:t>
        <a:bodyPr/>
        <a:lstStyle/>
        <a:p>
          <a:pPr rtl="0"/>
          <a:r>
            <a:rPr lang="en-US" dirty="0">
              <a:latin typeface="Arial"/>
            </a:rPr>
            <a:t>REVIEW 1</a:t>
          </a:r>
          <a:endParaRPr lang="en-US" dirty="0"/>
        </a:p>
      </dgm:t>
    </dgm:pt>
    <dgm:pt modelId="{D56BA4C2-3812-4AE6-9EA0-E4C683882BBF}" type="parTrans" cxnId="{DC66A97E-EAF8-4BDB-BF06-9A5D9A9BE629}">
      <dgm:prSet/>
      <dgm:spPr/>
      <dgm:t>
        <a:bodyPr/>
        <a:lstStyle/>
        <a:p>
          <a:endParaRPr lang="en-US"/>
        </a:p>
      </dgm:t>
    </dgm:pt>
    <dgm:pt modelId="{F68E4F6B-21E1-4554-BB7B-DA6DB216E689}" type="sibTrans" cxnId="{DC66A97E-EAF8-4BDB-BF06-9A5D9A9BE629}">
      <dgm:prSet/>
      <dgm:spPr/>
      <dgm:t>
        <a:bodyPr/>
        <a:lstStyle/>
        <a:p>
          <a:endParaRPr lang="en-US"/>
        </a:p>
      </dgm:t>
    </dgm:pt>
    <dgm:pt modelId="{877565FD-6991-4D03-9BB8-3279AA50AD1C}">
      <dgm:prSet phldrT="[Text]" phldr="0"/>
      <dgm:spPr/>
      <dgm:t>
        <a:bodyPr/>
        <a:lstStyle/>
        <a:p>
          <a:r>
            <a:rPr lang="en-US" dirty="0">
              <a:latin typeface="Arial"/>
            </a:rPr>
            <a:t>DESIGN</a:t>
          </a:r>
          <a:endParaRPr lang="en-US" dirty="0"/>
        </a:p>
      </dgm:t>
    </dgm:pt>
    <dgm:pt modelId="{DE5A950E-3222-41C9-9773-10EFB9C39EC1}" type="parTrans" cxnId="{7009A472-D5DD-46A9-AFF1-D0A68B6059C4}">
      <dgm:prSet/>
      <dgm:spPr/>
      <dgm:t>
        <a:bodyPr/>
        <a:lstStyle/>
        <a:p>
          <a:endParaRPr lang="en-US"/>
        </a:p>
      </dgm:t>
    </dgm:pt>
    <dgm:pt modelId="{D4DEE7D5-8AA3-48BF-AF2C-4E60DFB09EE0}" type="sibTrans" cxnId="{7009A472-D5DD-46A9-AFF1-D0A68B6059C4}">
      <dgm:prSet/>
      <dgm:spPr/>
      <dgm:t>
        <a:bodyPr/>
        <a:lstStyle/>
        <a:p>
          <a:endParaRPr lang="en-US"/>
        </a:p>
      </dgm:t>
    </dgm:pt>
    <dgm:pt modelId="{915980F0-9FF2-49BC-83EC-CC9AD46393D3}">
      <dgm:prSet phldrT="[Text]" phldr="0"/>
      <dgm:spPr/>
      <dgm:t>
        <a:bodyPr/>
        <a:lstStyle/>
        <a:p>
          <a:pPr rtl="0"/>
          <a:r>
            <a:rPr lang="en-US" dirty="0">
              <a:latin typeface="Arial"/>
            </a:rPr>
            <a:t>REVIEW 2</a:t>
          </a:r>
          <a:endParaRPr lang="en-US" dirty="0"/>
        </a:p>
      </dgm:t>
    </dgm:pt>
    <dgm:pt modelId="{2589B5FA-9CD7-45C5-BA36-F6D4E77DEA8F}" type="parTrans" cxnId="{79391C52-8129-4334-B18A-DB348115AC14}">
      <dgm:prSet/>
      <dgm:spPr/>
      <dgm:t>
        <a:bodyPr/>
        <a:lstStyle/>
        <a:p>
          <a:endParaRPr lang="en-US"/>
        </a:p>
      </dgm:t>
    </dgm:pt>
    <dgm:pt modelId="{A43E76E8-DD9C-40B8-8C07-0D5EF0002F11}" type="sibTrans" cxnId="{79391C52-8129-4334-B18A-DB348115AC14}">
      <dgm:prSet/>
      <dgm:spPr/>
      <dgm:t>
        <a:bodyPr/>
        <a:lstStyle/>
        <a:p>
          <a:endParaRPr lang="en-US"/>
        </a:p>
      </dgm:t>
    </dgm:pt>
    <dgm:pt modelId="{EFC262B1-768F-4AA7-8779-F4555DBEF02C}">
      <dgm:prSet phldrT="[Text]" phldr="0"/>
      <dgm:spPr/>
      <dgm:t>
        <a:bodyPr/>
        <a:lstStyle/>
        <a:p>
          <a:r>
            <a:rPr lang="en-US" dirty="0">
              <a:latin typeface="Arial"/>
            </a:rPr>
            <a:t>BUILD</a:t>
          </a:r>
          <a:endParaRPr lang="en-US" dirty="0"/>
        </a:p>
      </dgm:t>
    </dgm:pt>
    <dgm:pt modelId="{4068D18B-B7F7-4624-8261-488CA5D5B03B}" type="parTrans" cxnId="{E266B995-B6CE-4230-BA5D-AA088C7AB901}">
      <dgm:prSet/>
      <dgm:spPr/>
      <dgm:t>
        <a:bodyPr/>
        <a:lstStyle/>
        <a:p>
          <a:endParaRPr lang="en-US"/>
        </a:p>
      </dgm:t>
    </dgm:pt>
    <dgm:pt modelId="{B364BA43-2B9F-459B-B582-2346210EBBAB}" type="sibTrans" cxnId="{E266B995-B6CE-4230-BA5D-AA088C7AB901}">
      <dgm:prSet/>
      <dgm:spPr/>
      <dgm:t>
        <a:bodyPr/>
        <a:lstStyle/>
        <a:p>
          <a:endParaRPr lang="en-US"/>
        </a:p>
      </dgm:t>
    </dgm:pt>
    <dgm:pt modelId="{26E2E9D5-850B-4682-BAFD-AD0A1217072A}">
      <dgm:prSet phldr="0"/>
      <dgm:spPr/>
      <dgm:t>
        <a:bodyPr/>
        <a:lstStyle/>
        <a:p>
          <a:pPr rtl="0"/>
          <a:r>
            <a:rPr lang="en-US" dirty="0">
              <a:latin typeface="Arial"/>
            </a:rPr>
            <a:t>REVIEW 3</a:t>
          </a:r>
        </a:p>
      </dgm:t>
    </dgm:pt>
    <dgm:pt modelId="{50969D39-A57F-4781-BC2C-E58C55381313}" type="parTrans" cxnId="{27519106-AE2C-4DA2-94D6-7497CD3C31AD}">
      <dgm:prSet/>
      <dgm:spPr/>
      <dgm:t>
        <a:bodyPr/>
        <a:lstStyle/>
        <a:p>
          <a:endParaRPr lang="en-IN"/>
        </a:p>
      </dgm:t>
    </dgm:pt>
    <dgm:pt modelId="{D1A8C932-E4CE-477B-8701-783A39BD42EA}" type="sibTrans" cxnId="{27519106-AE2C-4DA2-94D6-7497CD3C31AD}">
      <dgm:prSet/>
      <dgm:spPr/>
      <dgm:t>
        <a:bodyPr/>
        <a:lstStyle/>
        <a:p>
          <a:endParaRPr lang="en-IN"/>
        </a:p>
      </dgm:t>
    </dgm:pt>
    <dgm:pt modelId="{C0009F6A-BA61-4D25-9B6B-6C6FE053AA30}">
      <dgm:prSet phldr="0"/>
      <dgm:spPr/>
      <dgm:t>
        <a:bodyPr/>
        <a:lstStyle/>
        <a:p>
          <a:pPr rtl="0"/>
          <a:r>
            <a:rPr lang="en-US" dirty="0">
              <a:latin typeface="Arial"/>
            </a:rPr>
            <a:t>TEST</a:t>
          </a:r>
        </a:p>
      </dgm:t>
    </dgm:pt>
    <dgm:pt modelId="{082B5C72-D6A4-403A-AF4E-C719E30F0357}" type="parTrans" cxnId="{796E0604-C5C9-4BDE-ABC8-B845BF62AB45}">
      <dgm:prSet/>
      <dgm:spPr/>
      <dgm:t>
        <a:bodyPr/>
        <a:lstStyle/>
        <a:p>
          <a:endParaRPr lang="en-IN"/>
        </a:p>
      </dgm:t>
    </dgm:pt>
    <dgm:pt modelId="{324FA525-3810-47B5-9DCF-A066C291FBE7}" type="sibTrans" cxnId="{796E0604-C5C9-4BDE-ABC8-B845BF62AB45}">
      <dgm:prSet/>
      <dgm:spPr/>
      <dgm:t>
        <a:bodyPr/>
        <a:lstStyle/>
        <a:p>
          <a:endParaRPr lang="en-IN"/>
        </a:p>
      </dgm:t>
    </dgm:pt>
    <dgm:pt modelId="{765F4A49-8F20-43AB-855A-96D1954D901F}">
      <dgm:prSet phldr="0"/>
      <dgm:spPr/>
      <dgm:t>
        <a:bodyPr/>
        <a:lstStyle/>
        <a:p>
          <a:pPr rtl="0"/>
          <a:r>
            <a:rPr lang="en-US" dirty="0">
              <a:latin typeface="Arial"/>
            </a:rPr>
            <a:t>PLAN</a:t>
          </a:r>
        </a:p>
      </dgm:t>
    </dgm:pt>
    <dgm:pt modelId="{193A5C48-F67F-43C9-8D1F-6C2563A1121D}" type="parTrans" cxnId="{F2CAE66F-C64C-48DB-A71C-08CAEF16A81D}">
      <dgm:prSet/>
      <dgm:spPr/>
      <dgm:t>
        <a:bodyPr/>
        <a:lstStyle/>
        <a:p>
          <a:endParaRPr lang="en-IN"/>
        </a:p>
      </dgm:t>
    </dgm:pt>
    <dgm:pt modelId="{21DD6D74-CD1C-49ED-A4F4-2C7A565D9603}" type="sibTrans" cxnId="{F2CAE66F-C64C-48DB-A71C-08CAEF16A81D}">
      <dgm:prSet/>
      <dgm:spPr/>
      <dgm:t>
        <a:bodyPr/>
        <a:lstStyle/>
        <a:p>
          <a:endParaRPr lang="en-IN"/>
        </a:p>
      </dgm:t>
    </dgm:pt>
    <dgm:pt modelId="{33CF9836-98CA-42EA-9FDE-E703827C9848}">
      <dgm:prSet phldr="0"/>
      <dgm:spPr/>
      <dgm:t>
        <a:bodyPr/>
        <a:lstStyle/>
        <a:p>
          <a:r>
            <a:rPr lang="en-US" dirty="0">
              <a:latin typeface="Arial"/>
            </a:rPr>
            <a:t>17/09/2024</a:t>
          </a:r>
          <a:endParaRPr lang="en-US" dirty="0"/>
        </a:p>
      </dgm:t>
    </dgm:pt>
    <dgm:pt modelId="{561FE3EB-2B4F-4FC8-8385-310DC38EDC4F}" type="parTrans" cxnId="{8D50F3FD-5FB2-4EB2-83EF-C2FB56035B62}">
      <dgm:prSet/>
      <dgm:spPr/>
      <dgm:t>
        <a:bodyPr/>
        <a:lstStyle/>
        <a:p>
          <a:endParaRPr lang="en-IN"/>
        </a:p>
      </dgm:t>
    </dgm:pt>
    <dgm:pt modelId="{DA4F701F-9F71-4CD7-8848-1CF2323915A2}" type="sibTrans" cxnId="{8D50F3FD-5FB2-4EB2-83EF-C2FB56035B62}">
      <dgm:prSet/>
      <dgm:spPr/>
      <dgm:t>
        <a:bodyPr/>
        <a:lstStyle/>
        <a:p>
          <a:endParaRPr lang="en-IN"/>
        </a:p>
      </dgm:t>
    </dgm:pt>
    <dgm:pt modelId="{EF86F757-E1C6-4FD1-BE63-380AA5FB7A67}">
      <dgm:prSet phldr="0"/>
      <dgm:spPr/>
      <dgm:t>
        <a:bodyPr/>
        <a:lstStyle/>
        <a:p>
          <a:pPr rtl="0"/>
          <a:r>
            <a:rPr lang="en-US" dirty="0">
              <a:latin typeface="Arial"/>
            </a:rPr>
            <a:t>FINAL VIVA VOCE</a:t>
          </a:r>
        </a:p>
      </dgm:t>
    </dgm:pt>
    <dgm:pt modelId="{78DAB3E5-0AA3-40DD-8832-E3F59BC74706}" type="parTrans" cxnId="{6CB3448B-7038-4308-AD0C-B24E02389AAA}">
      <dgm:prSet/>
      <dgm:spPr/>
      <dgm:t>
        <a:bodyPr/>
        <a:lstStyle/>
        <a:p>
          <a:endParaRPr lang="en-IN"/>
        </a:p>
      </dgm:t>
    </dgm:pt>
    <dgm:pt modelId="{48612BCE-7EB7-40D5-BA57-45D9EC66DEB1}" type="sibTrans" cxnId="{6CB3448B-7038-4308-AD0C-B24E02389AAA}">
      <dgm:prSet/>
      <dgm:spPr/>
      <dgm:t>
        <a:bodyPr/>
        <a:lstStyle/>
        <a:p>
          <a:endParaRPr lang="en-IN"/>
        </a:p>
      </dgm:t>
    </dgm:pt>
    <dgm:pt modelId="{FBAC9387-332E-45C1-B3F4-8DF639CCBCB8}">
      <dgm:prSet phldr="0"/>
      <dgm:spPr/>
      <dgm:t>
        <a:bodyPr/>
        <a:lstStyle/>
        <a:p>
          <a:pPr rtl="0"/>
          <a:r>
            <a:rPr lang="en-US" dirty="0">
              <a:latin typeface="Arial"/>
            </a:rPr>
            <a:t>REVIEW</a:t>
          </a:r>
        </a:p>
      </dgm:t>
    </dgm:pt>
    <dgm:pt modelId="{22A99D5E-6E8B-4B84-AA29-A44550D71699}" type="parTrans" cxnId="{457BCD60-C04A-4339-9FD5-EF9D32A1F2E3}">
      <dgm:prSet/>
      <dgm:spPr/>
      <dgm:t>
        <a:bodyPr/>
        <a:lstStyle/>
        <a:p>
          <a:endParaRPr lang="en-IN"/>
        </a:p>
      </dgm:t>
    </dgm:pt>
    <dgm:pt modelId="{22F1269D-1C12-44AC-8657-48FDFB7E2701}" type="sibTrans" cxnId="{457BCD60-C04A-4339-9FD5-EF9D32A1F2E3}">
      <dgm:prSet/>
      <dgm:spPr/>
      <dgm:t>
        <a:bodyPr/>
        <a:lstStyle/>
        <a:p>
          <a:endParaRPr lang="en-IN"/>
        </a:p>
      </dgm:t>
    </dgm:pt>
    <dgm:pt modelId="{C1F73372-97D0-4EE1-8C0E-C27A5DC5375B}">
      <dgm:prSet phldrT="[Text]" phldr="0"/>
      <dgm:spPr/>
      <dgm:t>
        <a:bodyPr/>
        <a:lstStyle/>
        <a:p>
          <a:r>
            <a:rPr lang="en-US" dirty="0"/>
            <a:t>18/10/2024</a:t>
          </a:r>
        </a:p>
      </dgm:t>
    </dgm:pt>
    <dgm:pt modelId="{1102267F-67EA-4BDF-B25E-46CE9B2DCFE7}" type="parTrans" cxnId="{2F6F26D7-73CB-45D4-AE52-8B7797043B82}">
      <dgm:prSet/>
      <dgm:spPr/>
      <dgm:t>
        <a:bodyPr/>
        <a:lstStyle/>
        <a:p>
          <a:endParaRPr lang="en-IN"/>
        </a:p>
      </dgm:t>
    </dgm:pt>
    <dgm:pt modelId="{656AE629-0DC8-41BA-B4E1-233616DDC613}" type="sibTrans" cxnId="{2F6F26D7-73CB-45D4-AE52-8B7797043B82}">
      <dgm:prSet/>
      <dgm:spPr/>
      <dgm:t>
        <a:bodyPr/>
        <a:lstStyle/>
        <a:p>
          <a:endParaRPr lang="en-IN"/>
        </a:p>
      </dgm:t>
    </dgm:pt>
    <dgm:pt modelId="{7E760B8E-F3A3-492F-A209-77EEEC328E0A}" type="pres">
      <dgm:prSet presAssocID="{F3AA6269-3C1C-4F96-A006-13DCE7D0B94E}" presName="Name0" presStyleCnt="0">
        <dgm:presLayoutVars>
          <dgm:animLvl val="lvl"/>
          <dgm:resizeHandles val="exact"/>
        </dgm:presLayoutVars>
      </dgm:prSet>
      <dgm:spPr/>
    </dgm:pt>
    <dgm:pt modelId="{46C66559-DD36-4D68-A05B-41E0E5039BF6}" type="pres">
      <dgm:prSet presAssocID="{886E4652-F3AC-42DF-9C76-62A620D430F9}" presName="composite" presStyleCnt="0"/>
      <dgm:spPr/>
    </dgm:pt>
    <dgm:pt modelId="{358A5A06-E411-4E8C-9785-C6263F4DD183}" type="pres">
      <dgm:prSet presAssocID="{886E4652-F3AC-42DF-9C76-62A620D430F9}" presName="L" presStyleLbl="solidFgAcc1" presStyleIdx="0" presStyleCnt="5">
        <dgm:presLayoutVars>
          <dgm:chMax val="0"/>
          <dgm:chPref val="0"/>
        </dgm:presLayoutVars>
      </dgm:prSet>
      <dgm:spPr/>
    </dgm:pt>
    <dgm:pt modelId="{15BD7681-BB6B-4B05-8BD8-01BC9F0AC92C}" type="pres">
      <dgm:prSet presAssocID="{886E4652-F3AC-42DF-9C76-62A620D430F9}" presName="parTx" presStyleLbl="alignNode1" presStyleIdx="0" presStyleCnt="5">
        <dgm:presLayoutVars>
          <dgm:chMax val="0"/>
          <dgm:chPref val="0"/>
          <dgm:bulletEnabled val="1"/>
        </dgm:presLayoutVars>
      </dgm:prSet>
      <dgm:spPr/>
    </dgm:pt>
    <dgm:pt modelId="{5793E581-9B25-4347-8747-7A092EA5FA65}" type="pres">
      <dgm:prSet presAssocID="{886E4652-F3AC-42DF-9C76-62A620D430F9}" presName="desTx" presStyleLbl="revTx" presStyleIdx="0" presStyleCnt="5">
        <dgm:presLayoutVars>
          <dgm:chMax val="0"/>
          <dgm:chPref val="0"/>
          <dgm:bulletEnabled val="1"/>
        </dgm:presLayoutVars>
      </dgm:prSet>
      <dgm:spPr/>
    </dgm:pt>
    <dgm:pt modelId="{3732E30F-CEF4-471D-B2D1-EB5DA163BFD7}" type="pres">
      <dgm:prSet presAssocID="{886E4652-F3AC-42DF-9C76-62A620D430F9}" presName="EmptyPlaceHolder" presStyleCnt="0"/>
      <dgm:spPr/>
    </dgm:pt>
    <dgm:pt modelId="{E1109926-6B5D-44E1-81CC-6A9B304D529C}" type="pres">
      <dgm:prSet presAssocID="{532715EF-CFA7-426E-B76D-F709B3A709F7}" presName="space" presStyleCnt="0"/>
      <dgm:spPr/>
    </dgm:pt>
    <dgm:pt modelId="{4EC45D17-428D-49C2-A803-5A6B35D4DEDF}" type="pres">
      <dgm:prSet presAssocID="{FE7D388C-096D-41EC-A125-7DD70F3EBE25}" presName="composite" presStyleCnt="0"/>
      <dgm:spPr/>
    </dgm:pt>
    <dgm:pt modelId="{24359727-D3D0-47DE-A4C2-90AD828C176C}" type="pres">
      <dgm:prSet presAssocID="{FE7D388C-096D-41EC-A125-7DD70F3EBE25}" presName="L" presStyleLbl="solidFgAcc1" presStyleIdx="1" presStyleCnt="5">
        <dgm:presLayoutVars>
          <dgm:chMax val="0"/>
          <dgm:chPref val="0"/>
        </dgm:presLayoutVars>
      </dgm:prSet>
      <dgm:spPr/>
    </dgm:pt>
    <dgm:pt modelId="{590EB88B-9951-4C52-A9D9-67C993F3D2F9}" type="pres">
      <dgm:prSet presAssocID="{FE7D388C-096D-41EC-A125-7DD70F3EBE25}" presName="parTx" presStyleLbl="alignNode1" presStyleIdx="1" presStyleCnt="5">
        <dgm:presLayoutVars>
          <dgm:chMax val="0"/>
          <dgm:chPref val="0"/>
          <dgm:bulletEnabled val="1"/>
        </dgm:presLayoutVars>
      </dgm:prSet>
      <dgm:spPr/>
    </dgm:pt>
    <dgm:pt modelId="{C5BD0F7D-CBFA-445B-BB53-65CB19752E19}" type="pres">
      <dgm:prSet presAssocID="{FE7D388C-096D-41EC-A125-7DD70F3EBE25}" presName="desTx" presStyleLbl="revTx" presStyleIdx="1" presStyleCnt="5">
        <dgm:presLayoutVars>
          <dgm:chMax val="0"/>
          <dgm:chPref val="0"/>
          <dgm:bulletEnabled val="1"/>
        </dgm:presLayoutVars>
      </dgm:prSet>
      <dgm:spPr/>
    </dgm:pt>
    <dgm:pt modelId="{5B6BC479-3EE7-4DAE-92B9-4F1FE724D144}" type="pres">
      <dgm:prSet presAssocID="{FE7D388C-096D-41EC-A125-7DD70F3EBE25}" presName="EmptyPlaceHolder" presStyleCnt="0"/>
      <dgm:spPr/>
    </dgm:pt>
    <dgm:pt modelId="{D321AFDD-771D-4C43-AE66-F60D3B20D8E0}" type="pres">
      <dgm:prSet presAssocID="{F68E4F6B-21E1-4554-BB7B-DA6DB216E689}" presName="space" presStyleCnt="0"/>
      <dgm:spPr/>
    </dgm:pt>
    <dgm:pt modelId="{51B24177-2089-4E91-BA97-DBE4375A67EE}" type="pres">
      <dgm:prSet presAssocID="{915980F0-9FF2-49BC-83EC-CC9AD46393D3}" presName="composite" presStyleCnt="0"/>
      <dgm:spPr/>
    </dgm:pt>
    <dgm:pt modelId="{E1FB981A-0EC4-4A09-9532-C3491D6FAB06}" type="pres">
      <dgm:prSet presAssocID="{915980F0-9FF2-49BC-83EC-CC9AD46393D3}" presName="L" presStyleLbl="solidFgAcc1" presStyleIdx="2" presStyleCnt="5">
        <dgm:presLayoutVars>
          <dgm:chMax val="0"/>
          <dgm:chPref val="0"/>
        </dgm:presLayoutVars>
      </dgm:prSet>
      <dgm:spPr/>
    </dgm:pt>
    <dgm:pt modelId="{14BB41AE-8E33-4865-BB9E-543FF55D5BD8}" type="pres">
      <dgm:prSet presAssocID="{915980F0-9FF2-49BC-83EC-CC9AD46393D3}" presName="parTx" presStyleLbl="alignNode1" presStyleIdx="2" presStyleCnt="5">
        <dgm:presLayoutVars>
          <dgm:chMax val="0"/>
          <dgm:chPref val="0"/>
          <dgm:bulletEnabled val="1"/>
        </dgm:presLayoutVars>
      </dgm:prSet>
      <dgm:spPr/>
    </dgm:pt>
    <dgm:pt modelId="{3174B958-2CE5-4784-8936-E9475EDCA68C}" type="pres">
      <dgm:prSet presAssocID="{915980F0-9FF2-49BC-83EC-CC9AD46393D3}" presName="desTx" presStyleLbl="revTx" presStyleIdx="2" presStyleCnt="5">
        <dgm:presLayoutVars>
          <dgm:chMax val="0"/>
          <dgm:chPref val="0"/>
          <dgm:bulletEnabled val="1"/>
        </dgm:presLayoutVars>
      </dgm:prSet>
      <dgm:spPr/>
    </dgm:pt>
    <dgm:pt modelId="{D95AEFC2-492A-4596-8186-6C119A8C18BE}" type="pres">
      <dgm:prSet presAssocID="{915980F0-9FF2-49BC-83EC-CC9AD46393D3}" presName="EmptyPlaceHolder" presStyleCnt="0"/>
      <dgm:spPr/>
    </dgm:pt>
    <dgm:pt modelId="{A36FA238-58CB-476F-83A7-11E25BD323A2}" type="pres">
      <dgm:prSet presAssocID="{A43E76E8-DD9C-40B8-8C07-0D5EF0002F11}" presName="space" presStyleCnt="0"/>
      <dgm:spPr/>
    </dgm:pt>
    <dgm:pt modelId="{55032CFF-6BA7-4418-82A2-183025127CC5}" type="pres">
      <dgm:prSet presAssocID="{26E2E9D5-850B-4682-BAFD-AD0A1217072A}" presName="composite" presStyleCnt="0"/>
      <dgm:spPr/>
    </dgm:pt>
    <dgm:pt modelId="{D960A2B0-905E-43A8-916F-3CAF7D5FC595}" type="pres">
      <dgm:prSet presAssocID="{26E2E9D5-850B-4682-BAFD-AD0A1217072A}" presName="L" presStyleLbl="solidFgAcc1" presStyleIdx="3" presStyleCnt="5">
        <dgm:presLayoutVars>
          <dgm:chMax val="0"/>
          <dgm:chPref val="0"/>
        </dgm:presLayoutVars>
      </dgm:prSet>
      <dgm:spPr/>
    </dgm:pt>
    <dgm:pt modelId="{964F35CC-7EEA-4C43-BB62-44C507F15A2E}" type="pres">
      <dgm:prSet presAssocID="{26E2E9D5-850B-4682-BAFD-AD0A1217072A}" presName="parTx" presStyleLbl="alignNode1" presStyleIdx="3" presStyleCnt="5">
        <dgm:presLayoutVars>
          <dgm:chMax val="0"/>
          <dgm:chPref val="0"/>
          <dgm:bulletEnabled val="1"/>
        </dgm:presLayoutVars>
      </dgm:prSet>
      <dgm:spPr/>
    </dgm:pt>
    <dgm:pt modelId="{A57B7534-837D-4A0B-9614-89317E0C3711}" type="pres">
      <dgm:prSet presAssocID="{26E2E9D5-850B-4682-BAFD-AD0A1217072A}" presName="desTx" presStyleLbl="revTx" presStyleIdx="3" presStyleCnt="5">
        <dgm:presLayoutVars>
          <dgm:chMax val="0"/>
          <dgm:chPref val="0"/>
          <dgm:bulletEnabled val="1"/>
        </dgm:presLayoutVars>
      </dgm:prSet>
      <dgm:spPr/>
    </dgm:pt>
    <dgm:pt modelId="{07F88719-C112-41D8-99EE-8125544FC30E}" type="pres">
      <dgm:prSet presAssocID="{26E2E9D5-850B-4682-BAFD-AD0A1217072A}" presName="EmptyPlaceHolder" presStyleCnt="0"/>
      <dgm:spPr/>
    </dgm:pt>
    <dgm:pt modelId="{E49968E7-B6D3-4712-B93F-FD43CB8073C0}" type="pres">
      <dgm:prSet presAssocID="{D1A8C932-E4CE-477B-8701-783A39BD42EA}" presName="space" presStyleCnt="0"/>
      <dgm:spPr/>
    </dgm:pt>
    <dgm:pt modelId="{54F8C7A3-9F86-41AE-A304-81D0AE3A080D}" type="pres">
      <dgm:prSet presAssocID="{EF86F757-E1C6-4FD1-BE63-380AA5FB7A67}" presName="composite" presStyleCnt="0"/>
      <dgm:spPr/>
    </dgm:pt>
    <dgm:pt modelId="{21630ABC-F3DD-47DF-9134-A77E89474188}" type="pres">
      <dgm:prSet presAssocID="{EF86F757-E1C6-4FD1-BE63-380AA5FB7A67}" presName="L" presStyleLbl="solidFgAcc1" presStyleIdx="4" presStyleCnt="5">
        <dgm:presLayoutVars>
          <dgm:chMax val="0"/>
          <dgm:chPref val="0"/>
        </dgm:presLayoutVars>
      </dgm:prSet>
      <dgm:spPr/>
    </dgm:pt>
    <dgm:pt modelId="{B4DBB765-176D-4A95-98B4-FA4A29FB3A22}" type="pres">
      <dgm:prSet presAssocID="{EF86F757-E1C6-4FD1-BE63-380AA5FB7A67}" presName="parTx" presStyleLbl="alignNode1" presStyleIdx="4" presStyleCnt="5">
        <dgm:presLayoutVars>
          <dgm:chMax val="0"/>
          <dgm:chPref val="0"/>
          <dgm:bulletEnabled val="1"/>
        </dgm:presLayoutVars>
      </dgm:prSet>
      <dgm:spPr/>
    </dgm:pt>
    <dgm:pt modelId="{F206FC9F-6761-4921-83CB-57CF1690F3AA}" type="pres">
      <dgm:prSet presAssocID="{EF86F757-E1C6-4FD1-BE63-380AA5FB7A67}" presName="desTx" presStyleLbl="revTx" presStyleIdx="4" presStyleCnt="5">
        <dgm:presLayoutVars>
          <dgm:chMax val="0"/>
          <dgm:chPref val="0"/>
          <dgm:bulletEnabled val="1"/>
        </dgm:presLayoutVars>
      </dgm:prSet>
      <dgm:spPr/>
    </dgm:pt>
    <dgm:pt modelId="{47A2D618-EE62-4529-A5AD-713BF2A50C71}" type="pres">
      <dgm:prSet presAssocID="{EF86F757-E1C6-4FD1-BE63-380AA5FB7A67}" presName="EmptyPlaceHolder" presStyleCnt="0"/>
      <dgm:spPr/>
    </dgm:pt>
  </dgm:ptLst>
  <dgm:cxnLst>
    <dgm:cxn modelId="{07C7BA02-E4C0-4B67-B667-7342ACD1FB1D}" type="presOf" srcId="{C1F73372-97D0-4EE1-8C0E-C27A5DC5375B}" destId="{C5BD0F7D-CBFA-445B-BB53-65CB19752E19}" srcOrd="0" destOrd="1" presId="urn:microsoft.com/office/officeart/2016/7/layout/AccentHomeChevronProcess"/>
    <dgm:cxn modelId="{796E0604-C5C9-4BDE-ABC8-B845BF62AB45}" srcId="{26E2E9D5-850B-4682-BAFD-AD0A1217072A}" destId="{C0009F6A-BA61-4D25-9B6B-6C6FE053AA30}" srcOrd="0" destOrd="0" parTransId="{082B5C72-D6A4-403A-AF4E-C719E30F0357}" sibTransId="{324FA525-3810-47B5-9DCF-A066C291FBE7}"/>
    <dgm:cxn modelId="{27519106-AE2C-4DA2-94D6-7497CD3C31AD}" srcId="{F3AA6269-3C1C-4F96-A006-13DCE7D0B94E}" destId="{26E2E9D5-850B-4682-BAFD-AD0A1217072A}" srcOrd="3" destOrd="0" parTransId="{50969D39-A57F-4781-BC2C-E58C55381313}" sibTransId="{D1A8C932-E4CE-477B-8701-783A39BD42EA}"/>
    <dgm:cxn modelId="{D53CB523-1C5D-4F1F-AE0B-F62A9138EF4E}" type="presOf" srcId="{EFC262B1-768F-4AA7-8779-F4555DBEF02C}" destId="{3174B958-2CE5-4784-8936-E9475EDCA68C}" srcOrd="0" destOrd="0" presId="urn:microsoft.com/office/officeart/2016/7/layout/AccentHomeChevronProcess"/>
    <dgm:cxn modelId="{4672CB2D-BC6B-4F8D-B440-675A7F9943BB}" type="presOf" srcId="{FE7D388C-096D-41EC-A125-7DD70F3EBE25}" destId="{590EB88B-9951-4C52-A9D9-67C993F3D2F9}" srcOrd="0" destOrd="0" presId="urn:microsoft.com/office/officeart/2016/7/layout/AccentHomeChevronProcess"/>
    <dgm:cxn modelId="{457BCD60-C04A-4339-9FD5-EF9D32A1F2E3}" srcId="{EF86F757-E1C6-4FD1-BE63-380AA5FB7A67}" destId="{FBAC9387-332E-45C1-B3F4-8DF639CCBCB8}" srcOrd="0" destOrd="0" parTransId="{22A99D5E-6E8B-4B84-AA29-A44550D71699}" sibTransId="{22F1269D-1C12-44AC-8657-48FDFB7E2701}"/>
    <dgm:cxn modelId="{F2CAE66F-C64C-48DB-A71C-08CAEF16A81D}" srcId="{886E4652-F3AC-42DF-9C76-62A620D430F9}" destId="{765F4A49-8F20-43AB-855A-96D1954D901F}" srcOrd="0" destOrd="0" parTransId="{193A5C48-F67F-43C9-8D1F-6C2563A1121D}" sibTransId="{21DD6D74-CD1C-49ED-A4F4-2C7A565D9603}"/>
    <dgm:cxn modelId="{A902B671-A484-4AC0-858B-7120E916DC1A}" type="presOf" srcId="{915980F0-9FF2-49BC-83EC-CC9AD46393D3}" destId="{14BB41AE-8E33-4865-BB9E-543FF55D5BD8}" srcOrd="0" destOrd="0" presId="urn:microsoft.com/office/officeart/2016/7/layout/AccentHomeChevronProcess"/>
    <dgm:cxn modelId="{79391C52-8129-4334-B18A-DB348115AC14}" srcId="{F3AA6269-3C1C-4F96-A006-13DCE7D0B94E}" destId="{915980F0-9FF2-49BC-83EC-CC9AD46393D3}" srcOrd="2" destOrd="0" parTransId="{2589B5FA-9CD7-45C5-BA36-F6D4E77DEA8F}" sibTransId="{A43E76E8-DD9C-40B8-8C07-0D5EF0002F11}"/>
    <dgm:cxn modelId="{7009A472-D5DD-46A9-AFF1-D0A68B6059C4}" srcId="{FE7D388C-096D-41EC-A125-7DD70F3EBE25}" destId="{877565FD-6991-4D03-9BB8-3279AA50AD1C}" srcOrd="0" destOrd="0" parTransId="{DE5A950E-3222-41C9-9773-10EFB9C39EC1}" sibTransId="{D4DEE7D5-8AA3-48BF-AF2C-4E60DFB09EE0}"/>
    <dgm:cxn modelId="{09193D58-9565-4259-A5A1-E99CEB030327}" type="presOf" srcId="{FBAC9387-332E-45C1-B3F4-8DF639CCBCB8}" destId="{F206FC9F-6761-4921-83CB-57CF1690F3AA}" srcOrd="0" destOrd="0" presId="urn:microsoft.com/office/officeart/2016/7/layout/AccentHomeChevronProcess"/>
    <dgm:cxn modelId="{EBD34D5A-D9C5-4185-BEB0-1F443D7E1C3B}" srcId="{F3AA6269-3C1C-4F96-A006-13DCE7D0B94E}" destId="{886E4652-F3AC-42DF-9C76-62A620D430F9}" srcOrd="0" destOrd="0" parTransId="{AF6C45A7-D5BC-4B78-B0B9-3F06BD849946}" sibTransId="{532715EF-CFA7-426E-B76D-F709B3A709F7}"/>
    <dgm:cxn modelId="{DC66A97E-EAF8-4BDB-BF06-9A5D9A9BE629}" srcId="{F3AA6269-3C1C-4F96-A006-13DCE7D0B94E}" destId="{FE7D388C-096D-41EC-A125-7DD70F3EBE25}" srcOrd="1" destOrd="0" parTransId="{D56BA4C2-3812-4AE6-9EA0-E4C683882BBF}" sibTransId="{F68E4F6B-21E1-4554-BB7B-DA6DB216E689}"/>
    <dgm:cxn modelId="{EFCFE07E-258B-4137-886D-0623E58145AD}" type="presOf" srcId="{886E4652-F3AC-42DF-9C76-62A620D430F9}" destId="{15BD7681-BB6B-4B05-8BD8-01BC9F0AC92C}" srcOrd="0" destOrd="0" presId="urn:microsoft.com/office/officeart/2016/7/layout/AccentHomeChevronProcess"/>
    <dgm:cxn modelId="{A748AB88-060F-4026-8A52-2EF6F74CC0AF}" type="presOf" srcId="{877565FD-6991-4D03-9BB8-3279AA50AD1C}" destId="{C5BD0F7D-CBFA-445B-BB53-65CB19752E19}" srcOrd="0" destOrd="0" presId="urn:microsoft.com/office/officeart/2016/7/layout/AccentHomeChevronProcess"/>
    <dgm:cxn modelId="{6CB3448B-7038-4308-AD0C-B24E02389AAA}" srcId="{F3AA6269-3C1C-4F96-A006-13DCE7D0B94E}" destId="{EF86F757-E1C6-4FD1-BE63-380AA5FB7A67}" srcOrd="4" destOrd="0" parTransId="{78DAB3E5-0AA3-40DD-8832-E3F59BC74706}" sibTransId="{48612BCE-7EB7-40D5-BA57-45D9EC66DEB1}"/>
    <dgm:cxn modelId="{E266B995-B6CE-4230-BA5D-AA088C7AB901}" srcId="{915980F0-9FF2-49BC-83EC-CC9AD46393D3}" destId="{EFC262B1-768F-4AA7-8779-F4555DBEF02C}" srcOrd="0" destOrd="0" parTransId="{4068D18B-B7F7-4624-8261-488CA5D5B03B}" sibTransId="{B364BA43-2B9F-459B-B582-2346210EBBAB}"/>
    <dgm:cxn modelId="{F9C52CA2-1603-4066-86C6-9D6DFDC39727}" type="presOf" srcId="{EF86F757-E1C6-4FD1-BE63-380AA5FB7A67}" destId="{B4DBB765-176D-4A95-98B4-FA4A29FB3A22}" srcOrd="0" destOrd="0" presId="urn:microsoft.com/office/officeart/2016/7/layout/AccentHomeChevronProcess"/>
    <dgm:cxn modelId="{3E22EAC2-6F29-4874-AB47-9F960ECDCAC3}" type="presOf" srcId="{765F4A49-8F20-43AB-855A-96D1954D901F}" destId="{5793E581-9B25-4347-8747-7A092EA5FA65}" srcOrd="0" destOrd="0" presId="urn:microsoft.com/office/officeart/2016/7/layout/AccentHomeChevronProcess"/>
    <dgm:cxn modelId="{CF9CC6CC-EF29-4693-BBEE-19315276B965}" type="presOf" srcId="{F3AA6269-3C1C-4F96-A006-13DCE7D0B94E}" destId="{7E760B8E-F3A3-492F-A209-77EEEC328E0A}" srcOrd="0" destOrd="0" presId="urn:microsoft.com/office/officeart/2016/7/layout/AccentHomeChevronProcess"/>
    <dgm:cxn modelId="{117AA1CE-3CFC-40B3-8388-9C41CB470DC9}" type="presOf" srcId="{C0009F6A-BA61-4D25-9B6B-6C6FE053AA30}" destId="{A57B7534-837D-4A0B-9614-89317E0C3711}" srcOrd="0" destOrd="0" presId="urn:microsoft.com/office/officeart/2016/7/layout/AccentHomeChevronProcess"/>
    <dgm:cxn modelId="{FD9FFAD4-3DFE-4885-980B-11A543513C31}" type="presOf" srcId="{26E2E9D5-850B-4682-BAFD-AD0A1217072A}" destId="{964F35CC-7EEA-4C43-BB62-44C507F15A2E}" srcOrd="0" destOrd="0" presId="urn:microsoft.com/office/officeart/2016/7/layout/AccentHomeChevronProcess"/>
    <dgm:cxn modelId="{2F6F26D7-73CB-45D4-AE52-8B7797043B82}" srcId="{FE7D388C-096D-41EC-A125-7DD70F3EBE25}" destId="{C1F73372-97D0-4EE1-8C0E-C27A5DC5375B}" srcOrd="1" destOrd="0" parTransId="{1102267F-67EA-4BDF-B25E-46CE9B2DCFE7}" sibTransId="{656AE629-0DC8-41BA-B4E1-233616DDC613}"/>
    <dgm:cxn modelId="{4FE7DBE6-9243-4048-BA43-CB708CA300F8}" type="presOf" srcId="{33CF9836-98CA-42EA-9FDE-E703827C9848}" destId="{5793E581-9B25-4347-8747-7A092EA5FA65}" srcOrd="0" destOrd="1" presId="urn:microsoft.com/office/officeart/2016/7/layout/AccentHomeChevronProcess"/>
    <dgm:cxn modelId="{8D50F3FD-5FB2-4EB2-83EF-C2FB56035B62}" srcId="{886E4652-F3AC-42DF-9C76-62A620D430F9}" destId="{33CF9836-98CA-42EA-9FDE-E703827C9848}" srcOrd="1" destOrd="0" parTransId="{561FE3EB-2B4F-4FC8-8385-310DC38EDC4F}" sibTransId="{DA4F701F-9F71-4CD7-8848-1CF2323915A2}"/>
    <dgm:cxn modelId="{5C73BE6A-A9F3-4317-8B00-D3B7D91754A3}" type="presParOf" srcId="{7E760B8E-F3A3-492F-A209-77EEEC328E0A}" destId="{46C66559-DD36-4D68-A05B-41E0E5039BF6}" srcOrd="0" destOrd="0" presId="urn:microsoft.com/office/officeart/2016/7/layout/AccentHomeChevronProcess"/>
    <dgm:cxn modelId="{1C9A203F-EC7B-431D-AACF-44708D39BDCB}" type="presParOf" srcId="{46C66559-DD36-4D68-A05B-41E0E5039BF6}" destId="{358A5A06-E411-4E8C-9785-C6263F4DD183}" srcOrd="0" destOrd="0" presId="urn:microsoft.com/office/officeart/2016/7/layout/AccentHomeChevronProcess"/>
    <dgm:cxn modelId="{E12BC8BB-469B-447F-AF2A-5425D23D2355}" type="presParOf" srcId="{46C66559-DD36-4D68-A05B-41E0E5039BF6}" destId="{15BD7681-BB6B-4B05-8BD8-01BC9F0AC92C}" srcOrd="1" destOrd="0" presId="urn:microsoft.com/office/officeart/2016/7/layout/AccentHomeChevronProcess"/>
    <dgm:cxn modelId="{4DEF9B49-7939-40FD-8419-9583F6BB2EC2}" type="presParOf" srcId="{46C66559-DD36-4D68-A05B-41E0E5039BF6}" destId="{5793E581-9B25-4347-8747-7A092EA5FA65}" srcOrd="2" destOrd="0" presId="urn:microsoft.com/office/officeart/2016/7/layout/AccentHomeChevronProcess"/>
    <dgm:cxn modelId="{76C67968-CFB7-4E3E-B7CF-EF4C3B507A68}" type="presParOf" srcId="{46C66559-DD36-4D68-A05B-41E0E5039BF6}" destId="{3732E30F-CEF4-471D-B2D1-EB5DA163BFD7}" srcOrd="3" destOrd="0" presId="urn:microsoft.com/office/officeart/2016/7/layout/AccentHomeChevronProcess"/>
    <dgm:cxn modelId="{A891CAD5-F111-46A2-8D0A-900A1455097B}" type="presParOf" srcId="{7E760B8E-F3A3-492F-A209-77EEEC328E0A}" destId="{E1109926-6B5D-44E1-81CC-6A9B304D529C}" srcOrd="1" destOrd="0" presId="urn:microsoft.com/office/officeart/2016/7/layout/AccentHomeChevronProcess"/>
    <dgm:cxn modelId="{1DD88181-6B6A-4E0F-ACE7-5C4A3DAEC661}" type="presParOf" srcId="{7E760B8E-F3A3-492F-A209-77EEEC328E0A}" destId="{4EC45D17-428D-49C2-A803-5A6B35D4DEDF}" srcOrd="2" destOrd="0" presId="urn:microsoft.com/office/officeart/2016/7/layout/AccentHomeChevronProcess"/>
    <dgm:cxn modelId="{7ACD9687-2396-49CA-971E-A111D3D33AAD}" type="presParOf" srcId="{4EC45D17-428D-49C2-A803-5A6B35D4DEDF}" destId="{24359727-D3D0-47DE-A4C2-90AD828C176C}" srcOrd="0" destOrd="0" presId="urn:microsoft.com/office/officeart/2016/7/layout/AccentHomeChevronProcess"/>
    <dgm:cxn modelId="{42E991FD-E3E6-4617-B998-3FAAD632633C}" type="presParOf" srcId="{4EC45D17-428D-49C2-A803-5A6B35D4DEDF}" destId="{590EB88B-9951-4C52-A9D9-67C993F3D2F9}" srcOrd="1" destOrd="0" presId="urn:microsoft.com/office/officeart/2016/7/layout/AccentHomeChevronProcess"/>
    <dgm:cxn modelId="{AAD4A89D-6E34-403B-A046-68FE625DD99F}" type="presParOf" srcId="{4EC45D17-428D-49C2-A803-5A6B35D4DEDF}" destId="{C5BD0F7D-CBFA-445B-BB53-65CB19752E19}" srcOrd="2" destOrd="0" presId="urn:microsoft.com/office/officeart/2016/7/layout/AccentHomeChevronProcess"/>
    <dgm:cxn modelId="{733C7947-184C-4070-A398-C4D04D646E0B}" type="presParOf" srcId="{4EC45D17-428D-49C2-A803-5A6B35D4DEDF}" destId="{5B6BC479-3EE7-4DAE-92B9-4F1FE724D144}" srcOrd="3" destOrd="0" presId="urn:microsoft.com/office/officeart/2016/7/layout/AccentHomeChevronProcess"/>
    <dgm:cxn modelId="{79380494-8B17-4C42-AD2F-E04543A70936}" type="presParOf" srcId="{7E760B8E-F3A3-492F-A209-77EEEC328E0A}" destId="{D321AFDD-771D-4C43-AE66-F60D3B20D8E0}" srcOrd="3" destOrd="0" presId="urn:microsoft.com/office/officeart/2016/7/layout/AccentHomeChevronProcess"/>
    <dgm:cxn modelId="{893C6B56-3C2A-412D-AEBD-005DBAD88415}" type="presParOf" srcId="{7E760B8E-F3A3-492F-A209-77EEEC328E0A}" destId="{51B24177-2089-4E91-BA97-DBE4375A67EE}" srcOrd="4" destOrd="0" presId="urn:microsoft.com/office/officeart/2016/7/layout/AccentHomeChevronProcess"/>
    <dgm:cxn modelId="{4FDA2AC6-07F9-4D50-8131-CE522A0DAE6C}" type="presParOf" srcId="{51B24177-2089-4E91-BA97-DBE4375A67EE}" destId="{E1FB981A-0EC4-4A09-9532-C3491D6FAB06}" srcOrd="0" destOrd="0" presId="urn:microsoft.com/office/officeart/2016/7/layout/AccentHomeChevronProcess"/>
    <dgm:cxn modelId="{79A68884-3A26-4B29-928E-8CF3E2684B19}" type="presParOf" srcId="{51B24177-2089-4E91-BA97-DBE4375A67EE}" destId="{14BB41AE-8E33-4865-BB9E-543FF55D5BD8}" srcOrd="1" destOrd="0" presId="urn:microsoft.com/office/officeart/2016/7/layout/AccentHomeChevronProcess"/>
    <dgm:cxn modelId="{9E89FB2D-8BB5-4AB4-8D9B-537901078FA6}" type="presParOf" srcId="{51B24177-2089-4E91-BA97-DBE4375A67EE}" destId="{3174B958-2CE5-4784-8936-E9475EDCA68C}" srcOrd="2" destOrd="0" presId="urn:microsoft.com/office/officeart/2016/7/layout/AccentHomeChevronProcess"/>
    <dgm:cxn modelId="{FBDCCF55-7AAB-48E9-97B0-8C5C3ABD3507}" type="presParOf" srcId="{51B24177-2089-4E91-BA97-DBE4375A67EE}" destId="{D95AEFC2-492A-4596-8186-6C119A8C18BE}" srcOrd="3" destOrd="0" presId="urn:microsoft.com/office/officeart/2016/7/layout/AccentHomeChevronProcess"/>
    <dgm:cxn modelId="{6B9469F2-33F6-44BE-A903-4B60B3820317}" type="presParOf" srcId="{7E760B8E-F3A3-492F-A209-77EEEC328E0A}" destId="{A36FA238-58CB-476F-83A7-11E25BD323A2}" srcOrd="5" destOrd="0" presId="urn:microsoft.com/office/officeart/2016/7/layout/AccentHomeChevronProcess"/>
    <dgm:cxn modelId="{FBCA0F42-0AB3-4E92-963E-41867E2544F3}" type="presParOf" srcId="{7E760B8E-F3A3-492F-A209-77EEEC328E0A}" destId="{55032CFF-6BA7-4418-82A2-183025127CC5}" srcOrd="6" destOrd="0" presId="urn:microsoft.com/office/officeart/2016/7/layout/AccentHomeChevronProcess"/>
    <dgm:cxn modelId="{5BBA7D93-22BF-4859-86F2-A89F38436521}" type="presParOf" srcId="{55032CFF-6BA7-4418-82A2-183025127CC5}" destId="{D960A2B0-905E-43A8-916F-3CAF7D5FC595}" srcOrd="0" destOrd="0" presId="urn:microsoft.com/office/officeart/2016/7/layout/AccentHomeChevronProcess"/>
    <dgm:cxn modelId="{4970DA45-C15C-4DEB-9719-CAD424E6D341}" type="presParOf" srcId="{55032CFF-6BA7-4418-82A2-183025127CC5}" destId="{964F35CC-7EEA-4C43-BB62-44C507F15A2E}" srcOrd="1" destOrd="0" presId="urn:microsoft.com/office/officeart/2016/7/layout/AccentHomeChevronProcess"/>
    <dgm:cxn modelId="{CE195466-3184-4977-97B5-33AE5878781D}" type="presParOf" srcId="{55032CFF-6BA7-4418-82A2-183025127CC5}" destId="{A57B7534-837D-4A0B-9614-89317E0C3711}" srcOrd="2" destOrd="0" presId="urn:microsoft.com/office/officeart/2016/7/layout/AccentHomeChevronProcess"/>
    <dgm:cxn modelId="{E9D09CE1-C3E2-4ECF-BE4B-2F9EB630259E}" type="presParOf" srcId="{55032CFF-6BA7-4418-82A2-183025127CC5}" destId="{07F88719-C112-41D8-99EE-8125544FC30E}" srcOrd="3" destOrd="0" presId="urn:microsoft.com/office/officeart/2016/7/layout/AccentHomeChevronProcess"/>
    <dgm:cxn modelId="{17C29699-0720-4BD8-A3E5-952E00F958B7}" type="presParOf" srcId="{7E760B8E-F3A3-492F-A209-77EEEC328E0A}" destId="{E49968E7-B6D3-4712-B93F-FD43CB8073C0}" srcOrd="7" destOrd="0" presId="urn:microsoft.com/office/officeart/2016/7/layout/AccentHomeChevronProcess"/>
    <dgm:cxn modelId="{EA5FAB61-A0EC-42E3-A97D-DB908F016489}" type="presParOf" srcId="{7E760B8E-F3A3-492F-A209-77EEEC328E0A}" destId="{54F8C7A3-9F86-41AE-A304-81D0AE3A080D}" srcOrd="8" destOrd="0" presId="urn:microsoft.com/office/officeart/2016/7/layout/AccentHomeChevronProcess"/>
    <dgm:cxn modelId="{DB89D216-2CCC-49A0-8792-1B3F3A7FC93D}" type="presParOf" srcId="{54F8C7A3-9F86-41AE-A304-81D0AE3A080D}" destId="{21630ABC-F3DD-47DF-9134-A77E89474188}" srcOrd="0" destOrd="0" presId="urn:microsoft.com/office/officeart/2016/7/layout/AccentHomeChevronProcess"/>
    <dgm:cxn modelId="{EDD8F4AC-3345-4365-BA39-78D5AEF8CC8C}" type="presParOf" srcId="{54F8C7A3-9F86-41AE-A304-81D0AE3A080D}" destId="{B4DBB765-176D-4A95-98B4-FA4A29FB3A22}" srcOrd="1" destOrd="0" presId="urn:microsoft.com/office/officeart/2016/7/layout/AccentHomeChevronProcess"/>
    <dgm:cxn modelId="{F09F2275-448D-4F22-8DA7-607F5FB137CC}" type="presParOf" srcId="{54F8C7A3-9F86-41AE-A304-81D0AE3A080D}" destId="{F206FC9F-6761-4921-83CB-57CF1690F3AA}" srcOrd="2" destOrd="0" presId="urn:microsoft.com/office/officeart/2016/7/layout/AccentHomeChevronProcess"/>
    <dgm:cxn modelId="{5570A2E4-502C-4EB6-AFA2-CD5BB0796619}" type="presParOf" srcId="{54F8C7A3-9F86-41AE-A304-81D0AE3A080D}" destId="{47A2D618-EE62-4529-A5AD-713BF2A50C7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A5A06-E411-4E8C-9785-C6263F4DD183}">
      <dsp:nvSpPr>
        <dsp:cNvPr id="0" name=""/>
        <dsp:cNvSpPr/>
      </dsp:nvSpPr>
      <dsp:spPr>
        <a:xfrm rot="5400000">
          <a:off x="-1023476" y="2016159"/>
          <a:ext cx="2228850" cy="17773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D7681-BB6B-4B05-8BD8-01BC9F0AC92C}">
      <dsp:nvSpPr>
        <dsp:cNvPr id="0" name=""/>
        <dsp:cNvSpPr/>
      </dsp:nvSpPr>
      <dsp:spPr>
        <a:xfrm>
          <a:off x="2083" y="3219450"/>
          <a:ext cx="2221631" cy="742950"/>
        </a:xfrm>
        <a:prstGeom prst="homePlate">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rPr>
            <a:t>REVIEW 0</a:t>
          </a:r>
          <a:endParaRPr lang="en-US" sz="1500" kern="1200" dirty="0"/>
        </a:p>
      </dsp:txBody>
      <dsp:txXfrm>
        <a:off x="2083" y="3219450"/>
        <a:ext cx="2128762" cy="742950"/>
      </dsp:txXfrm>
    </dsp:sp>
    <dsp:sp modelId="{5793E581-9B25-4347-8747-7A092EA5FA65}">
      <dsp:nvSpPr>
        <dsp:cNvPr id="0" name=""/>
        <dsp:cNvSpPr/>
      </dsp:nvSpPr>
      <dsp:spPr>
        <a:xfrm>
          <a:off x="179814" y="1097238"/>
          <a:ext cx="1803965" cy="2015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Arial"/>
            </a:rPr>
            <a:t>PLAN</a:t>
          </a:r>
        </a:p>
        <a:p>
          <a:pPr marL="0" lvl="0" indent="0" algn="l" defTabSz="666750">
            <a:lnSpc>
              <a:spcPct val="90000"/>
            </a:lnSpc>
            <a:spcBef>
              <a:spcPct val="0"/>
            </a:spcBef>
            <a:spcAft>
              <a:spcPct val="35000"/>
            </a:spcAft>
            <a:buNone/>
          </a:pPr>
          <a:r>
            <a:rPr lang="en-US" sz="1500" kern="1200" dirty="0">
              <a:latin typeface="Arial"/>
            </a:rPr>
            <a:t>17/09/2024</a:t>
          </a:r>
          <a:endParaRPr lang="en-US" sz="1500" kern="1200" dirty="0"/>
        </a:p>
      </dsp:txBody>
      <dsp:txXfrm>
        <a:off x="179814" y="1097238"/>
        <a:ext cx="1803965" cy="2015573"/>
      </dsp:txXfrm>
    </dsp:sp>
    <dsp:sp modelId="{24359727-D3D0-47DE-A4C2-90AD828C176C}">
      <dsp:nvSpPr>
        <dsp:cNvPr id="0" name=""/>
        <dsp:cNvSpPr/>
      </dsp:nvSpPr>
      <dsp:spPr>
        <a:xfrm rot="5400000">
          <a:off x="1087074" y="2016159"/>
          <a:ext cx="2228850" cy="17773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0EB88B-9951-4C52-A9D9-67C993F3D2F9}">
      <dsp:nvSpPr>
        <dsp:cNvPr id="0" name=""/>
        <dsp:cNvSpPr/>
      </dsp:nvSpPr>
      <dsp:spPr>
        <a:xfrm>
          <a:off x="2112633" y="3219450"/>
          <a:ext cx="2221631" cy="742950"/>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rPr>
            <a:t>REVIEW 1</a:t>
          </a:r>
          <a:endParaRPr lang="en-US" sz="1500" kern="1200" dirty="0"/>
        </a:p>
      </dsp:txBody>
      <dsp:txXfrm>
        <a:off x="2298371" y="3219450"/>
        <a:ext cx="1850156" cy="742950"/>
      </dsp:txXfrm>
    </dsp:sp>
    <dsp:sp modelId="{C5BD0F7D-CBFA-445B-BB53-65CB19752E19}">
      <dsp:nvSpPr>
        <dsp:cNvPr id="0" name=""/>
        <dsp:cNvSpPr/>
      </dsp:nvSpPr>
      <dsp:spPr>
        <a:xfrm>
          <a:off x="2290364" y="1097238"/>
          <a:ext cx="1803965" cy="2015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latin typeface="Arial"/>
            </a:rPr>
            <a:t>DESIGN</a:t>
          </a:r>
          <a:endParaRPr lang="en-US" sz="1500" kern="1200" dirty="0"/>
        </a:p>
        <a:p>
          <a:pPr marL="0" lvl="0" indent="0" algn="l" defTabSz="666750">
            <a:lnSpc>
              <a:spcPct val="90000"/>
            </a:lnSpc>
            <a:spcBef>
              <a:spcPct val="0"/>
            </a:spcBef>
            <a:spcAft>
              <a:spcPct val="35000"/>
            </a:spcAft>
            <a:buNone/>
          </a:pPr>
          <a:r>
            <a:rPr lang="en-US" sz="1500" kern="1200" dirty="0"/>
            <a:t>18/10/2024</a:t>
          </a:r>
        </a:p>
      </dsp:txBody>
      <dsp:txXfrm>
        <a:off x="2290364" y="1097238"/>
        <a:ext cx="1803965" cy="2015573"/>
      </dsp:txXfrm>
    </dsp:sp>
    <dsp:sp modelId="{E1FB981A-0EC4-4A09-9532-C3491D6FAB06}">
      <dsp:nvSpPr>
        <dsp:cNvPr id="0" name=""/>
        <dsp:cNvSpPr/>
      </dsp:nvSpPr>
      <dsp:spPr>
        <a:xfrm rot="5400000">
          <a:off x="3197624" y="2016159"/>
          <a:ext cx="2228850" cy="17773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BB41AE-8E33-4865-BB9E-543FF55D5BD8}">
      <dsp:nvSpPr>
        <dsp:cNvPr id="0" name=""/>
        <dsp:cNvSpPr/>
      </dsp:nvSpPr>
      <dsp:spPr>
        <a:xfrm>
          <a:off x="4223184" y="3219450"/>
          <a:ext cx="2221631" cy="742950"/>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rPr>
            <a:t>REVIEW 2</a:t>
          </a:r>
          <a:endParaRPr lang="en-US" sz="1500" kern="1200" dirty="0"/>
        </a:p>
      </dsp:txBody>
      <dsp:txXfrm>
        <a:off x="4408922" y="3219450"/>
        <a:ext cx="1850156" cy="742950"/>
      </dsp:txXfrm>
    </dsp:sp>
    <dsp:sp modelId="{3174B958-2CE5-4784-8936-E9475EDCA68C}">
      <dsp:nvSpPr>
        <dsp:cNvPr id="0" name=""/>
        <dsp:cNvSpPr/>
      </dsp:nvSpPr>
      <dsp:spPr>
        <a:xfrm>
          <a:off x="4400914" y="1097238"/>
          <a:ext cx="1803965" cy="2015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dirty="0">
              <a:latin typeface="Arial"/>
            </a:rPr>
            <a:t>BUILD</a:t>
          </a:r>
          <a:endParaRPr lang="en-US" sz="1500" kern="1200" dirty="0"/>
        </a:p>
      </dsp:txBody>
      <dsp:txXfrm>
        <a:off x="4400914" y="1097238"/>
        <a:ext cx="1803965" cy="2015573"/>
      </dsp:txXfrm>
    </dsp:sp>
    <dsp:sp modelId="{D960A2B0-905E-43A8-916F-3CAF7D5FC595}">
      <dsp:nvSpPr>
        <dsp:cNvPr id="0" name=""/>
        <dsp:cNvSpPr/>
      </dsp:nvSpPr>
      <dsp:spPr>
        <a:xfrm rot="5400000">
          <a:off x="5308174" y="2016159"/>
          <a:ext cx="2228850" cy="17773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4F35CC-7EEA-4C43-BB62-44C507F15A2E}">
      <dsp:nvSpPr>
        <dsp:cNvPr id="0" name=""/>
        <dsp:cNvSpPr/>
      </dsp:nvSpPr>
      <dsp:spPr>
        <a:xfrm>
          <a:off x="6333734" y="3219450"/>
          <a:ext cx="2221631" cy="742950"/>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rPr>
            <a:t>REVIEW 3</a:t>
          </a:r>
        </a:p>
      </dsp:txBody>
      <dsp:txXfrm>
        <a:off x="6519472" y="3219450"/>
        <a:ext cx="1850156" cy="742950"/>
      </dsp:txXfrm>
    </dsp:sp>
    <dsp:sp modelId="{A57B7534-837D-4A0B-9614-89317E0C3711}">
      <dsp:nvSpPr>
        <dsp:cNvPr id="0" name=""/>
        <dsp:cNvSpPr/>
      </dsp:nvSpPr>
      <dsp:spPr>
        <a:xfrm>
          <a:off x="6511464" y="1097238"/>
          <a:ext cx="1803965" cy="2015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Arial"/>
            </a:rPr>
            <a:t>TEST</a:t>
          </a:r>
        </a:p>
      </dsp:txBody>
      <dsp:txXfrm>
        <a:off x="6511464" y="1097238"/>
        <a:ext cx="1803965" cy="2015573"/>
      </dsp:txXfrm>
    </dsp:sp>
    <dsp:sp modelId="{21630ABC-F3DD-47DF-9134-A77E89474188}">
      <dsp:nvSpPr>
        <dsp:cNvPr id="0" name=""/>
        <dsp:cNvSpPr/>
      </dsp:nvSpPr>
      <dsp:spPr>
        <a:xfrm rot="5400000">
          <a:off x="7418724" y="2016159"/>
          <a:ext cx="2228850" cy="177730"/>
        </a:xfrm>
        <a:prstGeom prst="corner">
          <a:avLst>
            <a:gd name="adj1" fmla="val 1000"/>
            <a:gd name="adj2" fmla="val 1000"/>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DBB765-176D-4A95-98B4-FA4A29FB3A22}">
      <dsp:nvSpPr>
        <dsp:cNvPr id="0" name=""/>
        <dsp:cNvSpPr/>
      </dsp:nvSpPr>
      <dsp:spPr>
        <a:xfrm>
          <a:off x="8444284" y="3219450"/>
          <a:ext cx="2221631" cy="742950"/>
        </a:xfrm>
        <a:prstGeom prst="chevron">
          <a:avLst>
            <a:gd name="adj" fmla="val 25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Arial"/>
            </a:rPr>
            <a:t>FINAL VIVA VOCE</a:t>
          </a:r>
        </a:p>
      </dsp:txBody>
      <dsp:txXfrm>
        <a:off x="8630022" y="3219450"/>
        <a:ext cx="1850156" cy="742950"/>
      </dsp:txXfrm>
    </dsp:sp>
    <dsp:sp modelId="{F206FC9F-6761-4921-83CB-57CF1690F3AA}">
      <dsp:nvSpPr>
        <dsp:cNvPr id="0" name=""/>
        <dsp:cNvSpPr/>
      </dsp:nvSpPr>
      <dsp:spPr>
        <a:xfrm>
          <a:off x="8622015" y="1097238"/>
          <a:ext cx="1803965" cy="161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rtl="0">
            <a:lnSpc>
              <a:spcPct val="90000"/>
            </a:lnSpc>
            <a:spcBef>
              <a:spcPct val="0"/>
            </a:spcBef>
            <a:spcAft>
              <a:spcPct val="35000"/>
            </a:spcAft>
            <a:buNone/>
          </a:pPr>
          <a:r>
            <a:rPr lang="en-US" sz="1500" kern="1200" dirty="0">
              <a:latin typeface="Arial"/>
            </a:rPr>
            <a:t>REVIEW</a:t>
          </a:r>
        </a:p>
      </dsp:txBody>
      <dsp:txXfrm>
        <a:off x="8622015" y="1097238"/>
        <a:ext cx="1803965" cy="1610147"/>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9" name="Google Shape;87;p13">
            <a:extLst>
              <a:ext uri="{FF2B5EF4-FFF2-40B4-BE49-F238E27FC236}">
                <a16:creationId xmlns:a16="http://schemas.microsoft.com/office/drawing/2014/main" id="{D39FE98D-FCCA-95A6-8E3D-B92D996BB6A0}"/>
              </a:ext>
            </a:extLst>
          </p:cNvPr>
          <p:cNvSpPr txBox="1">
            <a:spLocks noGrp="1"/>
          </p:cNvSpPr>
          <p:nvPr>
            <p:ph type="ctrTitle"/>
          </p:nvPr>
        </p:nvSpPr>
        <p:spPr>
          <a:xfrm>
            <a:off x="790469" y="752368"/>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Buddy Against Cyber Bullying</a:t>
            </a:r>
            <a:endParaRPr dirty="0">
              <a:solidFill>
                <a:schemeClr val="tx1"/>
              </a:solidFill>
              <a:latin typeface="Cambria" panose="02040503050406030204" pitchFamily="18" charset="0"/>
              <a:ea typeface="Cambria" panose="02040503050406030204" pitchFamily="18" charset="0"/>
            </a:endParaRPr>
          </a:p>
        </p:txBody>
      </p:sp>
      <p:sp>
        <p:nvSpPr>
          <p:cNvPr id="20" name="Google Shape;88;p13">
            <a:extLst>
              <a:ext uri="{FF2B5EF4-FFF2-40B4-BE49-F238E27FC236}">
                <a16:creationId xmlns:a16="http://schemas.microsoft.com/office/drawing/2014/main" id="{167563E7-E2FF-77D5-CF45-3C8DD77AE6BF}"/>
              </a:ext>
            </a:extLst>
          </p:cNvPr>
          <p:cNvSpPr txBox="1">
            <a:spLocks noGrp="1"/>
          </p:cNvSpPr>
          <p:nvPr>
            <p:ph type="subTitle" idx="1"/>
          </p:nvPr>
        </p:nvSpPr>
        <p:spPr>
          <a:xfrm>
            <a:off x="790469" y="1640728"/>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CDV-G07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21" name="Google Shape;89;p13">
            <a:extLst>
              <a:ext uri="{FF2B5EF4-FFF2-40B4-BE49-F238E27FC236}">
                <a16:creationId xmlns:a16="http://schemas.microsoft.com/office/drawing/2014/main" id="{CD5FB4B4-F4E4-B0FB-5C7E-BCCB299594C3}"/>
              </a:ext>
            </a:extLst>
          </p:cNvPr>
          <p:cNvGraphicFramePr/>
          <p:nvPr>
            <p:extLst>
              <p:ext uri="{D42A27DB-BD31-4B8C-83A1-F6EECF244321}">
                <p14:modId xmlns:p14="http://schemas.microsoft.com/office/powerpoint/2010/main" val="2995079074"/>
              </p:ext>
            </p:extLst>
          </p:nvPr>
        </p:nvGraphicFramePr>
        <p:xfrm>
          <a:off x="553347" y="2193028"/>
          <a:ext cx="5418675" cy="2194620"/>
        </p:xfrm>
        <a:graphic>
          <a:graphicData uri="http://schemas.openxmlformats.org/drawingml/2006/table">
            <a:tbl>
              <a:tblPr firstRow="1" bandRow="1">
                <a:tableStyleId>{3B4B98B0-60AC-42C2-AFA5-B58CD77FA1E5}</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20211CDV0012</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Nishad Babu Sulikeri</a:t>
                      </a:r>
                      <a:endParaRPr sz="1800" u="none" strike="noStrike" cap="none" dirty="0"/>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20211CDV0011</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Ganesh V Hegde</a:t>
                      </a:r>
                      <a:endParaRPr sz="1800" u="none" strike="noStrike" cap="none" dirty="0"/>
                    </a:p>
                  </a:txBody>
                  <a:tcPr marL="91450" marR="91450" marT="45725" marB="45725" anchor="ct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20211CDV0029</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Dinesh Kumar Reddy M</a:t>
                      </a:r>
                      <a:endParaRPr sz="1800" u="none" strike="noStrike" cap="none" dirty="0"/>
                    </a:p>
                  </a:txBody>
                  <a:tcPr marL="91450" marR="91450" marT="45725" marB="45725" anchor="ct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20211CDV0030</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K Vamsi Krishna</a:t>
                      </a:r>
                      <a:endParaRPr sz="1800" u="none" strike="noStrike" cap="none" dirty="0"/>
                    </a:p>
                  </a:txBody>
                  <a:tcPr marL="91450" marR="91450" marT="45725" marB="45725" anchor="ct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US" sz="1800" u="none" strike="noStrike" cap="none" dirty="0"/>
                        <a:t>20211CDV0004</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err="1"/>
                        <a:t>Manishimha</a:t>
                      </a:r>
                      <a:r>
                        <a:rPr lang="en-US" sz="1800" u="none" strike="noStrike" cap="none" dirty="0"/>
                        <a:t> G</a:t>
                      </a: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22" name="Google Shape;90;p13">
            <a:extLst>
              <a:ext uri="{FF2B5EF4-FFF2-40B4-BE49-F238E27FC236}">
                <a16:creationId xmlns:a16="http://schemas.microsoft.com/office/drawing/2014/main" id="{C99AA39E-1577-4486-B876-BC761DC9DFF1}"/>
              </a:ext>
            </a:extLst>
          </p:cNvPr>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Ashishika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Singh</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23" name="Google Shape;91;p13">
            <a:extLst>
              <a:ext uri="{FF2B5EF4-FFF2-40B4-BE49-F238E27FC236}">
                <a16:creationId xmlns:a16="http://schemas.microsoft.com/office/drawing/2014/main" id="{996631B9-BD06-6940-0B72-8D985FD4BA14}"/>
              </a:ext>
            </a:extLst>
          </p:cNvPr>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24" name="Google Shape;91;p13">
            <a:extLst>
              <a:ext uri="{FF2B5EF4-FFF2-40B4-BE49-F238E27FC236}">
                <a16:creationId xmlns:a16="http://schemas.microsoft.com/office/drawing/2014/main" id="{2BF4E605-2FA1-9F4A-D723-9FACB1846DA8}"/>
              </a:ext>
            </a:extLst>
          </p:cNvPr>
          <p:cNvSpPr txBox="1"/>
          <p:nvPr/>
        </p:nvSpPr>
        <p:spPr>
          <a:xfrm>
            <a:off x="83447" y="4720987"/>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 Computer Science and Technology (DevOps)</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 </a:t>
            </a:r>
            <a:r>
              <a:rPr lang="en-US" sz="2000" b="1" dirty="0" err="1">
                <a:solidFill>
                  <a:schemeClr val="tx1"/>
                </a:solidFill>
                <a:latin typeface="Cambria" panose="02040503050406030204" pitchFamily="18" charset="0"/>
                <a:ea typeface="Cambria" panose="02040503050406030204" pitchFamily="18" charset="0"/>
                <a:cs typeface="Verdana"/>
                <a:sym typeface="Verdana"/>
              </a:rPr>
              <a:t>Pravinth</a:t>
            </a:r>
            <a:r>
              <a:rPr lang="en-US" sz="2000" b="1" dirty="0">
                <a:solidFill>
                  <a:schemeClr val="tx1"/>
                </a:solidFill>
                <a:latin typeface="Cambria" panose="02040503050406030204" pitchFamily="18" charset="0"/>
                <a:ea typeface="Cambria" panose="02040503050406030204" pitchFamily="18" charset="0"/>
                <a:cs typeface="Verdana"/>
                <a:sym typeface="Verdana"/>
              </a:rPr>
              <a:t> Raj</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Suma N G</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2E4495D0-06BB-E923-C97D-D7F2403F9983}"/>
              </a:ext>
            </a:extLst>
          </p:cNvPr>
          <p:cNvGraphicFramePr>
            <a:graphicFrameLocks noGrp="1"/>
          </p:cNvGraphicFramePr>
          <p:nvPr>
            <p:ph idx="1"/>
            <p:extLst>
              <p:ext uri="{D42A27DB-BD31-4B8C-83A1-F6EECF244321}">
                <p14:modId xmlns:p14="http://schemas.microsoft.com/office/powerpoint/2010/main" val="647872979"/>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Increased Incident Reporting</a:t>
            </a:r>
            <a:r>
              <a:rPr lang="en-IN" dirty="0">
                <a:latin typeface="Times New Roman" panose="02020603050405020304" pitchFamily="18" charset="0"/>
                <a:ea typeface="Times New Roman" panose="02020603050405020304" pitchFamily="18" charset="0"/>
                <a:cs typeface="Tunga" panose="020B0502040204020203" pitchFamily="34" charset="0"/>
              </a:rPr>
              <a:t>: Anonymity and emotional support will encourage victims to report cyberbullying incidents more frequently.</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Accurate Detection of Cyberbullying</a:t>
            </a:r>
            <a:r>
              <a:rPr lang="en-IN" dirty="0">
                <a:latin typeface="Times New Roman" panose="02020603050405020304" pitchFamily="18" charset="0"/>
                <a:ea typeface="Times New Roman" panose="02020603050405020304" pitchFamily="18" charset="0"/>
                <a:cs typeface="Tunga" panose="020B0502040204020203" pitchFamily="34" charset="0"/>
              </a:rPr>
              <a:t>: The integration of NLP and machine learning will significantly reduce false positives, ensuring that only genuine incidents are flagged.</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Geographical Crime Data</a:t>
            </a:r>
            <a:r>
              <a:rPr lang="en-IN" dirty="0">
                <a:latin typeface="Times New Roman" panose="02020603050405020304" pitchFamily="18" charset="0"/>
                <a:ea typeface="Times New Roman" panose="02020603050405020304" pitchFamily="18" charset="0"/>
                <a:cs typeface="Tunga" panose="020B0502040204020203" pitchFamily="34" charset="0"/>
              </a:rPr>
              <a:t>: The chatbot will help law enforcement agencies by providing real-time statistics, highlighting regions where cyberbullying is prevalent.</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Psychological Well-being of Victims</a:t>
            </a:r>
            <a:r>
              <a:rPr lang="en-IN" dirty="0">
                <a:latin typeface="Times New Roman" panose="02020603050405020304" pitchFamily="18" charset="0"/>
                <a:ea typeface="Times New Roman" panose="02020603050405020304" pitchFamily="18" charset="0"/>
                <a:cs typeface="Tunga" panose="020B0502040204020203" pitchFamily="34" charset="0"/>
              </a:rPr>
              <a:t>: Providing immediate emotional support will contribute to improved mental health outcomes for victims of cyberbullying.</a:t>
            </a:r>
            <a:endParaRPr lang="en-IN" dirty="0">
              <a:latin typeface="Calibri" panose="020F0502020204030204" pitchFamily="34" charset="0"/>
              <a:ea typeface="Times New Roman" panose="02020603050405020304" pitchFamily="18" charset="0"/>
              <a:cs typeface="Tunga" panose="020B0502040204020203" pitchFamily="34" charset="0"/>
            </a:endParaRP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IN" dirty="0">
                <a:latin typeface="Times New Roman" panose="02020603050405020304" pitchFamily="18" charset="0"/>
                <a:ea typeface="Times New Roman" panose="02020603050405020304" pitchFamily="18" charset="0"/>
                <a:cs typeface="Tunga" panose="020B0502040204020203" pitchFamily="34" charset="0"/>
              </a:rPr>
              <a:t>The proposed system, "Billy," provides a novel solution to combat cyberbullying by combining emotional support with an anonymous reporting system. By leveraging AI, NLP, and anonymization, this project addresses the shortcomings of existing cyberbullying detection methods, ensuring victims' safety and encouraging higher reporting rates. The statistical analysis module offers valuable insights for law enforcement, helping them respond more effectively to cyber-crime.</a:t>
            </a:r>
            <a:endParaRPr lang="en-IN" dirty="0">
              <a:latin typeface="Calibri" panose="020F0502020204030204" pitchFamily="34" charset="0"/>
              <a:ea typeface="Times New Roman" panose="02020603050405020304" pitchFamily="18" charset="0"/>
              <a:cs typeface="Tunga" panose="020B0502040204020203" pitchFamily="34" charset="0"/>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25000" lnSpcReduction="20000"/>
          </a:bodyPr>
          <a:lstStyle/>
          <a:p>
            <a:pPr marL="457200" lvl="0" indent="-457200">
              <a:lnSpc>
                <a:spcPct val="107000"/>
              </a:lnSpc>
              <a:spcAft>
                <a:spcPts val="800"/>
              </a:spcAft>
              <a:buFont typeface="+mj-lt"/>
              <a:buAutoNum type="arabicPeriod"/>
              <a:tabLst>
                <a:tab pos="457200" algn="l"/>
              </a:tabLst>
            </a:pPr>
            <a:r>
              <a:rPr lang="en-IN" sz="5600" dirty="0">
                <a:latin typeface="Times New Roman" panose="02020603050405020304" pitchFamily="18" charset="0"/>
                <a:ea typeface="Times New Roman" panose="02020603050405020304" pitchFamily="18" charset="0"/>
                <a:cs typeface="Times New Roman" panose="02020603050405020304" pitchFamily="18" charset="0"/>
              </a:rPr>
              <a:t>D. </a:t>
            </a:r>
            <a:r>
              <a:rPr lang="en-IN" sz="5600" dirty="0" err="1">
                <a:latin typeface="Times New Roman" panose="02020603050405020304" pitchFamily="18" charset="0"/>
                <a:ea typeface="Times New Roman" panose="02020603050405020304" pitchFamily="18" charset="0"/>
                <a:cs typeface="Times New Roman" panose="02020603050405020304" pitchFamily="18" charset="0"/>
              </a:rPr>
              <a:t>Chatzakou</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et al., “Cyberbullying Detection Using Social Media,” </a:t>
            </a:r>
            <a:r>
              <a:rPr lang="en-IN" sz="5600" i="1" dirty="0">
                <a:latin typeface="Times New Roman" panose="02020603050405020304" pitchFamily="18" charset="0"/>
                <a:ea typeface="Times New Roman" panose="02020603050405020304" pitchFamily="18" charset="0"/>
                <a:cs typeface="Times New Roman" panose="02020603050405020304" pitchFamily="18" charset="0"/>
              </a:rPr>
              <a:t>IEEE Transactions on Social Networks</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vol. 22, no. 4, pp. 125-135, 2021.</a:t>
            </a:r>
          </a:p>
          <a:p>
            <a:pPr marL="457200" lvl="0" indent="-457200">
              <a:lnSpc>
                <a:spcPct val="107000"/>
              </a:lnSpc>
              <a:spcAft>
                <a:spcPts val="800"/>
              </a:spcAft>
              <a:buFont typeface="+mj-lt"/>
              <a:buAutoNum type="arabicPeriod"/>
              <a:tabLst>
                <a:tab pos="457200" algn="l"/>
              </a:tabLst>
            </a:pPr>
            <a:r>
              <a:rPr lang="en-IN" sz="5600" dirty="0">
                <a:latin typeface="Times New Roman" panose="02020603050405020304" pitchFamily="18" charset="0"/>
                <a:ea typeface="Times New Roman" panose="02020603050405020304" pitchFamily="18" charset="0"/>
                <a:cs typeface="Times New Roman" panose="02020603050405020304" pitchFamily="18" charset="0"/>
              </a:rPr>
              <a:t>H. </a:t>
            </a:r>
            <a:r>
              <a:rPr lang="en-IN" sz="5600" dirty="0" err="1">
                <a:latin typeface="Times New Roman" panose="02020603050405020304" pitchFamily="18" charset="0"/>
                <a:ea typeface="Times New Roman" panose="02020603050405020304" pitchFamily="18" charset="0"/>
                <a:cs typeface="Times New Roman" panose="02020603050405020304" pitchFamily="18" charset="0"/>
              </a:rPr>
              <a:t>Hosseinmardi</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et al., "A Survey on Cyberbullying Detection Approaches," </a:t>
            </a:r>
            <a:r>
              <a:rPr lang="en-IN" sz="5600" i="1" dirty="0">
                <a:latin typeface="Times New Roman" panose="02020603050405020304" pitchFamily="18" charset="0"/>
                <a:ea typeface="Times New Roman" panose="02020603050405020304" pitchFamily="18" charset="0"/>
                <a:cs typeface="Times New Roman" panose="02020603050405020304" pitchFamily="18" charset="0"/>
              </a:rPr>
              <a:t>IEEE Transactions on Affective Computing</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vol. 13, no. 1, pp. 1-14, 2022.</a:t>
            </a:r>
          </a:p>
          <a:p>
            <a:pPr marL="457200" lvl="0" indent="-457200">
              <a:lnSpc>
                <a:spcPct val="107000"/>
              </a:lnSpc>
              <a:spcAft>
                <a:spcPts val="800"/>
              </a:spcAft>
              <a:buFont typeface="+mj-lt"/>
              <a:buAutoNum type="arabicPeriod"/>
              <a:tabLst>
                <a:tab pos="457200" algn="l"/>
              </a:tabLst>
            </a:pPr>
            <a:r>
              <a:rPr lang="en-IN" sz="5600" dirty="0">
                <a:latin typeface="Times New Roman" panose="02020603050405020304" pitchFamily="18" charset="0"/>
                <a:ea typeface="Times New Roman" panose="02020603050405020304" pitchFamily="18" charset="0"/>
                <a:cs typeface="Times New Roman" panose="02020603050405020304" pitchFamily="18" charset="0"/>
              </a:rPr>
              <a:t>J. Kowalski, et al., "An AI-Powered Cyberbullying Detection Model," </a:t>
            </a:r>
            <a:r>
              <a:rPr lang="en-IN" sz="5600" i="1" dirty="0">
                <a:latin typeface="Times New Roman" panose="02020603050405020304" pitchFamily="18" charset="0"/>
                <a:ea typeface="Times New Roman" panose="02020603050405020304" pitchFamily="18" charset="0"/>
                <a:cs typeface="Times New Roman" panose="02020603050405020304" pitchFamily="18" charset="0"/>
              </a:rPr>
              <a:t>Journal of Online Harassment</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vol. 5, no. 3, pp. 78-90, 2023.</a:t>
            </a:r>
          </a:p>
          <a:p>
            <a:pPr marL="457200" lvl="0" indent="-457200">
              <a:lnSpc>
                <a:spcPct val="107000"/>
              </a:lnSpc>
              <a:spcAft>
                <a:spcPts val="800"/>
              </a:spcAft>
              <a:buFont typeface="+mj-lt"/>
              <a:buAutoNum type="arabicPeriod"/>
              <a:tabLst>
                <a:tab pos="457200" algn="l"/>
              </a:tabLst>
            </a:pPr>
            <a:r>
              <a:rPr lang="en-IN" sz="5600" dirty="0">
                <a:latin typeface="Times New Roman" panose="02020603050405020304" pitchFamily="18" charset="0"/>
                <a:ea typeface="Times New Roman" panose="02020603050405020304" pitchFamily="18" charset="0"/>
                <a:cs typeface="Times New Roman" panose="02020603050405020304" pitchFamily="18" charset="0"/>
              </a:rPr>
              <a:t>S. </a:t>
            </a:r>
            <a:r>
              <a:rPr lang="en-IN" sz="5600" dirty="0" err="1">
                <a:latin typeface="Times New Roman" panose="02020603050405020304" pitchFamily="18" charset="0"/>
                <a:ea typeface="Times New Roman" panose="02020603050405020304" pitchFamily="18" charset="0"/>
                <a:cs typeface="Times New Roman" panose="02020603050405020304" pitchFamily="18" charset="0"/>
              </a:rPr>
              <a:t>Slonje</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et al., "Automated Moderation Tools for Cyberbullying Prevention," </a:t>
            </a:r>
            <a:r>
              <a:rPr lang="en-IN" sz="5600" i="1" dirty="0">
                <a:latin typeface="Times New Roman" panose="02020603050405020304" pitchFamily="18" charset="0"/>
                <a:ea typeface="Times New Roman" panose="02020603050405020304" pitchFamily="18" charset="0"/>
                <a:cs typeface="Times New Roman" panose="02020603050405020304" pitchFamily="18" charset="0"/>
              </a:rPr>
              <a:t>Cyberpsychology: Journal of Online </a:t>
            </a:r>
            <a:r>
              <a:rPr lang="en-IN" sz="5600" i="1" dirty="0" err="1">
                <a:latin typeface="Times New Roman" panose="02020603050405020304" pitchFamily="18" charset="0"/>
                <a:ea typeface="Times New Roman" panose="02020603050405020304" pitchFamily="18" charset="0"/>
                <a:cs typeface="Times New Roman" panose="02020603050405020304" pitchFamily="18" charset="0"/>
              </a:rPr>
              <a:t>Behavior</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vol. 14, no. 2, pp. 45-57, 2022.</a:t>
            </a:r>
          </a:p>
          <a:p>
            <a:pPr marL="457200" lvl="0" indent="-457200">
              <a:lnSpc>
                <a:spcPct val="107000"/>
              </a:lnSpc>
              <a:spcAft>
                <a:spcPts val="800"/>
              </a:spcAft>
              <a:buFont typeface="+mj-lt"/>
              <a:buAutoNum type="arabicPeriod"/>
              <a:tabLst>
                <a:tab pos="457200" algn="l"/>
              </a:tabLst>
            </a:pPr>
            <a:r>
              <a:rPr lang="en-IN" sz="5600" dirty="0">
                <a:latin typeface="Times New Roman" panose="02020603050405020304" pitchFamily="18" charset="0"/>
                <a:ea typeface="Times New Roman" panose="02020603050405020304" pitchFamily="18" charset="0"/>
                <a:cs typeface="Times New Roman" panose="02020603050405020304" pitchFamily="18" charset="0"/>
              </a:rPr>
              <a:t>C. Zhang, et al., "Social Media Data Analytics for Cyberbullying Detection," </a:t>
            </a:r>
            <a:r>
              <a:rPr lang="en-IN" sz="5600" i="1" dirty="0">
                <a:latin typeface="Times New Roman" panose="02020603050405020304" pitchFamily="18" charset="0"/>
                <a:ea typeface="Times New Roman" panose="02020603050405020304" pitchFamily="18" charset="0"/>
                <a:cs typeface="Times New Roman" panose="02020603050405020304" pitchFamily="18" charset="0"/>
              </a:rPr>
              <a:t>Journal of Data Science</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vol. 9, no. 1, pp. 123-145, 2022.</a:t>
            </a:r>
          </a:p>
          <a:p>
            <a:pPr marL="457200" lvl="0" indent="-457200">
              <a:lnSpc>
                <a:spcPct val="107000"/>
              </a:lnSpc>
              <a:spcAft>
                <a:spcPts val="800"/>
              </a:spcAft>
              <a:buFont typeface="+mj-lt"/>
              <a:buAutoNum type="arabicPeriod"/>
              <a:tabLst>
                <a:tab pos="457200" algn="l"/>
              </a:tabLst>
            </a:pPr>
            <a:r>
              <a:rPr lang="en-IN" sz="5600" dirty="0">
                <a:latin typeface="Times New Roman" panose="02020603050405020304" pitchFamily="18" charset="0"/>
                <a:ea typeface="Times New Roman" panose="02020603050405020304" pitchFamily="18" charset="0"/>
                <a:cs typeface="Times New Roman" panose="02020603050405020304" pitchFamily="18" charset="0"/>
              </a:rPr>
              <a:t>V. Nahar, et al., "Real-time Emotion Detection in Online Conversations," </a:t>
            </a:r>
            <a:r>
              <a:rPr lang="en-IN" sz="5600" i="1" dirty="0">
                <a:latin typeface="Times New Roman" panose="02020603050405020304" pitchFamily="18" charset="0"/>
                <a:ea typeface="Times New Roman" panose="02020603050405020304" pitchFamily="18" charset="0"/>
                <a:cs typeface="Times New Roman" panose="02020603050405020304" pitchFamily="18" charset="0"/>
              </a:rPr>
              <a:t>IEEE Transactions on Cybernetics</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vol. 12, no. 6, pp. 89-97, 2022.</a:t>
            </a:r>
          </a:p>
          <a:p>
            <a:pPr marL="457200" lvl="0" indent="-457200">
              <a:lnSpc>
                <a:spcPct val="107000"/>
              </a:lnSpc>
              <a:spcAft>
                <a:spcPts val="800"/>
              </a:spcAft>
              <a:buFont typeface="+mj-lt"/>
              <a:buAutoNum type="arabicPeriod"/>
              <a:tabLst>
                <a:tab pos="457200" algn="l"/>
              </a:tabLst>
            </a:pPr>
            <a:r>
              <a:rPr lang="en-IN" sz="5600" dirty="0">
                <a:latin typeface="Times New Roman" panose="02020603050405020304" pitchFamily="18" charset="0"/>
                <a:ea typeface="Times New Roman" panose="02020603050405020304" pitchFamily="18" charset="0"/>
                <a:cs typeface="Times New Roman" panose="02020603050405020304" pitchFamily="18" charset="0"/>
              </a:rPr>
              <a:t>M. Wright, et al., "Anonymity in Online Reporting Systems," </a:t>
            </a:r>
            <a:r>
              <a:rPr lang="en-IN" sz="5600" i="1" dirty="0">
                <a:latin typeface="Times New Roman" panose="02020603050405020304" pitchFamily="18" charset="0"/>
                <a:ea typeface="Times New Roman" panose="02020603050405020304" pitchFamily="18" charset="0"/>
                <a:cs typeface="Times New Roman" panose="02020603050405020304" pitchFamily="18" charset="0"/>
              </a:rPr>
              <a:t>International Journal of Online Safety</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vol. 15, no. 1, pp. 33-44, 2021.</a:t>
            </a:r>
          </a:p>
          <a:p>
            <a:pPr marL="457200" lvl="0" indent="-457200">
              <a:lnSpc>
                <a:spcPct val="107000"/>
              </a:lnSpc>
              <a:spcAft>
                <a:spcPts val="800"/>
              </a:spcAft>
              <a:buFont typeface="+mj-lt"/>
              <a:buAutoNum type="arabicPeriod"/>
              <a:tabLst>
                <a:tab pos="457200" algn="l"/>
              </a:tabLst>
            </a:pPr>
            <a:r>
              <a:rPr lang="en-IN" sz="5600" dirty="0">
                <a:latin typeface="Times New Roman" panose="02020603050405020304" pitchFamily="18" charset="0"/>
                <a:ea typeface="Times New Roman" panose="02020603050405020304" pitchFamily="18" charset="0"/>
                <a:cs typeface="Times New Roman" panose="02020603050405020304" pitchFamily="18" charset="0"/>
              </a:rPr>
              <a:t>F. </a:t>
            </a:r>
            <a:r>
              <a:rPr lang="en-IN" sz="5600" dirty="0" err="1">
                <a:latin typeface="Times New Roman" panose="02020603050405020304" pitchFamily="18" charset="0"/>
                <a:ea typeface="Times New Roman" panose="02020603050405020304" pitchFamily="18" charset="0"/>
                <a:cs typeface="Times New Roman" panose="02020603050405020304" pitchFamily="18" charset="0"/>
              </a:rPr>
              <a:t>Hee</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et al., "Cyberbullying Detection through Text Analytics," </a:t>
            </a:r>
            <a:r>
              <a:rPr lang="en-IN" sz="5600" i="1" dirty="0">
                <a:latin typeface="Times New Roman" panose="02020603050405020304" pitchFamily="18" charset="0"/>
                <a:ea typeface="Times New Roman" panose="02020603050405020304" pitchFamily="18" charset="0"/>
                <a:cs typeface="Times New Roman" panose="02020603050405020304" pitchFamily="18" charset="0"/>
              </a:rPr>
              <a:t>International Conference on Cybercrime Prevention</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pp. 235-250, 2022.</a:t>
            </a:r>
          </a:p>
          <a:p>
            <a:pPr marL="457200" lvl="0" indent="-457200">
              <a:lnSpc>
                <a:spcPct val="107000"/>
              </a:lnSpc>
              <a:spcAft>
                <a:spcPts val="800"/>
              </a:spcAft>
              <a:buFont typeface="+mj-lt"/>
              <a:buAutoNum type="arabicPeriod"/>
              <a:tabLst>
                <a:tab pos="457200" algn="l"/>
              </a:tabLst>
            </a:pPr>
            <a:r>
              <a:rPr lang="en-IN" sz="5600" dirty="0">
                <a:latin typeface="Times New Roman" panose="02020603050405020304" pitchFamily="18" charset="0"/>
                <a:ea typeface="Times New Roman" panose="02020603050405020304" pitchFamily="18" charset="0"/>
                <a:cs typeface="Times New Roman" panose="02020603050405020304" pitchFamily="18" charset="0"/>
              </a:rPr>
              <a:t>A. Rajeswari, et al., "NLP in Chatbots for Social Good," </a:t>
            </a:r>
            <a:r>
              <a:rPr lang="en-IN" sz="5600" i="1" dirty="0">
                <a:latin typeface="Times New Roman" panose="02020603050405020304" pitchFamily="18" charset="0"/>
                <a:ea typeface="Times New Roman" panose="02020603050405020304" pitchFamily="18" charset="0"/>
                <a:cs typeface="Times New Roman" panose="02020603050405020304" pitchFamily="18" charset="0"/>
              </a:rPr>
              <a:t>International Journal of Social Computing</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vol. 16, no. 4, pp. 110-125, 2023.</a:t>
            </a:r>
          </a:p>
          <a:p>
            <a:pPr marL="457200" lvl="0" indent="-457200">
              <a:lnSpc>
                <a:spcPct val="107000"/>
              </a:lnSpc>
              <a:spcAft>
                <a:spcPts val="800"/>
              </a:spcAft>
              <a:buFont typeface="+mj-lt"/>
              <a:buAutoNum type="arabicPeriod"/>
              <a:tabLst>
                <a:tab pos="457200" algn="l"/>
              </a:tabLst>
            </a:pPr>
            <a:r>
              <a:rPr lang="en-IN" sz="5600" dirty="0">
                <a:latin typeface="Times New Roman" panose="02020603050405020304" pitchFamily="18" charset="0"/>
                <a:ea typeface="Times New Roman" panose="02020603050405020304" pitchFamily="18" charset="0"/>
                <a:cs typeface="Times New Roman" panose="02020603050405020304" pitchFamily="18" charset="0"/>
              </a:rPr>
              <a:t>P. Kumar, et al., "Entity Recognition for Cybercrime Detection," </a:t>
            </a:r>
            <a:r>
              <a:rPr lang="en-IN" sz="5600" i="1" dirty="0">
                <a:latin typeface="Times New Roman" panose="02020603050405020304" pitchFamily="18" charset="0"/>
                <a:ea typeface="Times New Roman" panose="02020603050405020304" pitchFamily="18" charset="0"/>
                <a:cs typeface="Times New Roman" panose="02020603050405020304" pitchFamily="18" charset="0"/>
              </a:rPr>
              <a:t>Proceedings of the ACM International Conference on Cyber Security</a:t>
            </a:r>
            <a:r>
              <a:rPr lang="en-IN" sz="5600" dirty="0">
                <a:latin typeface="Times New Roman" panose="02020603050405020304" pitchFamily="18" charset="0"/>
                <a:ea typeface="Times New Roman" panose="02020603050405020304" pitchFamily="18" charset="0"/>
                <a:cs typeface="Times New Roman" panose="02020603050405020304" pitchFamily="18" charset="0"/>
              </a:rPr>
              <a:t>, 2023.</a:t>
            </a: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426030"/>
            <a:ext cx="10668000" cy="4952997"/>
          </a:xfrm>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Cyberbullying is a form of harassment on a social/online platform. It has become very common, especially among teenagers. Our Website: Provides instant help through a user-friendly chatbot (“Billy”) which not only comforts the victim but also reports the person behind, to the cyber-crime department keeping the user’s identity anonymous. It will provoke the victim to provide important information and evidences. It will also calculate the statistics of cyber-crimes in an area visible to the cyber crime department to keep a track of crimes on a regular basis. The areas with red alert will be given more focus in any part of the country. Tips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defense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tactics would be mentioned on the website to guide the youth and others. All the data will be kept anonymous so that it cannot be used in a negative way</a:t>
            </a:r>
          </a:p>
          <a:p>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Through the integration of Natural Language Processing (NLP), sentiment analysis, and entity recognition, Billy identifies key details about bullying incidents while ensuring user anonymity. </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C9144E16-1BB1-7894-2144-EFD60B187F5E}"/>
              </a:ext>
            </a:extLst>
          </p:cNvPr>
          <p:cNvGraphicFramePr>
            <a:graphicFrameLocks noGrp="1"/>
          </p:cNvGraphicFramePr>
          <p:nvPr>
            <p:ph idx="1"/>
            <p:extLst>
              <p:ext uri="{D42A27DB-BD31-4B8C-83A1-F6EECF244321}">
                <p14:modId xmlns:p14="http://schemas.microsoft.com/office/powerpoint/2010/main" val="3710571789"/>
              </p:ext>
            </p:extLst>
          </p:nvPr>
        </p:nvGraphicFramePr>
        <p:xfrm>
          <a:off x="812800" y="1143000"/>
          <a:ext cx="10668000" cy="40792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1681046206"/>
                    </a:ext>
                  </a:extLst>
                </a:gridCol>
                <a:gridCol w="2133600">
                  <a:extLst>
                    <a:ext uri="{9D8B030D-6E8A-4147-A177-3AD203B41FA5}">
                      <a16:colId xmlns:a16="http://schemas.microsoft.com/office/drawing/2014/main" val="1604590059"/>
                    </a:ext>
                  </a:extLst>
                </a:gridCol>
                <a:gridCol w="2133600">
                  <a:extLst>
                    <a:ext uri="{9D8B030D-6E8A-4147-A177-3AD203B41FA5}">
                      <a16:colId xmlns:a16="http://schemas.microsoft.com/office/drawing/2014/main" val="2719512240"/>
                    </a:ext>
                  </a:extLst>
                </a:gridCol>
                <a:gridCol w="2133600">
                  <a:extLst>
                    <a:ext uri="{9D8B030D-6E8A-4147-A177-3AD203B41FA5}">
                      <a16:colId xmlns:a16="http://schemas.microsoft.com/office/drawing/2014/main" val="359587994"/>
                    </a:ext>
                  </a:extLst>
                </a:gridCol>
                <a:gridCol w="2133600">
                  <a:extLst>
                    <a:ext uri="{9D8B030D-6E8A-4147-A177-3AD203B41FA5}">
                      <a16:colId xmlns:a16="http://schemas.microsoft.com/office/drawing/2014/main" val="2937291222"/>
                    </a:ext>
                  </a:extLst>
                </a:gridCol>
              </a:tblGrid>
              <a:tr h="370840">
                <a:tc>
                  <a:txBody>
                    <a:bodyPr/>
                    <a:lstStyle/>
                    <a:p>
                      <a:r>
                        <a:rPr lang="en-US" dirty="0" err="1"/>
                        <a:t>Sl</a:t>
                      </a:r>
                      <a:r>
                        <a:rPr lang="en-US" dirty="0"/>
                        <a:t> no.</a:t>
                      </a:r>
                      <a:endParaRPr lang="en-IN" dirty="0"/>
                    </a:p>
                  </a:txBody>
                  <a:tcPr/>
                </a:tc>
                <a:tc>
                  <a:txBody>
                    <a:bodyPr/>
                    <a:lstStyle/>
                    <a:p>
                      <a:r>
                        <a:rPr lang="en-US" dirty="0"/>
                        <a:t>Paper name</a:t>
                      </a:r>
                      <a:endParaRPr lang="en-IN" dirty="0"/>
                    </a:p>
                  </a:txBody>
                  <a:tcPr/>
                </a:tc>
                <a:tc>
                  <a:txBody>
                    <a:bodyPr/>
                    <a:lstStyle/>
                    <a:p>
                      <a:r>
                        <a:rPr lang="en-US" dirty="0"/>
                        <a:t>Author name</a:t>
                      </a:r>
                      <a:endParaRPr lang="en-IN" dirty="0"/>
                    </a:p>
                  </a:txBody>
                  <a:tcPr/>
                </a:tc>
                <a:tc>
                  <a:txBody>
                    <a:bodyPr/>
                    <a:lstStyle/>
                    <a:p>
                      <a:r>
                        <a:rPr lang="en-US" dirty="0"/>
                        <a:t>summary</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3505555065"/>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13491639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63731249"/>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6299356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6407231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297918575"/>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65472865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224859096"/>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670172317"/>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850964566"/>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278980291"/>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92500" lnSpcReduction="20000"/>
          </a:bodyPr>
          <a:lstStyle/>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Manual Reporting Systems</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Drawback</a:t>
            </a:r>
            <a:r>
              <a:rPr lang="en-IN" dirty="0">
                <a:latin typeface="Times New Roman" panose="02020603050405020304" pitchFamily="18" charset="0"/>
                <a:ea typeface="Times New Roman" panose="02020603050405020304" pitchFamily="18" charset="0"/>
                <a:cs typeface="Times New Roman" panose="02020603050405020304" pitchFamily="18" charset="0"/>
              </a:rPr>
              <a:t>: Often cumbersome and time-consuming. Victims may hesitate due to lack of anonymity.</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914400">
              <a:lnSpc>
                <a:spcPct val="107000"/>
              </a:lnSpc>
              <a:spcAft>
                <a:spcPts val="800"/>
              </a:spcAft>
            </a:pPr>
            <a:r>
              <a:rPr lang="en-IN" sz="800" dirty="0">
                <a:latin typeface="Times New Roman" panose="02020603050405020304" pitchFamily="18" charset="0"/>
                <a:ea typeface="Times New Roman" panose="02020603050405020304" pitchFamily="18" charset="0"/>
                <a:cs typeface="Tunga" panose="020B0502040204020203" pitchFamily="34" charset="0"/>
              </a:rPr>
              <a:t> </a:t>
            </a:r>
            <a:endParaRPr lang="en-IN" sz="4000"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AI-based Moderation Systems</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Drawback</a:t>
            </a:r>
            <a:r>
              <a:rPr lang="en-IN" dirty="0">
                <a:latin typeface="Times New Roman" panose="02020603050405020304" pitchFamily="18" charset="0"/>
                <a:ea typeface="Times New Roman" panose="02020603050405020304" pitchFamily="18" charset="0"/>
                <a:cs typeface="Times New Roman" panose="02020603050405020304" pitchFamily="18" charset="0"/>
              </a:rPr>
              <a:t>: These systems focus on content moderation but don’t provide emotional support or guidance to victims.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914400">
              <a:lnSpc>
                <a:spcPct val="107000"/>
              </a:lnSpc>
              <a:spcAft>
                <a:spcPts val="800"/>
              </a:spcAft>
            </a:pPr>
            <a:r>
              <a:rPr lang="en-IN" sz="800" dirty="0">
                <a:latin typeface="Times New Roman" panose="02020603050405020304" pitchFamily="18" charset="0"/>
                <a:ea typeface="Times New Roman" panose="02020603050405020304" pitchFamily="18" charset="0"/>
                <a:cs typeface="Tunga" panose="020B0502040204020203" pitchFamily="34" charset="0"/>
              </a:rPr>
              <a:t> </a:t>
            </a:r>
            <a:endParaRPr lang="en-IN" sz="4000"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Social Media Keyword Filtering</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Drawback</a:t>
            </a:r>
            <a:r>
              <a:rPr lang="en-IN" dirty="0">
                <a:latin typeface="Times New Roman" panose="02020603050405020304" pitchFamily="18" charset="0"/>
                <a:ea typeface="Times New Roman" panose="02020603050405020304" pitchFamily="18" charset="0"/>
                <a:cs typeface="Times New Roman" panose="02020603050405020304" pitchFamily="18" charset="0"/>
              </a:rPr>
              <a:t>: Inefficient due to high rates of false positives, especially when detecting subtle forms of bullying.</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914400">
              <a:lnSpc>
                <a:spcPct val="107000"/>
              </a:lnSpc>
              <a:spcAft>
                <a:spcPts val="800"/>
              </a:spcAft>
            </a:pPr>
            <a:r>
              <a:rPr lang="en-IN" sz="800" dirty="0">
                <a:latin typeface="Times New Roman" panose="02020603050405020304" pitchFamily="18" charset="0"/>
                <a:ea typeface="Times New Roman" panose="02020603050405020304" pitchFamily="18" charset="0"/>
                <a:cs typeface="Tunga" panose="020B0502040204020203" pitchFamily="34" charset="0"/>
              </a:rPr>
              <a:t> </a:t>
            </a:r>
            <a:endParaRPr lang="en-IN" sz="4000"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Anonymous Reporting Tools</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Drawback</a:t>
            </a:r>
            <a:r>
              <a:rPr lang="en-IN" dirty="0">
                <a:latin typeface="Times New Roman" panose="02020603050405020304" pitchFamily="18" charset="0"/>
                <a:ea typeface="Times New Roman" panose="02020603050405020304" pitchFamily="18" charset="0"/>
                <a:cs typeface="Times New Roman" panose="02020603050405020304" pitchFamily="18" charset="0"/>
              </a:rPr>
              <a:t>: Lack of integration with emotional support and poor guidance in the reporting process.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Provide Emotional Support</a:t>
            </a:r>
            <a:r>
              <a:rPr lang="en-IN" dirty="0">
                <a:latin typeface="Times New Roman" panose="02020603050405020304" pitchFamily="18" charset="0"/>
                <a:ea typeface="Times New Roman" panose="02020603050405020304" pitchFamily="18" charset="0"/>
                <a:cs typeface="Tunga" panose="020B0502040204020203" pitchFamily="34" charset="0"/>
              </a:rPr>
              <a:t>: Develop a chatbot that offers real-time, empathetic support to victims of cyberbullying, addressing the emotional distress caused by the incidents.</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Anonymous Reporting</a:t>
            </a:r>
            <a:r>
              <a:rPr lang="en-IN" dirty="0">
                <a:latin typeface="Times New Roman" panose="02020603050405020304" pitchFamily="18" charset="0"/>
                <a:ea typeface="Times New Roman" panose="02020603050405020304" pitchFamily="18" charset="0"/>
                <a:cs typeface="Tunga" panose="020B0502040204020203" pitchFamily="34" charset="0"/>
              </a:rPr>
              <a:t>: Ensure complete anonymity for victims reporting cyberbullying incidents to the relevant authorities.</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Improve Accuracy in Cyberbullying Detection</a:t>
            </a:r>
            <a:r>
              <a:rPr lang="en-IN" dirty="0">
                <a:latin typeface="Times New Roman" panose="02020603050405020304" pitchFamily="18" charset="0"/>
                <a:ea typeface="Times New Roman" panose="02020603050405020304" pitchFamily="18" charset="0"/>
                <a:cs typeface="Tunga" panose="020B0502040204020203" pitchFamily="34" charset="0"/>
              </a:rPr>
              <a:t>: Utilize NLP and machine learning to accurately detect cyberbullying incidents, reducing false positives and negatives.</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Generate Regional Crime Statistics</a:t>
            </a:r>
            <a:r>
              <a:rPr lang="en-IN" dirty="0">
                <a:latin typeface="Times New Roman" panose="02020603050405020304" pitchFamily="18" charset="0"/>
                <a:ea typeface="Times New Roman" panose="02020603050405020304" pitchFamily="18" charset="0"/>
                <a:cs typeface="Tunga" panose="020B0502040204020203" pitchFamily="34" charset="0"/>
              </a:rPr>
              <a:t>: Provide law enforcement with real-time statistics on cyberbullying incidents, enabling them to focus on high-risk areas.</a:t>
            </a:r>
            <a:endParaRPr lang="en-IN" dirty="0">
              <a:latin typeface="Calibri" panose="020F0502020204030204" pitchFamily="34" charset="0"/>
              <a:ea typeface="Times New Roman" panose="02020603050405020304" pitchFamily="18" charset="0"/>
              <a:cs typeface="Tunga" panose="020B0502040204020203" pitchFamily="34"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2500" lnSpcReduction="20000"/>
          </a:bodyPr>
          <a:lstStyle/>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User Interaction Module</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Handles the chat interface and emotional support messages based on NLP-driven intent detection.</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Incident Reporting Module</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Gathers and anonymizes details about the incident, such as time, place, and involved individuals.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Anonymization Module</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Strips identifying information from reports before sending them to authorities.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Data Analysis Module</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dirty="0" err="1">
                <a:latin typeface="Times New Roman" panose="02020603050405020304" pitchFamily="18" charset="0"/>
                <a:ea typeface="Times New Roman" panose="02020603050405020304" pitchFamily="18" charset="0"/>
                <a:cs typeface="Times New Roman" panose="02020603050405020304" pitchFamily="18" charset="0"/>
              </a:rPr>
              <a:t>Analyzes</a:t>
            </a:r>
            <a:r>
              <a:rPr lang="en-IN" dirty="0">
                <a:latin typeface="Times New Roman" panose="02020603050405020304" pitchFamily="18" charset="0"/>
                <a:ea typeface="Times New Roman" panose="02020603050405020304" pitchFamily="18" charset="0"/>
                <a:cs typeface="Times New Roman" panose="02020603050405020304" pitchFamily="18" charset="0"/>
              </a:rPr>
              <a:t> reported incidents for trends and generates red-alert regions based on cyberbullying frequency.</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IN" b="1" dirty="0">
                <a:latin typeface="Times New Roman" panose="02020603050405020304" pitchFamily="18" charset="0"/>
                <a:ea typeface="Times New Roman" panose="02020603050405020304" pitchFamily="18" charset="0"/>
                <a:cs typeface="Tunga" panose="020B0502040204020203" pitchFamily="34" charset="0"/>
              </a:rPr>
              <a:t>API Integration Module</a:t>
            </a:r>
            <a:endParaRPr lang="en-IN" sz="1800" dirty="0">
              <a:latin typeface="Calibri" panose="020F0502020204030204" pitchFamily="34" charset="0"/>
              <a:ea typeface="Times New Roman" panose="02020603050405020304" pitchFamily="18" charset="0"/>
              <a:cs typeface="Tunga" panose="020B0502040204020203" pitchFamily="34" charset="0"/>
            </a:endParaRPr>
          </a:p>
          <a:p>
            <a:pPr lvl="1">
              <a:lnSpc>
                <a:spcPct val="107000"/>
              </a:lnSpc>
              <a:spcAft>
                <a:spcPts val="800"/>
              </a:spcAft>
              <a:buSzPts val="1000"/>
              <a:buFont typeface="Courier New" panose="02070309020205020404" pitchFamily="49" charset="0"/>
              <a:buChar char="o"/>
              <a:tabLst>
                <a:tab pos="9144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Interfaces with law enforcement systems to forward reports and statistical data securely.</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AEA2BFF9-C4B5-638A-05AA-EF3990CDFE5B}"/>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9572" t="29545" r="4676" b="15383"/>
          <a:stretch/>
        </p:blipFill>
        <p:spPr bwMode="auto">
          <a:xfrm>
            <a:off x="0" y="1205522"/>
            <a:ext cx="12309878" cy="44469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lnSpcReduction="10000"/>
          </a:bodyPr>
          <a:lstStyle/>
          <a:p>
            <a:pPr lvl="0">
              <a:lnSpc>
                <a:spcPct val="107000"/>
              </a:lnSpc>
              <a:buFont typeface="Symbol" panose="05050102010706020507" pitchFamily="18" charset="2"/>
              <a:buChar char=""/>
            </a:pPr>
            <a:r>
              <a:rPr lang="en-IN" b="1" dirty="0">
                <a:latin typeface="Times New Roman" panose="02020603050405020304" pitchFamily="18" charset="0"/>
                <a:ea typeface="Times New Roman" panose="02020603050405020304" pitchFamily="18" charset="0"/>
                <a:cs typeface="Tunga" panose="020B0502040204020203" pitchFamily="34" charset="0"/>
              </a:rPr>
              <a:t>Hardware</a:t>
            </a:r>
            <a:r>
              <a:rPr lang="en-IN" dirty="0">
                <a:latin typeface="Times New Roman" panose="02020603050405020304" pitchFamily="18" charset="0"/>
                <a:ea typeface="Times New Roman" panose="02020603050405020304" pitchFamily="18" charset="0"/>
                <a:cs typeface="Tunga" panose="020B0502040204020203" pitchFamily="34" charset="0"/>
              </a:rPr>
              <a:t>:</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buFont typeface="Courier New" panose="02070309020205020404" pitchFamily="49" charset="0"/>
              <a:buChar char="o"/>
            </a:pPr>
            <a:r>
              <a:rPr lang="en-IN" dirty="0">
                <a:latin typeface="Times New Roman" panose="02020603050405020304" pitchFamily="18" charset="0"/>
                <a:ea typeface="Times New Roman" panose="02020603050405020304" pitchFamily="18" charset="0"/>
                <a:cs typeface="Tunga" panose="020B0502040204020203" pitchFamily="34" charset="0"/>
              </a:rPr>
              <a:t>Any system capable of supporting AI-based software.</a:t>
            </a:r>
            <a:endParaRPr lang="en-IN" dirty="0">
              <a:latin typeface="Calibri" panose="020F0502020204030204" pitchFamily="34" charset="0"/>
              <a:ea typeface="Times New Roman" panose="02020603050405020304" pitchFamily="18" charset="0"/>
              <a:cs typeface="Tunga" panose="020B0502040204020203" pitchFamily="34" charset="0"/>
            </a:endParaRPr>
          </a:p>
          <a:p>
            <a:pPr marL="914400">
              <a:lnSpc>
                <a:spcPct val="107000"/>
              </a:lnSpc>
            </a:pPr>
            <a:r>
              <a:rPr lang="en-IN" dirty="0">
                <a:latin typeface="Times New Roman" panose="02020603050405020304" pitchFamily="18" charset="0"/>
                <a:ea typeface="Times New Roman" panose="02020603050405020304" pitchFamily="18" charset="0"/>
                <a:cs typeface="Tunga" panose="020B0502040204020203" pitchFamily="34" charset="0"/>
              </a:rPr>
              <a:t> </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07000"/>
              </a:lnSpc>
              <a:buFont typeface="Symbol" panose="05050102010706020507" pitchFamily="18" charset="2"/>
              <a:buChar char=""/>
            </a:pPr>
            <a:r>
              <a:rPr lang="en-IN" b="1" dirty="0">
                <a:latin typeface="Times New Roman" panose="02020603050405020304" pitchFamily="18" charset="0"/>
                <a:ea typeface="Times New Roman" panose="02020603050405020304" pitchFamily="18" charset="0"/>
                <a:cs typeface="Tunga" panose="020B0502040204020203" pitchFamily="34" charset="0"/>
              </a:rPr>
              <a:t>Software</a:t>
            </a:r>
            <a:r>
              <a:rPr lang="en-IN" dirty="0">
                <a:latin typeface="Times New Roman" panose="02020603050405020304" pitchFamily="18" charset="0"/>
                <a:ea typeface="Times New Roman" panose="02020603050405020304" pitchFamily="18" charset="0"/>
                <a:cs typeface="Tunga" panose="020B0502040204020203" pitchFamily="34" charset="0"/>
              </a:rPr>
              <a:t>:</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50000"/>
              </a:lnSpc>
              <a:buFont typeface="Courier New" panose="02070309020205020404" pitchFamily="49" charset="0"/>
              <a:buChar char="o"/>
            </a:pPr>
            <a:r>
              <a:rPr lang="en-IN" b="1" dirty="0" err="1">
                <a:latin typeface="Times New Roman" panose="02020603050405020304" pitchFamily="18" charset="0"/>
                <a:ea typeface="Times New Roman" panose="02020603050405020304" pitchFamily="18" charset="0"/>
                <a:cs typeface="Tunga" panose="020B0502040204020203" pitchFamily="34" charset="0"/>
              </a:rPr>
              <a:t>Botpress</a:t>
            </a:r>
            <a:r>
              <a:rPr lang="en-IN" dirty="0">
                <a:latin typeface="Times New Roman" panose="02020603050405020304" pitchFamily="18" charset="0"/>
                <a:ea typeface="Times New Roman" panose="02020603050405020304" pitchFamily="18" charset="0"/>
                <a:cs typeface="Tunga" panose="020B0502040204020203" pitchFamily="34" charset="0"/>
              </a:rPr>
              <a:t>: For developing the chatbot’s conversational flows.</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50000"/>
              </a:lnSpc>
              <a:buFont typeface="Courier New" panose="02070309020205020404" pitchFamily="49" charset="0"/>
              <a:buChar char="o"/>
            </a:pPr>
            <a:r>
              <a:rPr lang="en-IN" b="1" dirty="0">
                <a:latin typeface="Times New Roman" panose="02020603050405020304" pitchFamily="18" charset="0"/>
                <a:ea typeface="Times New Roman" panose="02020603050405020304" pitchFamily="18" charset="0"/>
                <a:cs typeface="Tunga" panose="020B0502040204020203" pitchFamily="34" charset="0"/>
              </a:rPr>
              <a:t>Python</a:t>
            </a:r>
            <a:r>
              <a:rPr lang="en-IN" dirty="0">
                <a:latin typeface="Times New Roman" panose="02020603050405020304" pitchFamily="18" charset="0"/>
                <a:ea typeface="Times New Roman" panose="02020603050405020304" pitchFamily="18" charset="0"/>
                <a:cs typeface="Tunga" panose="020B0502040204020203" pitchFamily="34" charset="0"/>
              </a:rPr>
              <a:t>: For scripting machine learning algorithms and NLP tasks. And data Analysis</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50000"/>
              </a:lnSpc>
              <a:buFont typeface="Courier New" panose="02070309020205020404" pitchFamily="49" charset="0"/>
              <a:buChar char="o"/>
            </a:pPr>
            <a:r>
              <a:rPr lang="en-IN" b="1" dirty="0">
                <a:latin typeface="Times New Roman" panose="02020603050405020304" pitchFamily="18" charset="0"/>
                <a:ea typeface="Times New Roman" panose="02020603050405020304" pitchFamily="18" charset="0"/>
                <a:cs typeface="Tunga" panose="020B0502040204020203" pitchFamily="34" charset="0"/>
              </a:rPr>
              <a:t>NLP</a:t>
            </a:r>
            <a:r>
              <a:rPr lang="en-IN" dirty="0">
                <a:latin typeface="Times New Roman" panose="02020603050405020304" pitchFamily="18" charset="0"/>
                <a:ea typeface="Times New Roman" panose="02020603050405020304" pitchFamily="18" charset="0"/>
                <a:cs typeface="Tunga" panose="020B0502040204020203" pitchFamily="34" charset="0"/>
              </a:rPr>
              <a:t>: for entity recognition and intent detection.</a:t>
            </a:r>
            <a:endParaRPr lang="en-IN" dirty="0">
              <a:latin typeface="Calibri" panose="020F0502020204030204" pitchFamily="34" charset="0"/>
              <a:ea typeface="Times New Roman" panose="02020603050405020304" pitchFamily="18" charset="0"/>
              <a:cs typeface="Tunga" panose="020B0502040204020203" pitchFamily="34" charset="0"/>
            </a:endParaRPr>
          </a:p>
          <a:p>
            <a:pPr lvl="0">
              <a:lnSpc>
                <a:spcPct val="150000"/>
              </a:lnSpc>
              <a:spcAft>
                <a:spcPts val="800"/>
              </a:spcAft>
              <a:buFont typeface="Courier New" panose="02070309020205020404" pitchFamily="49" charset="0"/>
              <a:buChar char="o"/>
            </a:pPr>
            <a:r>
              <a:rPr lang="en-IN" b="1" dirty="0">
                <a:latin typeface="Times New Roman" panose="02020603050405020304" pitchFamily="18" charset="0"/>
                <a:ea typeface="Times New Roman" panose="02020603050405020304" pitchFamily="18" charset="0"/>
                <a:cs typeface="Tunga" panose="020B0502040204020203" pitchFamily="34" charset="0"/>
              </a:rPr>
              <a:t>Database</a:t>
            </a:r>
            <a:r>
              <a:rPr lang="en-IN" dirty="0">
                <a:latin typeface="Times New Roman" panose="02020603050405020304" pitchFamily="18" charset="0"/>
                <a:ea typeface="Times New Roman" panose="02020603050405020304" pitchFamily="18" charset="0"/>
                <a:cs typeface="Tunga" panose="020B0502040204020203" pitchFamily="34" charset="0"/>
              </a:rPr>
              <a:t>: MySQL or MongoDB for storing anonymized user reports.</a:t>
            </a:r>
            <a:endParaRPr lang="en-IN" dirty="0">
              <a:latin typeface="Calibri" panose="020F0502020204030204" pitchFamily="34" charset="0"/>
              <a:ea typeface="Times New Roman" panose="02020603050405020304" pitchFamily="18" charset="0"/>
              <a:cs typeface="Tunga" panose="020B0502040204020203" pitchFamily="34" charset="0"/>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867</TotalTime>
  <Words>1164</Words>
  <Application>Microsoft Office PowerPoint</Application>
  <PresentationFormat>Widescreen</PresentationFormat>
  <Paragraphs>119</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Cambria</vt:lpstr>
      <vt:lpstr>Courier New</vt:lpstr>
      <vt:lpstr>Symbol</vt:lpstr>
      <vt:lpstr>Times New Roman</vt:lpstr>
      <vt:lpstr>Verdana</vt:lpstr>
      <vt:lpstr>Bioinformatics</vt:lpstr>
      <vt:lpstr>Buddy Against Cyber Bullying</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Nishad Babu Sulikeri</cp:lastModifiedBy>
  <cp:revision>21</cp:revision>
  <dcterms:created xsi:type="dcterms:W3CDTF">2023-03-16T03:26:27Z</dcterms:created>
  <dcterms:modified xsi:type="dcterms:W3CDTF">2024-10-18T04:23:20Z</dcterms:modified>
</cp:coreProperties>
</file>