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11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AA6269-3C1C-4F96-A006-13DCE7D0B94E}" type="doc">
      <dgm:prSet loTypeId="urn:microsoft.com/office/officeart/2016/7/layout/AccentHomeChevronProcess" loCatId="timeline" qsTypeId="urn:microsoft.com/office/officeart/2005/8/quickstyle/simple1" qsCatId="simple" csTypeId="urn:microsoft.com/office/officeart/2005/8/colors/accent1_2" csCatId="accent1" phldr="1"/>
      <dgm:spPr/>
      <dgm:t>
        <a:bodyPr/>
        <a:lstStyle/>
        <a:p>
          <a:endParaRPr lang="en-US"/>
        </a:p>
      </dgm:t>
    </dgm:pt>
    <dgm:pt modelId="{886E4652-F3AC-42DF-9C76-62A620D430F9}">
      <dgm:prSet phldrT="[Text]" phldr="0"/>
      <dgm:spPr/>
      <dgm:t>
        <a:bodyPr/>
        <a:lstStyle/>
        <a:p>
          <a:pPr rtl="0"/>
          <a:r>
            <a:rPr lang="en-US" dirty="0">
              <a:latin typeface="Arial"/>
            </a:rPr>
            <a:t>REVIEW 0</a:t>
          </a:r>
          <a:endParaRPr lang="en-US" dirty="0"/>
        </a:p>
      </dgm:t>
    </dgm:pt>
    <dgm:pt modelId="{AF6C45A7-D5BC-4B78-B0B9-3F06BD849946}" type="parTrans" cxnId="{EBD34D5A-D9C5-4185-BEB0-1F443D7E1C3B}">
      <dgm:prSet/>
      <dgm:spPr/>
      <dgm:t>
        <a:bodyPr/>
        <a:lstStyle/>
        <a:p>
          <a:endParaRPr lang="en-US"/>
        </a:p>
      </dgm:t>
    </dgm:pt>
    <dgm:pt modelId="{532715EF-CFA7-426E-B76D-F709B3A709F7}" type="sibTrans" cxnId="{EBD34D5A-D9C5-4185-BEB0-1F443D7E1C3B}">
      <dgm:prSet/>
      <dgm:spPr/>
      <dgm:t>
        <a:bodyPr/>
        <a:lstStyle/>
        <a:p>
          <a:endParaRPr lang="en-US"/>
        </a:p>
      </dgm:t>
    </dgm:pt>
    <dgm:pt modelId="{FE7D388C-096D-41EC-A125-7DD70F3EBE25}">
      <dgm:prSet phldrT="[Text]" phldr="0"/>
      <dgm:spPr/>
      <dgm:t>
        <a:bodyPr/>
        <a:lstStyle/>
        <a:p>
          <a:pPr rtl="0"/>
          <a:r>
            <a:rPr lang="en-US" dirty="0">
              <a:latin typeface="Arial"/>
            </a:rPr>
            <a:t>REVIEW 1</a:t>
          </a:r>
          <a:endParaRPr lang="en-US" dirty="0"/>
        </a:p>
      </dgm:t>
    </dgm:pt>
    <dgm:pt modelId="{D56BA4C2-3812-4AE6-9EA0-E4C683882BBF}" type="parTrans" cxnId="{DC66A97E-EAF8-4BDB-BF06-9A5D9A9BE629}">
      <dgm:prSet/>
      <dgm:spPr/>
      <dgm:t>
        <a:bodyPr/>
        <a:lstStyle/>
        <a:p>
          <a:endParaRPr lang="en-US"/>
        </a:p>
      </dgm:t>
    </dgm:pt>
    <dgm:pt modelId="{F68E4F6B-21E1-4554-BB7B-DA6DB216E689}" type="sibTrans" cxnId="{DC66A97E-EAF8-4BDB-BF06-9A5D9A9BE629}">
      <dgm:prSet/>
      <dgm:spPr/>
      <dgm:t>
        <a:bodyPr/>
        <a:lstStyle/>
        <a:p>
          <a:endParaRPr lang="en-US"/>
        </a:p>
      </dgm:t>
    </dgm:pt>
    <dgm:pt modelId="{877565FD-6991-4D03-9BB8-3279AA50AD1C}">
      <dgm:prSet phldrT="[Text]" phldr="0"/>
      <dgm:spPr/>
      <dgm:t>
        <a:bodyPr/>
        <a:lstStyle/>
        <a:p>
          <a:r>
            <a:rPr lang="en-US" dirty="0">
              <a:latin typeface="Arial"/>
            </a:rPr>
            <a:t>DESIGN</a:t>
          </a:r>
          <a:endParaRPr lang="en-US" dirty="0"/>
        </a:p>
      </dgm:t>
    </dgm:pt>
    <dgm:pt modelId="{DE5A950E-3222-41C9-9773-10EFB9C39EC1}" type="parTrans" cxnId="{7009A472-D5DD-46A9-AFF1-D0A68B6059C4}">
      <dgm:prSet/>
      <dgm:spPr/>
      <dgm:t>
        <a:bodyPr/>
        <a:lstStyle/>
        <a:p>
          <a:endParaRPr lang="en-US"/>
        </a:p>
      </dgm:t>
    </dgm:pt>
    <dgm:pt modelId="{D4DEE7D5-8AA3-48BF-AF2C-4E60DFB09EE0}" type="sibTrans" cxnId="{7009A472-D5DD-46A9-AFF1-D0A68B6059C4}">
      <dgm:prSet/>
      <dgm:spPr/>
      <dgm:t>
        <a:bodyPr/>
        <a:lstStyle/>
        <a:p>
          <a:endParaRPr lang="en-US"/>
        </a:p>
      </dgm:t>
    </dgm:pt>
    <dgm:pt modelId="{915980F0-9FF2-49BC-83EC-CC9AD46393D3}">
      <dgm:prSet phldrT="[Text]" phldr="0"/>
      <dgm:spPr/>
      <dgm:t>
        <a:bodyPr/>
        <a:lstStyle/>
        <a:p>
          <a:pPr rtl="0"/>
          <a:r>
            <a:rPr lang="en-US" dirty="0">
              <a:latin typeface="Arial"/>
            </a:rPr>
            <a:t>REVIEW 2</a:t>
          </a:r>
          <a:endParaRPr lang="en-US" dirty="0"/>
        </a:p>
      </dgm:t>
    </dgm:pt>
    <dgm:pt modelId="{2589B5FA-9CD7-45C5-BA36-F6D4E77DEA8F}" type="parTrans" cxnId="{79391C52-8129-4334-B18A-DB348115AC14}">
      <dgm:prSet/>
      <dgm:spPr/>
      <dgm:t>
        <a:bodyPr/>
        <a:lstStyle/>
        <a:p>
          <a:endParaRPr lang="en-US"/>
        </a:p>
      </dgm:t>
    </dgm:pt>
    <dgm:pt modelId="{A43E76E8-DD9C-40B8-8C07-0D5EF0002F11}" type="sibTrans" cxnId="{79391C52-8129-4334-B18A-DB348115AC14}">
      <dgm:prSet/>
      <dgm:spPr/>
      <dgm:t>
        <a:bodyPr/>
        <a:lstStyle/>
        <a:p>
          <a:endParaRPr lang="en-US"/>
        </a:p>
      </dgm:t>
    </dgm:pt>
    <dgm:pt modelId="{EFC262B1-768F-4AA7-8779-F4555DBEF02C}">
      <dgm:prSet phldrT="[Text]" phldr="0"/>
      <dgm:spPr/>
      <dgm:t>
        <a:bodyPr/>
        <a:lstStyle/>
        <a:p>
          <a:r>
            <a:rPr lang="en-US" dirty="0">
              <a:latin typeface="Arial"/>
            </a:rPr>
            <a:t>BUILD</a:t>
          </a:r>
          <a:endParaRPr lang="en-US" dirty="0"/>
        </a:p>
      </dgm:t>
    </dgm:pt>
    <dgm:pt modelId="{4068D18B-B7F7-4624-8261-488CA5D5B03B}" type="parTrans" cxnId="{E266B995-B6CE-4230-BA5D-AA088C7AB901}">
      <dgm:prSet/>
      <dgm:spPr/>
      <dgm:t>
        <a:bodyPr/>
        <a:lstStyle/>
        <a:p>
          <a:endParaRPr lang="en-US"/>
        </a:p>
      </dgm:t>
    </dgm:pt>
    <dgm:pt modelId="{B364BA43-2B9F-459B-B582-2346210EBBAB}" type="sibTrans" cxnId="{E266B995-B6CE-4230-BA5D-AA088C7AB901}">
      <dgm:prSet/>
      <dgm:spPr/>
      <dgm:t>
        <a:bodyPr/>
        <a:lstStyle/>
        <a:p>
          <a:endParaRPr lang="en-US"/>
        </a:p>
      </dgm:t>
    </dgm:pt>
    <dgm:pt modelId="{26E2E9D5-850B-4682-BAFD-AD0A1217072A}">
      <dgm:prSet phldr="0"/>
      <dgm:spPr/>
      <dgm:t>
        <a:bodyPr/>
        <a:lstStyle/>
        <a:p>
          <a:pPr rtl="0"/>
          <a:r>
            <a:rPr lang="en-US" dirty="0">
              <a:latin typeface="Arial"/>
            </a:rPr>
            <a:t>REVIEW 3</a:t>
          </a:r>
        </a:p>
      </dgm:t>
    </dgm:pt>
    <dgm:pt modelId="{50969D39-A57F-4781-BC2C-E58C55381313}" type="parTrans" cxnId="{27519106-AE2C-4DA2-94D6-7497CD3C31AD}">
      <dgm:prSet/>
      <dgm:spPr/>
      <dgm:t>
        <a:bodyPr/>
        <a:lstStyle/>
        <a:p>
          <a:endParaRPr lang="en-IN"/>
        </a:p>
      </dgm:t>
    </dgm:pt>
    <dgm:pt modelId="{D1A8C932-E4CE-477B-8701-783A39BD42EA}" type="sibTrans" cxnId="{27519106-AE2C-4DA2-94D6-7497CD3C31AD}">
      <dgm:prSet/>
      <dgm:spPr/>
      <dgm:t>
        <a:bodyPr/>
        <a:lstStyle/>
        <a:p>
          <a:endParaRPr lang="en-IN"/>
        </a:p>
      </dgm:t>
    </dgm:pt>
    <dgm:pt modelId="{C0009F6A-BA61-4D25-9B6B-6C6FE053AA30}">
      <dgm:prSet phldr="0"/>
      <dgm:spPr/>
      <dgm:t>
        <a:bodyPr/>
        <a:lstStyle/>
        <a:p>
          <a:pPr rtl="0"/>
          <a:r>
            <a:rPr lang="en-US" dirty="0">
              <a:latin typeface="Arial"/>
            </a:rPr>
            <a:t>TEST</a:t>
          </a:r>
        </a:p>
      </dgm:t>
    </dgm:pt>
    <dgm:pt modelId="{082B5C72-D6A4-403A-AF4E-C719E30F0357}" type="parTrans" cxnId="{796E0604-C5C9-4BDE-ABC8-B845BF62AB45}">
      <dgm:prSet/>
      <dgm:spPr/>
      <dgm:t>
        <a:bodyPr/>
        <a:lstStyle/>
        <a:p>
          <a:endParaRPr lang="en-IN"/>
        </a:p>
      </dgm:t>
    </dgm:pt>
    <dgm:pt modelId="{324FA525-3810-47B5-9DCF-A066C291FBE7}" type="sibTrans" cxnId="{796E0604-C5C9-4BDE-ABC8-B845BF62AB45}">
      <dgm:prSet/>
      <dgm:spPr/>
      <dgm:t>
        <a:bodyPr/>
        <a:lstStyle/>
        <a:p>
          <a:endParaRPr lang="en-IN"/>
        </a:p>
      </dgm:t>
    </dgm:pt>
    <dgm:pt modelId="{765F4A49-8F20-43AB-855A-96D1954D901F}">
      <dgm:prSet phldr="0"/>
      <dgm:spPr/>
      <dgm:t>
        <a:bodyPr/>
        <a:lstStyle/>
        <a:p>
          <a:pPr rtl="0"/>
          <a:r>
            <a:rPr lang="en-US" dirty="0">
              <a:latin typeface="Arial"/>
            </a:rPr>
            <a:t>PLAN</a:t>
          </a:r>
        </a:p>
      </dgm:t>
    </dgm:pt>
    <dgm:pt modelId="{193A5C48-F67F-43C9-8D1F-6C2563A1121D}" type="parTrans" cxnId="{F2CAE66F-C64C-48DB-A71C-08CAEF16A81D}">
      <dgm:prSet/>
      <dgm:spPr/>
      <dgm:t>
        <a:bodyPr/>
        <a:lstStyle/>
        <a:p>
          <a:endParaRPr lang="en-IN"/>
        </a:p>
      </dgm:t>
    </dgm:pt>
    <dgm:pt modelId="{21DD6D74-CD1C-49ED-A4F4-2C7A565D9603}" type="sibTrans" cxnId="{F2CAE66F-C64C-48DB-A71C-08CAEF16A81D}">
      <dgm:prSet/>
      <dgm:spPr/>
      <dgm:t>
        <a:bodyPr/>
        <a:lstStyle/>
        <a:p>
          <a:endParaRPr lang="en-IN"/>
        </a:p>
      </dgm:t>
    </dgm:pt>
    <dgm:pt modelId="{33CF9836-98CA-42EA-9FDE-E703827C9848}">
      <dgm:prSet phldr="0"/>
      <dgm:spPr/>
      <dgm:t>
        <a:bodyPr/>
        <a:lstStyle/>
        <a:p>
          <a:r>
            <a:rPr lang="en-US" dirty="0">
              <a:latin typeface="Arial"/>
            </a:rPr>
            <a:t>17/09/2024</a:t>
          </a:r>
          <a:endParaRPr lang="en-US" dirty="0"/>
        </a:p>
      </dgm:t>
    </dgm:pt>
    <dgm:pt modelId="{561FE3EB-2B4F-4FC8-8385-310DC38EDC4F}" type="parTrans" cxnId="{8D50F3FD-5FB2-4EB2-83EF-C2FB56035B62}">
      <dgm:prSet/>
      <dgm:spPr/>
      <dgm:t>
        <a:bodyPr/>
        <a:lstStyle/>
        <a:p>
          <a:endParaRPr lang="en-IN"/>
        </a:p>
      </dgm:t>
    </dgm:pt>
    <dgm:pt modelId="{DA4F701F-9F71-4CD7-8848-1CF2323915A2}" type="sibTrans" cxnId="{8D50F3FD-5FB2-4EB2-83EF-C2FB56035B62}">
      <dgm:prSet/>
      <dgm:spPr/>
      <dgm:t>
        <a:bodyPr/>
        <a:lstStyle/>
        <a:p>
          <a:endParaRPr lang="en-IN"/>
        </a:p>
      </dgm:t>
    </dgm:pt>
    <dgm:pt modelId="{EF86F757-E1C6-4FD1-BE63-380AA5FB7A67}">
      <dgm:prSet phldr="0"/>
      <dgm:spPr/>
      <dgm:t>
        <a:bodyPr/>
        <a:lstStyle/>
        <a:p>
          <a:pPr rtl="0"/>
          <a:r>
            <a:rPr lang="en-US" dirty="0">
              <a:latin typeface="Arial"/>
            </a:rPr>
            <a:t>FINAL VIVA VOCE</a:t>
          </a:r>
        </a:p>
      </dgm:t>
    </dgm:pt>
    <dgm:pt modelId="{78DAB3E5-0AA3-40DD-8832-E3F59BC74706}" type="parTrans" cxnId="{6CB3448B-7038-4308-AD0C-B24E02389AAA}">
      <dgm:prSet/>
      <dgm:spPr/>
      <dgm:t>
        <a:bodyPr/>
        <a:lstStyle/>
        <a:p>
          <a:endParaRPr lang="en-IN"/>
        </a:p>
      </dgm:t>
    </dgm:pt>
    <dgm:pt modelId="{48612BCE-7EB7-40D5-BA57-45D9EC66DEB1}" type="sibTrans" cxnId="{6CB3448B-7038-4308-AD0C-B24E02389AAA}">
      <dgm:prSet/>
      <dgm:spPr/>
      <dgm:t>
        <a:bodyPr/>
        <a:lstStyle/>
        <a:p>
          <a:endParaRPr lang="en-IN"/>
        </a:p>
      </dgm:t>
    </dgm:pt>
    <dgm:pt modelId="{FBAC9387-332E-45C1-B3F4-8DF639CCBCB8}">
      <dgm:prSet phldr="0"/>
      <dgm:spPr/>
      <dgm:t>
        <a:bodyPr/>
        <a:lstStyle/>
        <a:p>
          <a:pPr rtl="0"/>
          <a:r>
            <a:rPr lang="en-US" dirty="0">
              <a:latin typeface="Arial"/>
            </a:rPr>
            <a:t>REVIEW</a:t>
          </a:r>
        </a:p>
      </dgm:t>
    </dgm:pt>
    <dgm:pt modelId="{22A99D5E-6E8B-4B84-AA29-A44550D71699}" type="parTrans" cxnId="{457BCD60-C04A-4339-9FD5-EF9D32A1F2E3}">
      <dgm:prSet/>
      <dgm:spPr/>
      <dgm:t>
        <a:bodyPr/>
        <a:lstStyle/>
        <a:p>
          <a:endParaRPr lang="en-IN"/>
        </a:p>
      </dgm:t>
    </dgm:pt>
    <dgm:pt modelId="{22F1269D-1C12-44AC-8657-48FDFB7E2701}" type="sibTrans" cxnId="{457BCD60-C04A-4339-9FD5-EF9D32A1F2E3}">
      <dgm:prSet/>
      <dgm:spPr/>
      <dgm:t>
        <a:bodyPr/>
        <a:lstStyle/>
        <a:p>
          <a:endParaRPr lang="en-IN"/>
        </a:p>
      </dgm:t>
    </dgm:pt>
    <dgm:pt modelId="{C1F73372-97D0-4EE1-8C0E-C27A5DC5375B}">
      <dgm:prSet phldrT="[Text]" phldr="0"/>
      <dgm:spPr/>
      <dgm:t>
        <a:bodyPr/>
        <a:lstStyle/>
        <a:p>
          <a:r>
            <a:rPr lang="en-US" dirty="0"/>
            <a:t>18/10/2024</a:t>
          </a:r>
        </a:p>
      </dgm:t>
    </dgm:pt>
    <dgm:pt modelId="{1102267F-67EA-4BDF-B25E-46CE9B2DCFE7}" type="parTrans" cxnId="{2F6F26D7-73CB-45D4-AE52-8B7797043B82}">
      <dgm:prSet/>
      <dgm:spPr/>
      <dgm:t>
        <a:bodyPr/>
        <a:lstStyle/>
        <a:p>
          <a:endParaRPr lang="en-IN"/>
        </a:p>
      </dgm:t>
    </dgm:pt>
    <dgm:pt modelId="{656AE629-0DC8-41BA-B4E1-233616DDC613}" type="sibTrans" cxnId="{2F6F26D7-73CB-45D4-AE52-8B7797043B82}">
      <dgm:prSet/>
      <dgm:spPr/>
      <dgm:t>
        <a:bodyPr/>
        <a:lstStyle/>
        <a:p>
          <a:endParaRPr lang="en-IN"/>
        </a:p>
      </dgm:t>
    </dgm:pt>
    <dgm:pt modelId="{7E760B8E-F3A3-492F-A209-77EEEC328E0A}" type="pres">
      <dgm:prSet presAssocID="{F3AA6269-3C1C-4F96-A006-13DCE7D0B94E}" presName="Name0" presStyleCnt="0">
        <dgm:presLayoutVars>
          <dgm:animLvl val="lvl"/>
          <dgm:resizeHandles val="exact"/>
        </dgm:presLayoutVars>
      </dgm:prSet>
      <dgm:spPr/>
    </dgm:pt>
    <dgm:pt modelId="{46C66559-DD36-4D68-A05B-41E0E5039BF6}" type="pres">
      <dgm:prSet presAssocID="{886E4652-F3AC-42DF-9C76-62A620D430F9}" presName="composite" presStyleCnt="0"/>
      <dgm:spPr/>
    </dgm:pt>
    <dgm:pt modelId="{358A5A06-E411-4E8C-9785-C6263F4DD183}" type="pres">
      <dgm:prSet presAssocID="{886E4652-F3AC-42DF-9C76-62A620D430F9}" presName="L" presStyleLbl="solidFgAcc1" presStyleIdx="0" presStyleCnt="5">
        <dgm:presLayoutVars>
          <dgm:chMax val="0"/>
          <dgm:chPref val="0"/>
        </dgm:presLayoutVars>
      </dgm:prSet>
      <dgm:spPr/>
    </dgm:pt>
    <dgm:pt modelId="{15BD7681-BB6B-4B05-8BD8-01BC9F0AC92C}" type="pres">
      <dgm:prSet presAssocID="{886E4652-F3AC-42DF-9C76-62A620D430F9}" presName="parTx" presStyleLbl="alignNode1" presStyleIdx="0" presStyleCnt="5">
        <dgm:presLayoutVars>
          <dgm:chMax val="0"/>
          <dgm:chPref val="0"/>
          <dgm:bulletEnabled val="1"/>
        </dgm:presLayoutVars>
      </dgm:prSet>
      <dgm:spPr/>
    </dgm:pt>
    <dgm:pt modelId="{5793E581-9B25-4347-8747-7A092EA5FA65}" type="pres">
      <dgm:prSet presAssocID="{886E4652-F3AC-42DF-9C76-62A620D430F9}" presName="desTx" presStyleLbl="revTx" presStyleIdx="0" presStyleCnt="5">
        <dgm:presLayoutVars>
          <dgm:chMax val="0"/>
          <dgm:chPref val="0"/>
          <dgm:bulletEnabled val="1"/>
        </dgm:presLayoutVars>
      </dgm:prSet>
      <dgm:spPr/>
    </dgm:pt>
    <dgm:pt modelId="{3732E30F-CEF4-471D-B2D1-EB5DA163BFD7}" type="pres">
      <dgm:prSet presAssocID="{886E4652-F3AC-42DF-9C76-62A620D430F9}" presName="EmptyPlaceHolder" presStyleCnt="0"/>
      <dgm:spPr/>
    </dgm:pt>
    <dgm:pt modelId="{E1109926-6B5D-44E1-81CC-6A9B304D529C}" type="pres">
      <dgm:prSet presAssocID="{532715EF-CFA7-426E-B76D-F709B3A709F7}" presName="space" presStyleCnt="0"/>
      <dgm:spPr/>
    </dgm:pt>
    <dgm:pt modelId="{4EC45D17-428D-49C2-A803-5A6B35D4DEDF}" type="pres">
      <dgm:prSet presAssocID="{FE7D388C-096D-41EC-A125-7DD70F3EBE25}" presName="composite" presStyleCnt="0"/>
      <dgm:spPr/>
    </dgm:pt>
    <dgm:pt modelId="{24359727-D3D0-47DE-A4C2-90AD828C176C}" type="pres">
      <dgm:prSet presAssocID="{FE7D388C-096D-41EC-A125-7DD70F3EBE25}" presName="L" presStyleLbl="solidFgAcc1" presStyleIdx="1" presStyleCnt="5">
        <dgm:presLayoutVars>
          <dgm:chMax val="0"/>
          <dgm:chPref val="0"/>
        </dgm:presLayoutVars>
      </dgm:prSet>
      <dgm:spPr/>
    </dgm:pt>
    <dgm:pt modelId="{590EB88B-9951-4C52-A9D9-67C993F3D2F9}" type="pres">
      <dgm:prSet presAssocID="{FE7D388C-096D-41EC-A125-7DD70F3EBE25}" presName="parTx" presStyleLbl="alignNode1" presStyleIdx="1" presStyleCnt="5">
        <dgm:presLayoutVars>
          <dgm:chMax val="0"/>
          <dgm:chPref val="0"/>
          <dgm:bulletEnabled val="1"/>
        </dgm:presLayoutVars>
      </dgm:prSet>
      <dgm:spPr/>
    </dgm:pt>
    <dgm:pt modelId="{C5BD0F7D-CBFA-445B-BB53-65CB19752E19}" type="pres">
      <dgm:prSet presAssocID="{FE7D388C-096D-41EC-A125-7DD70F3EBE25}" presName="desTx" presStyleLbl="revTx" presStyleIdx="1" presStyleCnt="5">
        <dgm:presLayoutVars>
          <dgm:chMax val="0"/>
          <dgm:chPref val="0"/>
          <dgm:bulletEnabled val="1"/>
        </dgm:presLayoutVars>
      </dgm:prSet>
      <dgm:spPr/>
    </dgm:pt>
    <dgm:pt modelId="{5B6BC479-3EE7-4DAE-92B9-4F1FE724D144}" type="pres">
      <dgm:prSet presAssocID="{FE7D388C-096D-41EC-A125-7DD70F3EBE25}" presName="EmptyPlaceHolder" presStyleCnt="0"/>
      <dgm:spPr/>
    </dgm:pt>
    <dgm:pt modelId="{D321AFDD-771D-4C43-AE66-F60D3B20D8E0}" type="pres">
      <dgm:prSet presAssocID="{F68E4F6B-21E1-4554-BB7B-DA6DB216E689}" presName="space" presStyleCnt="0"/>
      <dgm:spPr/>
    </dgm:pt>
    <dgm:pt modelId="{51B24177-2089-4E91-BA97-DBE4375A67EE}" type="pres">
      <dgm:prSet presAssocID="{915980F0-9FF2-49BC-83EC-CC9AD46393D3}" presName="composite" presStyleCnt="0"/>
      <dgm:spPr/>
    </dgm:pt>
    <dgm:pt modelId="{E1FB981A-0EC4-4A09-9532-C3491D6FAB06}" type="pres">
      <dgm:prSet presAssocID="{915980F0-9FF2-49BC-83EC-CC9AD46393D3}" presName="L" presStyleLbl="solidFgAcc1" presStyleIdx="2" presStyleCnt="5">
        <dgm:presLayoutVars>
          <dgm:chMax val="0"/>
          <dgm:chPref val="0"/>
        </dgm:presLayoutVars>
      </dgm:prSet>
      <dgm:spPr/>
    </dgm:pt>
    <dgm:pt modelId="{14BB41AE-8E33-4865-BB9E-543FF55D5BD8}" type="pres">
      <dgm:prSet presAssocID="{915980F0-9FF2-49BC-83EC-CC9AD46393D3}" presName="parTx" presStyleLbl="alignNode1" presStyleIdx="2" presStyleCnt="5">
        <dgm:presLayoutVars>
          <dgm:chMax val="0"/>
          <dgm:chPref val="0"/>
          <dgm:bulletEnabled val="1"/>
        </dgm:presLayoutVars>
      </dgm:prSet>
      <dgm:spPr/>
    </dgm:pt>
    <dgm:pt modelId="{3174B958-2CE5-4784-8936-E9475EDCA68C}" type="pres">
      <dgm:prSet presAssocID="{915980F0-9FF2-49BC-83EC-CC9AD46393D3}" presName="desTx" presStyleLbl="revTx" presStyleIdx="2" presStyleCnt="5">
        <dgm:presLayoutVars>
          <dgm:chMax val="0"/>
          <dgm:chPref val="0"/>
          <dgm:bulletEnabled val="1"/>
        </dgm:presLayoutVars>
      </dgm:prSet>
      <dgm:spPr/>
    </dgm:pt>
    <dgm:pt modelId="{D95AEFC2-492A-4596-8186-6C119A8C18BE}" type="pres">
      <dgm:prSet presAssocID="{915980F0-9FF2-49BC-83EC-CC9AD46393D3}" presName="EmptyPlaceHolder" presStyleCnt="0"/>
      <dgm:spPr/>
    </dgm:pt>
    <dgm:pt modelId="{A36FA238-58CB-476F-83A7-11E25BD323A2}" type="pres">
      <dgm:prSet presAssocID="{A43E76E8-DD9C-40B8-8C07-0D5EF0002F11}" presName="space" presStyleCnt="0"/>
      <dgm:spPr/>
    </dgm:pt>
    <dgm:pt modelId="{55032CFF-6BA7-4418-82A2-183025127CC5}" type="pres">
      <dgm:prSet presAssocID="{26E2E9D5-850B-4682-BAFD-AD0A1217072A}" presName="composite" presStyleCnt="0"/>
      <dgm:spPr/>
    </dgm:pt>
    <dgm:pt modelId="{D960A2B0-905E-43A8-916F-3CAF7D5FC595}" type="pres">
      <dgm:prSet presAssocID="{26E2E9D5-850B-4682-BAFD-AD0A1217072A}" presName="L" presStyleLbl="solidFgAcc1" presStyleIdx="3" presStyleCnt="5">
        <dgm:presLayoutVars>
          <dgm:chMax val="0"/>
          <dgm:chPref val="0"/>
        </dgm:presLayoutVars>
      </dgm:prSet>
      <dgm:spPr/>
    </dgm:pt>
    <dgm:pt modelId="{964F35CC-7EEA-4C43-BB62-44C507F15A2E}" type="pres">
      <dgm:prSet presAssocID="{26E2E9D5-850B-4682-BAFD-AD0A1217072A}" presName="parTx" presStyleLbl="alignNode1" presStyleIdx="3" presStyleCnt="5">
        <dgm:presLayoutVars>
          <dgm:chMax val="0"/>
          <dgm:chPref val="0"/>
          <dgm:bulletEnabled val="1"/>
        </dgm:presLayoutVars>
      </dgm:prSet>
      <dgm:spPr/>
    </dgm:pt>
    <dgm:pt modelId="{A57B7534-837D-4A0B-9614-89317E0C3711}" type="pres">
      <dgm:prSet presAssocID="{26E2E9D5-850B-4682-BAFD-AD0A1217072A}" presName="desTx" presStyleLbl="revTx" presStyleIdx="3" presStyleCnt="5">
        <dgm:presLayoutVars>
          <dgm:chMax val="0"/>
          <dgm:chPref val="0"/>
          <dgm:bulletEnabled val="1"/>
        </dgm:presLayoutVars>
      </dgm:prSet>
      <dgm:spPr/>
    </dgm:pt>
    <dgm:pt modelId="{07F88719-C112-41D8-99EE-8125544FC30E}" type="pres">
      <dgm:prSet presAssocID="{26E2E9D5-850B-4682-BAFD-AD0A1217072A}" presName="EmptyPlaceHolder" presStyleCnt="0"/>
      <dgm:spPr/>
    </dgm:pt>
    <dgm:pt modelId="{E49968E7-B6D3-4712-B93F-FD43CB8073C0}" type="pres">
      <dgm:prSet presAssocID="{D1A8C932-E4CE-477B-8701-783A39BD42EA}" presName="space" presStyleCnt="0"/>
      <dgm:spPr/>
    </dgm:pt>
    <dgm:pt modelId="{54F8C7A3-9F86-41AE-A304-81D0AE3A080D}" type="pres">
      <dgm:prSet presAssocID="{EF86F757-E1C6-4FD1-BE63-380AA5FB7A67}" presName="composite" presStyleCnt="0"/>
      <dgm:spPr/>
    </dgm:pt>
    <dgm:pt modelId="{21630ABC-F3DD-47DF-9134-A77E89474188}" type="pres">
      <dgm:prSet presAssocID="{EF86F757-E1C6-4FD1-BE63-380AA5FB7A67}" presName="L" presStyleLbl="solidFgAcc1" presStyleIdx="4" presStyleCnt="5">
        <dgm:presLayoutVars>
          <dgm:chMax val="0"/>
          <dgm:chPref val="0"/>
        </dgm:presLayoutVars>
      </dgm:prSet>
      <dgm:spPr/>
    </dgm:pt>
    <dgm:pt modelId="{B4DBB765-176D-4A95-98B4-FA4A29FB3A22}" type="pres">
      <dgm:prSet presAssocID="{EF86F757-E1C6-4FD1-BE63-380AA5FB7A67}" presName="parTx" presStyleLbl="alignNode1" presStyleIdx="4" presStyleCnt="5">
        <dgm:presLayoutVars>
          <dgm:chMax val="0"/>
          <dgm:chPref val="0"/>
          <dgm:bulletEnabled val="1"/>
        </dgm:presLayoutVars>
      </dgm:prSet>
      <dgm:spPr/>
    </dgm:pt>
    <dgm:pt modelId="{F206FC9F-6761-4921-83CB-57CF1690F3AA}" type="pres">
      <dgm:prSet presAssocID="{EF86F757-E1C6-4FD1-BE63-380AA5FB7A67}" presName="desTx" presStyleLbl="revTx" presStyleIdx="4" presStyleCnt="5">
        <dgm:presLayoutVars>
          <dgm:chMax val="0"/>
          <dgm:chPref val="0"/>
          <dgm:bulletEnabled val="1"/>
        </dgm:presLayoutVars>
      </dgm:prSet>
      <dgm:spPr/>
    </dgm:pt>
    <dgm:pt modelId="{47A2D618-EE62-4529-A5AD-713BF2A50C71}" type="pres">
      <dgm:prSet presAssocID="{EF86F757-E1C6-4FD1-BE63-380AA5FB7A67}" presName="EmptyPlaceHolder" presStyleCnt="0"/>
      <dgm:spPr/>
    </dgm:pt>
  </dgm:ptLst>
  <dgm:cxnLst>
    <dgm:cxn modelId="{07C7BA02-E4C0-4B67-B667-7342ACD1FB1D}" type="presOf" srcId="{C1F73372-97D0-4EE1-8C0E-C27A5DC5375B}" destId="{C5BD0F7D-CBFA-445B-BB53-65CB19752E19}" srcOrd="0" destOrd="1" presId="urn:microsoft.com/office/officeart/2016/7/layout/AccentHomeChevronProcess"/>
    <dgm:cxn modelId="{796E0604-C5C9-4BDE-ABC8-B845BF62AB45}" srcId="{26E2E9D5-850B-4682-BAFD-AD0A1217072A}" destId="{C0009F6A-BA61-4D25-9B6B-6C6FE053AA30}" srcOrd="0" destOrd="0" parTransId="{082B5C72-D6A4-403A-AF4E-C719E30F0357}" sibTransId="{324FA525-3810-47B5-9DCF-A066C291FBE7}"/>
    <dgm:cxn modelId="{27519106-AE2C-4DA2-94D6-7497CD3C31AD}" srcId="{F3AA6269-3C1C-4F96-A006-13DCE7D0B94E}" destId="{26E2E9D5-850B-4682-BAFD-AD0A1217072A}" srcOrd="3" destOrd="0" parTransId="{50969D39-A57F-4781-BC2C-E58C55381313}" sibTransId="{D1A8C932-E4CE-477B-8701-783A39BD42EA}"/>
    <dgm:cxn modelId="{D53CB523-1C5D-4F1F-AE0B-F62A9138EF4E}" type="presOf" srcId="{EFC262B1-768F-4AA7-8779-F4555DBEF02C}" destId="{3174B958-2CE5-4784-8936-E9475EDCA68C}" srcOrd="0" destOrd="0" presId="urn:microsoft.com/office/officeart/2016/7/layout/AccentHomeChevronProcess"/>
    <dgm:cxn modelId="{4672CB2D-BC6B-4F8D-B440-675A7F9943BB}" type="presOf" srcId="{FE7D388C-096D-41EC-A125-7DD70F3EBE25}" destId="{590EB88B-9951-4C52-A9D9-67C993F3D2F9}" srcOrd="0" destOrd="0" presId="urn:microsoft.com/office/officeart/2016/7/layout/AccentHomeChevronProcess"/>
    <dgm:cxn modelId="{457BCD60-C04A-4339-9FD5-EF9D32A1F2E3}" srcId="{EF86F757-E1C6-4FD1-BE63-380AA5FB7A67}" destId="{FBAC9387-332E-45C1-B3F4-8DF639CCBCB8}" srcOrd="0" destOrd="0" parTransId="{22A99D5E-6E8B-4B84-AA29-A44550D71699}" sibTransId="{22F1269D-1C12-44AC-8657-48FDFB7E2701}"/>
    <dgm:cxn modelId="{F2CAE66F-C64C-48DB-A71C-08CAEF16A81D}" srcId="{886E4652-F3AC-42DF-9C76-62A620D430F9}" destId="{765F4A49-8F20-43AB-855A-96D1954D901F}" srcOrd="0" destOrd="0" parTransId="{193A5C48-F67F-43C9-8D1F-6C2563A1121D}" sibTransId="{21DD6D74-CD1C-49ED-A4F4-2C7A565D9603}"/>
    <dgm:cxn modelId="{A902B671-A484-4AC0-858B-7120E916DC1A}" type="presOf" srcId="{915980F0-9FF2-49BC-83EC-CC9AD46393D3}" destId="{14BB41AE-8E33-4865-BB9E-543FF55D5BD8}" srcOrd="0" destOrd="0" presId="urn:microsoft.com/office/officeart/2016/7/layout/AccentHomeChevronProcess"/>
    <dgm:cxn modelId="{79391C52-8129-4334-B18A-DB348115AC14}" srcId="{F3AA6269-3C1C-4F96-A006-13DCE7D0B94E}" destId="{915980F0-9FF2-49BC-83EC-CC9AD46393D3}" srcOrd="2" destOrd="0" parTransId="{2589B5FA-9CD7-45C5-BA36-F6D4E77DEA8F}" sibTransId="{A43E76E8-DD9C-40B8-8C07-0D5EF0002F11}"/>
    <dgm:cxn modelId="{7009A472-D5DD-46A9-AFF1-D0A68B6059C4}" srcId="{FE7D388C-096D-41EC-A125-7DD70F3EBE25}" destId="{877565FD-6991-4D03-9BB8-3279AA50AD1C}" srcOrd="0" destOrd="0" parTransId="{DE5A950E-3222-41C9-9773-10EFB9C39EC1}" sibTransId="{D4DEE7D5-8AA3-48BF-AF2C-4E60DFB09EE0}"/>
    <dgm:cxn modelId="{09193D58-9565-4259-A5A1-E99CEB030327}" type="presOf" srcId="{FBAC9387-332E-45C1-B3F4-8DF639CCBCB8}" destId="{F206FC9F-6761-4921-83CB-57CF1690F3AA}" srcOrd="0" destOrd="0" presId="urn:microsoft.com/office/officeart/2016/7/layout/AccentHomeChevronProcess"/>
    <dgm:cxn modelId="{EBD34D5A-D9C5-4185-BEB0-1F443D7E1C3B}" srcId="{F3AA6269-3C1C-4F96-A006-13DCE7D0B94E}" destId="{886E4652-F3AC-42DF-9C76-62A620D430F9}" srcOrd="0" destOrd="0" parTransId="{AF6C45A7-D5BC-4B78-B0B9-3F06BD849946}" sibTransId="{532715EF-CFA7-426E-B76D-F709B3A709F7}"/>
    <dgm:cxn modelId="{DC66A97E-EAF8-4BDB-BF06-9A5D9A9BE629}" srcId="{F3AA6269-3C1C-4F96-A006-13DCE7D0B94E}" destId="{FE7D388C-096D-41EC-A125-7DD70F3EBE25}" srcOrd="1" destOrd="0" parTransId="{D56BA4C2-3812-4AE6-9EA0-E4C683882BBF}" sibTransId="{F68E4F6B-21E1-4554-BB7B-DA6DB216E689}"/>
    <dgm:cxn modelId="{EFCFE07E-258B-4137-886D-0623E58145AD}" type="presOf" srcId="{886E4652-F3AC-42DF-9C76-62A620D430F9}" destId="{15BD7681-BB6B-4B05-8BD8-01BC9F0AC92C}" srcOrd="0" destOrd="0" presId="urn:microsoft.com/office/officeart/2016/7/layout/AccentHomeChevronProcess"/>
    <dgm:cxn modelId="{A748AB88-060F-4026-8A52-2EF6F74CC0AF}" type="presOf" srcId="{877565FD-6991-4D03-9BB8-3279AA50AD1C}" destId="{C5BD0F7D-CBFA-445B-BB53-65CB19752E19}" srcOrd="0" destOrd="0" presId="urn:microsoft.com/office/officeart/2016/7/layout/AccentHomeChevronProcess"/>
    <dgm:cxn modelId="{6CB3448B-7038-4308-AD0C-B24E02389AAA}" srcId="{F3AA6269-3C1C-4F96-A006-13DCE7D0B94E}" destId="{EF86F757-E1C6-4FD1-BE63-380AA5FB7A67}" srcOrd="4" destOrd="0" parTransId="{78DAB3E5-0AA3-40DD-8832-E3F59BC74706}" sibTransId="{48612BCE-7EB7-40D5-BA57-45D9EC66DEB1}"/>
    <dgm:cxn modelId="{E266B995-B6CE-4230-BA5D-AA088C7AB901}" srcId="{915980F0-9FF2-49BC-83EC-CC9AD46393D3}" destId="{EFC262B1-768F-4AA7-8779-F4555DBEF02C}" srcOrd="0" destOrd="0" parTransId="{4068D18B-B7F7-4624-8261-488CA5D5B03B}" sibTransId="{B364BA43-2B9F-459B-B582-2346210EBBAB}"/>
    <dgm:cxn modelId="{F9C52CA2-1603-4066-86C6-9D6DFDC39727}" type="presOf" srcId="{EF86F757-E1C6-4FD1-BE63-380AA5FB7A67}" destId="{B4DBB765-176D-4A95-98B4-FA4A29FB3A22}" srcOrd="0" destOrd="0" presId="urn:microsoft.com/office/officeart/2016/7/layout/AccentHomeChevronProcess"/>
    <dgm:cxn modelId="{3E22EAC2-6F29-4874-AB47-9F960ECDCAC3}" type="presOf" srcId="{765F4A49-8F20-43AB-855A-96D1954D901F}" destId="{5793E581-9B25-4347-8747-7A092EA5FA65}" srcOrd="0" destOrd="0" presId="urn:microsoft.com/office/officeart/2016/7/layout/AccentHomeChevronProcess"/>
    <dgm:cxn modelId="{CF9CC6CC-EF29-4693-BBEE-19315276B965}" type="presOf" srcId="{F3AA6269-3C1C-4F96-A006-13DCE7D0B94E}" destId="{7E760B8E-F3A3-492F-A209-77EEEC328E0A}" srcOrd="0" destOrd="0" presId="urn:microsoft.com/office/officeart/2016/7/layout/AccentHomeChevronProcess"/>
    <dgm:cxn modelId="{117AA1CE-3CFC-40B3-8388-9C41CB470DC9}" type="presOf" srcId="{C0009F6A-BA61-4D25-9B6B-6C6FE053AA30}" destId="{A57B7534-837D-4A0B-9614-89317E0C3711}" srcOrd="0" destOrd="0" presId="urn:microsoft.com/office/officeart/2016/7/layout/AccentHomeChevronProcess"/>
    <dgm:cxn modelId="{FD9FFAD4-3DFE-4885-980B-11A543513C31}" type="presOf" srcId="{26E2E9D5-850B-4682-BAFD-AD0A1217072A}" destId="{964F35CC-7EEA-4C43-BB62-44C507F15A2E}" srcOrd="0" destOrd="0" presId="urn:microsoft.com/office/officeart/2016/7/layout/AccentHomeChevronProcess"/>
    <dgm:cxn modelId="{2F6F26D7-73CB-45D4-AE52-8B7797043B82}" srcId="{FE7D388C-096D-41EC-A125-7DD70F3EBE25}" destId="{C1F73372-97D0-4EE1-8C0E-C27A5DC5375B}" srcOrd="1" destOrd="0" parTransId="{1102267F-67EA-4BDF-B25E-46CE9B2DCFE7}" sibTransId="{656AE629-0DC8-41BA-B4E1-233616DDC613}"/>
    <dgm:cxn modelId="{4FE7DBE6-9243-4048-BA43-CB708CA300F8}" type="presOf" srcId="{33CF9836-98CA-42EA-9FDE-E703827C9848}" destId="{5793E581-9B25-4347-8747-7A092EA5FA65}" srcOrd="0" destOrd="1" presId="urn:microsoft.com/office/officeart/2016/7/layout/AccentHomeChevronProcess"/>
    <dgm:cxn modelId="{8D50F3FD-5FB2-4EB2-83EF-C2FB56035B62}" srcId="{886E4652-F3AC-42DF-9C76-62A620D430F9}" destId="{33CF9836-98CA-42EA-9FDE-E703827C9848}" srcOrd="1" destOrd="0" parTransId="{561FE3EB-2B4F-4FC8-8385-310DC38EDC4F}" sibTransId="{DA4F701F-9F71-4CD7-8848-1CF2323915A2}"/>
    <dgm:cxn modelId="{5C73BE6A-A9F3-4317-8B00-D3B7D91754A3}" type="presParOf" srcId="{7E760B8E-F3A3-492F-A209-77EEEC328E0A}" destId="{46C66559-DD36-4D68-A05B-41E0E5039BF6}" srcOrd="0" destOrd="0" presId="urn:microsoft.com/office/officeart/2016/7/layout/AccentHomeChevronProcess"/>
    <dgm:cxn modelId="{1C9A203F-EC7B-431D-AACF-44708D39BDCB}" type="presParOf" srcId="{46C66559-DD36-4D68-A05B-41E0E5039BF6}" destId="{358A5A06-E411-4E8C-9785-C6263F4DD183}" srcOrd="0" destOrd="0" presId="urn:microsoft.com/office/officeart/2016/7/layout/AccentHomeChevronProcess"/>
    <dgm:cxn modelId="{E12BC8BB-469B-447F-AF2A-5425D23D2355}" type="presParOf" srcId="{46C66559-DD36-4D68-A05B-41E0E5039BF6}" destId="{15BD7681-BB6B-4B05-8BD8-01BC9F0AC92C}" srcOrd="1" destOrd="0" presId="urn:microsoft.com/office/officeart/2016/7/layout/AccentHomeChevronProcess"/>
    <dgm:cxn modelId="{4DEF9B49-7939-40FD-8419-9583F6BB2EC2}" type="presParOf" srcId="{46C66559-DD36-4D68-A05B-41E0E5039BF6}" destId="{5793E581-9B25-4347-8747-7A092EA5FA65}" srcOrd="2" destOrd="0" presId="urn:microsoft.com/office/officeart/2016/7/layout/AccentHomeChevronProcess"/>
    <dgm:cxn modelId="{76C67968-CFB7-4E3E-B7CF-EF4C3B507A68}" type="presParOf" srcId="{46C66559-DD36-4D68-A05B-41E0E5039BF6}" destId="{3732E30F-CEF4-471D-B2D1-EB5DA163BFD7}" srcOrd="3" destOrd="0" presId="urn:microsoft.com/office/officeart/2016/7/layout/AccentHomeChevronProcess"/>
    <dgm:cxn modelId="{A891CAD5-F111-46A2-8D0A-900A1455097B}" type="presParOf" srcId="{7E760B8E-F3A3-492F-A209-77EEEC328E0A}" destId="{E1109926-6B5D-44E1-81CC-6A9B304D529C}" srcOrd="1" destOrd="0" presId="urn:microsoft.com/office/officeart/2016/7/layout/AccentHomeChevronProcess"/>
    <dgm:cxn modelId="{1DD88181-6B6A-4E0F-ACE7-5C4A3DAEC661}" type="presParOf" srcId="{7E760B8E-F3A3-492F-A209-77EEEC328E0A}" destId="{4EC45D17-428D-49C2-A803-5A6B35D4DEDF}" srcOrd="2" destOrd="0" presId="urn:microsoft.com/office/officeart/2016/7/layout/AccentHomeChevronProcess"/>
    <dgm:cxn modelId="{7ACD9687-2396-49CA-971E-A111D3D33AAD}" type="presParOf" srcId="{4EC45D17-428D-49C2-A803-5A6B35D4DEDF}" destId="{24359727-D3D0-47DE-A4C2-90AD828C176C}" srcOrd="0" destOrd="0" presId="urn:microsoft.com/office/officeart/2016/7/layout/AccentHomeChevronProcess"/>
    <dgm:cxn modelId="{42E991FD-E3E6-4617-B998-3FAAD632633C}" type="presParOf" srcId="{4EC45D17-428D-49C2-A803-5A6B35D4DEDF}" destId="{590EB88B-9951-4C52-A9D9-67C993F3D2F9}" srcOrd="1" destOrd="0" presId="urn:microsoft.com/office/officeart/2016/7/layout/AccentHomeChevronProcess"/>
    <dgm:cxn modelId="{AAD4A89D-6E34-403B-A046-68FE625DD99F}" type="presParOf" srcId="{4EC45D17-428D-49C2-A803-5A6B35D4DEDF}" destId="{C5BD0F7D-CBFA-445B-BB53-65CB19752E19}" srcOrd="2" destOrd="0" presId="urn:microsoft.com/office/officeart/2016/7/layout/AccentHomeChevronProcess"/>
    <dgm:cxn modelId="{733C7947-184C-4070-A398-C4D04D646E0B}" type="presParOf" srcId="{4EC45D17-428D-49C2-A803-5A6B35D4DEDF}" destId="{5B6BC479-3EE7-4DAE-92B9-4F1FE724D144}" srcOrd="3" destOrd="0" presId="urn:microsoft.com/office/officeart/2016/7/layout/AccentHomeChevronProcess"/>
    <dgm:cxn modelId="{79380494-8B17-4C42-AD2F-E04543A70936}" type="presParOf" srcId="{7E760B8E-F3A3-492F-A209-77EEEC328E0A}" destId="{D321AFDD-771D-4C43-AE66-F60D3B20D8E0}" srcOrd="3" destOrd="0" presId="urn:microsoft.com/office/officeart/2016/7/layout/AccentHomeChevronProcess"/>
    <dgm:cxn modelId="{893C6B56-3C2A-412D-AEBD-005DBAD88415}" type="presParOf" srcId="{7E760B8E-F3A3-492F-A209-77EEEC328E0A}" destId="{51B24177-2089-4E91-BA97-DBE4375A67EE}" srcOrd="4" destOrd="0" presId="urn:microsoft.com/office/officeart/2016/7/layout/AccentHomeChevronProcess"/>
    <dgm:cxn modelId="{4FDA2AC6-07F9-4D50-8131-CE522A0DAE6C}" type="presParOf" srcId="{51B24177-2089-4E91-BA97-DBE4375A67EE}" destId="{E1FB981A-0EC4-4A09-9532-C3491D6FAB06}" srcOrd="0" destOrd="0" presId="urn:microsoft.com/office/officeart/2016/7/layout/AccentHomeChevronProcess"/>
    <dgm:cxn modelId="{79A68884-3A26-4B29-928E-8CF3E2684B19}" type="presParOf" srcId="{51B24177-2089-4E91-BA97-DBE4375A67EE}" destId="{14BB41AE-8E33-4865-BB9E-543FF55D5BD8}" srcOrd="1" destOrd="0" presId="urn:microsoft.com/office/officeart/2016/7/layout/AccentHomeChevronProcess"/>
    <dgm:cxn modelId="{9E89FB2D-8BB5-4AB4-8D9B-537901078FA6}" type="presParOf" srcId="{51B24177-2089-4E91-BA97-DBE4375A67EE}" destId="{3174B958-2CE5-4784-8936-E9475EDCA68C}" srcOrd="2" destOrd="0" presId="urn:microsoft.com/office/officeart/2016/7/layout/AccentHomeChevronProcess"/>
    <dgm:cxn modelId="{FBDCCF55-7AAB-48E9-97B0-8C5C3ABD3507}" type="presParOf" srcId="{51B24177-2089-4E91-BA97-DBE4375A67EE}" destId="{D95AEFC2-492A-4596-8186-6C119A8C18BE}" srcOrd="3" destOrd="0" presId="urn:microsoft.com/office/officeart/2016/7/layout/AccentHomeChevronProcess"/>
    <dgm:cxn modelId="{6B9469F2-33F6-44BE-A903-4B60B3820317}" type="presParOf" srcId="{7E760B8E-F3A3-492F-A209-77EEEC328E0A}" destId="{A36FA238-58CB-476F-83A7-11E25BD323A2}" srcOrd="5" destOrd="0" presId="urn:microsoft.com/office/officeart/2016/7/layout/AccentHomeChevronProcess"/>
    <dgm:cxn modelId="{FBCA0F42-0AB3-4E92-963E-41867E2544F3}" type="presParOf" srcId="{7E760B8E-F3A3-492F-A209-77EEEC328E0A}" destId="{55032CFF-6BA7-4418-82A2-183025127CC5}" srcOrd="6" destOrd="0" presId="urn:microsoft.com/office/officeart/2016/7/layout/AccentHomeChevronProcess"/>
    <dgm:cxn modelId="{5BBA7D93-22BF-4859-86F2-A89F38436521}" type="presParOf" srcId="{55032CFF-6BA7-4418-82A2-183025127CC5}" destId="{D960A2B0-905E-43A8-916F-3CAF7D5FC595}" srcOrd="0" destOrd="0" presId="urn:microsoft.com/office/officeart/2016/7/layout/AccentHomeChevronProcess"/>
    <dgm:cxn modelId="{4970DA45-C15C-4DEB-9719-CAD424E6D341}" type="presParOf" srcId="{55032CFF-6BA7-4418-82A2-183025127CC5}" destId="{964F35CC-7EEA-4C43-BB62-44C507F15A2E}" srcOrd="1" destOrd="0" presId="urn:microsoft.com/office/officeart/2016/7/layout/AccentHomeChevronProcess"/>
    <dgm:cxn modelId="{CE195466-3184-4977-97B5-33AE5878781D}" type="presParOf" srcId="{55032CFF-6BA7-4418-82A2-183025127CC5}" destId="{A57B7534-837D-4A0B-9614-89317E0C3711}" srcOrd="2" destOrd="0" presId="urn:microsoft.com/office/officeart/2016/7/layout/AccentHomeChevronProcess"/>
    <dgm:cxn modelId="{E9D09CE1-C3E2-4ECF-BE4B-2F9EB630259E}" type="presParOf" srcId="{55032CFF-6BA7-4418-82A2-183025127CC5}" destId="{07F88719-C112-41D8-99EE-8125544FC30E}" srcOrd="3" destOrd="0" presId="urn:microsoft.com/office/officeart/2016/7/layout/AccentHomeChevronProcess"/>
    <dgm:cxn modelId="{17C29699-0720-4BD8-A3E5-952E00F958B7}" type="presParOf" srcId="{7E760B8E-F3A3-492F-A209-77EEEC328E0A}" destId="{E49968E7-B6D3-4712-B93F-FD43CB8073C0}" srcOrd="7" destOrd="0" presId="urn:microsoft.com/office/officeart/2016/7/layout/AccentHomeChevronProcess"/>
    <dgm:cxn modelId="{EA5FAB61-A0EC-42E3-A97D-DB908F016489}" type="presParOf" srcId="{7E760B8E-F3A3-492F-A209-77EEEC328E0A}" destId="{54F8C7A3-9F86-41AE-A304-81D0AE3A080D}" srcOrd="8" destOrd="0" presId="urn:microsoft.com/office/officeart/2016/7/layout/AccentHomeChevronProcess"/>
    <dgm:cxn modelId="{DB89D216-2CCC-49A0-8792-1B3F3A7FC93D}" type="presParOf" srcId="{54F8C7A3-9F86-41AE-A304-81D0AE3A080D}" destId="{21630ABC-F3DD-47DF-9134-A77E89474188}" srcOrd="0" destOrd="0" presId="urn:microsoft.com/office/officeart/2016/7/layout/AccentHomeChevronProcess"/>
    <dgm:cxn modelId="{EDD8F4AC-3345-4365-BA39-78D5AEF8CC8C}" type="presParOf" srcId="{54F8C7A3-9F86-41AE-A304-81D0AE3A080D}" destId="{B4DBB765-176D-4A95-98B4-FA4A29FB3A22}" srcOrd="1" destOrd="0" presId="urn:microsoft.com/office/officeart/2016/7/layout/AccentHomeChevronProcess"/>
    <dgm:cxn modelId="{F09F2275-448D-4F22-8DA7-607F5FB137CC}" type="presParOf" srcId="{54F8C7A3-9F86-41AE-A304-81D0AE3A080D}" destId="{F206FC9F-6761-4921-83CB-57CF1690F3AA}" srcOrd="2" destOrd="0" presId="urn:microsoft.com/office/officeart/2016/7/layout/AccentHomeChevronProcess"/>
    <dgm:cxn modelId="{5570A2E4-502C-4EB6-AFA2-CD5BB0796619}" type="presParOf" srcId="{54F8C7A3-9F86-41AE-A304-81D0AE3A080D}" destId="{47A2D618-EE62-4529-A5AD-713BF2A50C7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A5A06-E411-4E8C-9785-C6263F4DD183}">
      <dsp:nvSpPr>
        <dsp:cNvPr id="0" name=""/>
        <dsp:cNvSpPr/>
      </dsp:nvSpPr>
      <dsp:spPr>
        <a:xfrm rot="5400000">
          <a:off x="-1023476" y="2016159"/>
          <a:ext cx="2228850" cy="17773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D7681-BB6B-4B05-8BD8-01BC9F0AC92C}">
      <dsp:nvSpPr>
        <dsp:cNvPr id="0" name=""/>
        <dsp:cNvSpPr/>
      </dsp:nvSpPr>
      <dsp:spPr>
        <a:xfrm>
          <a:off x="2083" y="3219450"/>
          <a:ext cx="2221631" cy="742950"/>
        </a:xfrm>
        <a:prstGeom prst="homePlate">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rPr>
            <a:t>REVIEW 0</a:t>
          </a:r>
          <a:endParaRPr lang="en-US" sz="1500" kern="1200" dirty="0"/>
        </a:p>
      </dsp:txBody>
      <dsp:txXfrm>
        <a:off x="2083" y="3219450"/>
        <a:ext cx="2128762" cy="742950"/>
      </dsp:txXfrm>
    </dsp:sp>
    <dsp:sp modelId="{5793E581-9B25-4347-8747-7A092EA5FA65}">
      <dsp:nvSpPr>
        <dsp:cNvPr id="0" name=""/>
        <dsp:cNvSpPr/>
      </dsp:nvSpPr>
      <dsp:spPr>
        <a:xfrm>
          <a:off x="179814" y="1097238"/>
          <a:ext cx="1803965" cy="2015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Arial"/>
            </a:rPr>
            <a:t>PLAN</a:t>
          </a:r>
        </a:p>
        <a:p>
          <a:pPr marL="0" lvl="0" indent="0" algn="l" defTabSz="666750">
            <a:lnSpc>
              <a:spcPct val="90000"/>
            </a:lnSpc>
            <a:spcBef>
              <a:spcPct val="0"/>
            </a:spcBef>
            <a:spcAft>
              <a:spcPct val="35000"/>
            </a:spcAft>
            <a:buNone/>
          </a:pPr>
          <a:r>
            <a:rPr lang="en-US" sz="1500" kern="1200" dirty="0">
              <a:latin typeface="Arial"/>
            </a:rPr>
            <a:t>17/09/2024</a:t>
          </a:r>
          <a:endParaRPr lang="en-US" sz="1500" kern="1200" dirty="0"/>
        </a:p>
      </dsp:txBody>
      <dsp:txXfrm>
        <a:off x="179814" y="1097238"/>
        <a:ext cx="1803965" cy="2015573"/>
      </dsp:txXfrm>
    </dsp:sp>
    <dsp:sp modelId="{24359727-D3D0-47DE-A4C2-90AD828C176C}">
      <dsp:nvSpPr>
        <dsp:cNvPr id="0" name=""/>
        <dsp:cNvSpPr/>
      </dsp:nvSpPr>
      <dsp:spPr>
        <a:xfrm rot="5400000">
          <a:off x="1087074" y="2016159"/>
          <a:ext cx="2228850" cy="17773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0EB88B-9951-4C52-A9D9-67C993F3D2F9}">
      <dsp:nvSpPr>
        <dsp:cNvPr id="0" name=""/>
        <dsp:cNvSpPr/>
      </dsp:nvSpPr>
      <dsp:spPr>
        <a:xfrm>
          <a:off x="2112633" y="3219450"/>
          <a:ext cx="2221631" cy="74295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rPr>
            <a:t>REVIEW 1</a:t>
          </a:r>
          <a:endParaRPr lang="en-US" sz="1500" kern="1200" dirty="0"/>
        </a:p>
      </dsp:txBody>
      <dsp:txXfrm>
        <a:off x="2298371" y="3219450"/>
        <a:ext cx="1850156" cy="742950"/>
      </dsp:txXfrm>
    </dsp:sp>
    <dsp:sp modelId="{C5BD0F7D-CBFA-445B-BB53-65CB19752E19}">
      <dsp:nvSpPr>
        <dsp:cNvPr id="0" name=""/>
        <dsp:cNvSpPr/>
      </dsp:nvSpPr>
      <dsp:spPr>
        <a:xfrm>
          <a:off x="2290364" y="1097238"/>
          <a:ext cx="1803965" cy="2015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latin typeface="Arial"/>
            </a:rPr>
            <a:t>DESIGN</a:t>
          </a:r>
          <a:endParaRPr lang="en-US" sz="1500" kern="1200" dirty="0"/>
        </a:p>
        <a:p>
          <a:pPr marL="0" lvl="0" indent="0" algn="l" defTabSz="666750">
            <a:lnSpc>
              <a:spcPct val="90000"/>
            </a:lnSpc>
            <a:spcBef>
              <a:spcPct val="0"/>
            </a:spcBef>
            <a:spcAft>
              <a:spcPct val="35000"/>
            </a:spcAft>
            <a:buNone/>
          </a:pPr>
          <a:r>
            <a:rPr lang="en-US" sz="1500" kern="1200" dirty="0"/>
            <a:t>18/10/2024</a:t>
          </a:r>
        </a:p>
      </dsp:txBody>
      <dsp:txXfrm>
        <a:off x="2290364" y="1097238"/>
        <a:ext cx="1803965" cy="2015573"/>
      </dsp:txXfrm>
    </dsp:sp>
    <dsp:sp modelId="{E1FB981A-0EC4-4A09-9532-C3491D6FAB06}">
      <dsp:nvSpPr>
        <dsp:cNvPr id="0" name=""/>
        <dsp:cNvSpPr/>
      </dsp:nvSpPr>
      <dsp:spPr>
        <a:xfrm rot="5400000">
          <a:off x="3197624" y="2016159"/>
          <a:ext cx="2228850" cy="17773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BB41AE-8E33-4865-BB9E-543FF55D5BD8}">
      <dsp:nvSpPr>
        <dsp:cNvPr id="0" name=""/>
        <dsp:cNvSpPr/>
      </dsp:nvSpPr>
      <dsp:spPr>
        <a:xfrm>
          <a:off x="4223184" y="3219450"/>
          <a:ext cx="2221631" cy="74295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rPr>
            <a:t>REVIEW 2</a:t>
          </a:r>
          <a:endParaRPr lang="en-US" sz="1500" kern="1200" dirty="0"/>
        </a:p>
      </dsp:txBody>
      <dsp:txXfrm>
        <a:off x="4408922" y="3219450"/>
        <a:ext cx="1850156" cy="742950"/>
      </dsp:txXfrm>
    </dsp:sp>
    <dsp:sp modelId="{3174B958-2CE5-4784-8936-E9475EDCA68C}">
      <dsp:nvSpPr>
        <dsp:cNvPr id="0" name=""/>
        <dsp:cNvSpPr/>
      </dsp:nvSpPr>
      <dsp:spPr>
        <a:xfrm>
          <a:off x="4400914" y="1097238"/>
          <a:ext cx="1803965" cy="2015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latin typeface="Arial"/>
            </a:rPr>
            <a:t>BUILD</a:t>
          </a:r>
          <a:endParaRPr lang="en-US" sz="1500" kern="1200" dirty="0"/>
        </a:p>
      </dsp:txBody>
      <dsp:txXfrm>
        <a:off x="4400914" y="1097238"/>
        <a:ext cx="1803965" cy="2015573"/>
      </dsp:txXfrm>
    </dsp:sp>
    <dsp:sp modelId="{D960A2B0-905E-43A8-916F-3CAF7D5FC595}">
      <dsp:nvSpPr>
        <dsp:cNvPr id="0" name=""/>
        <dsp:cNvSpPr/>
      </dsp:nvSpPr>
      <dsp:spPr>
        <a:xfrm rot="5400000">
          <a:off x="5308174" y="2016159"/>
          <a:ext cx="2228850" cy="17773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4F35CC-7EEA-4C43-BB62-44C507F15A2E}">
      <dsp:nvSpPr>
        <dsp:cNvPr id="0" name=""/>
        <dsp:cNvSpPr/>
      </dsp:nvSpPr>
      <dsp:spPr>
        <a:xfrm>
          <a:off x="6333734" y="3219450"/>
          <a:ext cx="2221631" cy="74295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rPr>
            <a:t>REVIEW 3</a:t>
          </a:r>
        </a:p>
      </dsp:txBody>
      <dsp:txXfrm>
        <a:off x="6519472" y="3219450"/>
        <a:ext cx="1850156" cy="742950"/>
      </dsp:txXfrm>
    </dsp:sp>
    <dsp:sp modelId="{A57B7534-837D-4A0B-9614-89317E0C3711}">
      <dsp:nvSpPr>
        <dsp:cNvPr id="0" name=""/>
        <dsp:cNvSpPr/>
      </dsp:nvSpPr>
      <dsp:spPr>
        <a:xfrm>
          <a:off x="6511464" y="1097238"/>
          <a:ext cx="1803965" cy="2015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Arial"/>
            </a:rPr>
            <a:t>TEST</a:t>
          </a:r>
        </a:p>
      </dsp:txBody>
      <dsp:txXfrm>
        <a:off x="6511464" y="1097238"/>
        <a:ext cx="1803965" cy="2015573"/>
      </dsp:txXfrm>
    </dsp:sp>
    <dsp:sp modelId="{21630ABC-F3DD-47DF-9134-A77E89474188}">
      <dsp:nvSpPr>
        <dsp:cNvPr id="0" name=""/>
        <dsp:cNvSpPr/>
      </dsp:nvSpPr>
      <dsp:spPr>
        <a:xfrm rot="5400000">
          <a:off x="7418724" y="2016159"/>
          <a:ext cx="2228850" cy="17773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DBB765-176D-4A95-98B4-FA4A29FB3A22}">
      <dsp:nvSpPr>
        <dsp:cNvPr id="0" name=""/>
        <dsp:cNvSpPr/>
      </dsp:nvSpPr>
      <dsp:spPr>
        <a:xfrm>
          <a:off x="8444284" y="3219450"/>
          <a:ext cx="2221631" cy="74295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rPr>
            <a:t>FINAL VIVA VOCE</a:t>
          </a:r>
        </a:p>
      </dsp:txBody>
      <dsp:txXfrm>
        <a:off x="8630022" y="3219450"/>
        <a:ext cx="1850156" cy="742950"/>
      </dsp:txXfrm>
    </dsp:sp>
    <dsp:sp modelId="{F206FC9F-6761-4921-83CB-57CF1690F3AA}">
      <dsp:nvSpPr>
        <dsp:cNvPr id="0" name=""/>
        <dsp:cNvSpPr/>
      </dsp:nvSpPr>
      <dsp:spPr>
        <a:xfrm>
          <a:off x="8622015" y="1097238"/>
          <a:ext cx="1803965" cy="161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Arial"/>
            </a:rPr>
            <a:t>REVIEW</a:t>
          </a:r>
        </a:p>
      </dsp:txBody>
      <dsp:txXfrm>
        <a:off x="8622015" y="1097238"/>
        <a:ext cx="1803965" cy="1610147"/>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ishu4403/bill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9" name="Google Shape;87;p13">
            <a:extLst>
              <a:ext uri="{FF2B5EF4-FFF2-40B4-BE49-F238E27FC236}">
                <a16:creationId xmlns:a16="http://schemas.microsoft.com/office/drawing/2014/main" id="{D39FE98D-FCCA-95A6-8E3D-B92D996BB6A0}"/>
              </a:ext>
            </a:extLst>
          </p:cNvPr>
          <p:cNvSpPr txBox="1">
            <a:spLocks noGrp="1"/>
          </p:cNvSpPr>
          <p:nvPr>
            <p:ph type="ctrTitle"/>
          </p:nvPr>
        </p:nvSpPr>
        <p:spPr>
          <a:xfrm>
            <a:off x="790469" y="752368"/>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Buddy Against Cyber Bullying</a:t>
            </a:r>
            <a:endParaRPr dirty="0">
              <a:solidFill>
                <a:schemeClr val="tx1"/>
              </a:solidFill>
              <a:latin typeface="Cambria" panose="02040503050406030204" pitchFamily="18" charset="0"/>
              <a:ea typeface="Cambria" panose="02040503050406030204" pitchFamily="18" charset="0"/>
            </a:endParaRPr>
          </a:p>
        </p:txBody>
      </p:sp>
      <p:sp>
        <p:nvSpPr>
          <p:cNvPr id="20" name="Google Shape;88;p13">
            <a:extLst>
              <a:ext uri="{FF2B5EF4-FFF2-40B4-BE49-F238E27FC236}">
                <a16:creationId xmlns:a16="http://schemas.microsoft.com/office/drawing/2014/main" id="{167563E7-E2FF-77D5-CF45-3C8DD77AE6BF}"/>
              </a:ext>
            </a:extLst>
          </p:cNvPr>
          <p:cNvSpPr txBox="1">
            <a:spLocks noGrp="1"/>
          </p:cNvSpPr>
          <p:nvPr>
            <p:ph type="subTitle" idx="1"/>
          </p:nvPr>
        </p:nvSpPr>
        <p:spPr>
          <a:xfrm>
            <a:off x="790469" y="1640728"/>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CDV-G07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21" name="Google Shape;89;p13">
            <a:extLst>
              <a:ext uri="{FF2B5EF4-FFF2-40B4-BE49-F238E27FC236}">
                <a16:creationId xmlns:a16="http://schemas.microsoft.com/office/drawing/2014/main" id="{CD5FB4B4-F4E4-B0FB-5C7E-BCCB299594C3}"/>
              </a:ext>
            </a:extLst>
          </p:cNvPr>
          <p:cNvGraphicFramePr/>
          <p:nvPr>
            <p:extLst>
              <p:ext uri="{D42A27DB-BD31-4B8C-83A1-F6EECF244321}">
                <p14:modId xmlns:p14="http://schemas.microsoft.com/office/powerpoint/2010/main" val="2995079074"/>
              </p:ext>
            </p:extLst>
          </p:nvPr>
        </p:nvGraphicFramePr>
        <p:xfrm>
          <a:off x="553347" y="2193028"/>
          <a:ext cx="5418675" cy="2194620"/>
        </p:xfrm>
        <a:graphic>
          <a:graphicData uri="http://schemas.openxmlformats.org/drawingml/2006/table">
            <a:tbl>
              <a:tblPr firstRow="1" bandRow="1">
                <a:tableStyleId>{3B4B98B0-60AC-42C2-AFA5-B58CD77FA1E5}</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20211CDV0012</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Nishad Babu Sulikeri</a:t>
                      </a:r>
                      <a:endParaRPr sz="1800" u="none" strike="noStrike" cap="none" dirty="0"/>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20211CDV0011</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Ganesh V Hegde</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20211CDV0029</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Dinesh Kumar Reddy M</a:t>
                      </a:r>
                      <a:endParaRPr sz="1800" u="none" strike="noStrike" cap="none" dirty="0"/>
                    </a:p>
                  </a:txBody>
                  <a:tcPr marL="91450" marR="91450" marT="45725" marB="45725" anchor="ct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20211CDV0030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K Vamsi Krishna</a:t>
                      </a:r>
                      <a:endParaRPr sz="1800" u="none" strike="noStrike" cap="none" dirty="0"/>
                    </a:p>
                  </a:txBody>
                  <a:tcPr marL="91450" marR="91450" marT="45725" marB="45725" anchor="ct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US" sz="1800" u="none" strike="noStrike" cap="none" dirty="0"/>
                        <a:t>20211CDV0004</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err="1"/>
                        <a:t>Manishimha</a:t>
                      </a:r>
                      <a:r>
                        <a:rPr lang="en-US" sz="1800" u="none" strike="noStrike" cap="none" dirty="0"/>
                        <a:t> G</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22" name="Google Shape;90;p13">
            <a:extLst>
              <a:ext uri="{FF2B5EF4-FFF2-40B4-BE49-F238E27FC236}">
                <a16:creationId xmlns:a16="http://schemas.microsoft.com/office/drawing/2014/main" id="{C99AA39E-1577-4486-B876-BC761DC9DFF1}"/>
              </a:ext>
            </a:extLst>
          </p:cNvPr>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Ashishika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Singh</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23" name="Google Shape;91;p13">
            <a:extLst>
              <a:ext uri="{FF2B5EF4-FFF2-40B4-BE49-F238E27FC236}">
                <a16:creationId xmlns:a16="http://schemas.microsoft.com/office/drawing/2014/main" id="{996631B9-BD06-6940-0B72-8D985FD4BA14}"/>
              </a:ext>
            </a:extLst>
          </p:cNvPr>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24" name="Google Shape;91;p13">
            <a:extLst>
              <a:ext uri="{FF2B5EF4-FFF2-40B4-BE49-F238E27FC236}">
                <a16:creationId xmlns:a16="http://schemas.microsoft.com/office/drawing/2014/main" id="{2BF4E605-2FA1-9F4A-D723-9FACB1846DA8}"/>
              </a:ext>
            </a:extLst>
          </p:cNvPr>
          <p:cNvSpPr txBox="1"/>
          <p:nvPr/>
        </p:nvSpPr>
        <p:spPr>
          <a:xfrm>
            <a:off x="83447" y="4720987"/>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 Computer Science and Technology (DevOps)</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 </a:t>
            </a:r>
            <a:r>
              <a:rPr lang="en-US" sz="2000" b="1" dirty="0" err="1">
                <a:solidFill>
                  <a:schemeClr val="tx1"/>
                </a:solidFill>
                <a:latin typeface="Cambria" panose="02040503050406030204" pitchFamily="18" charset="0"/>
                <a:ea typeface="Cambria" panose="02040503050406030204" pitchFamily="18" charset="0"/>
                <a:cs typeface="Verdana"/>
                <a:sym typeface="Verdana"/>
              </a:rPr>
              <a:t>Pravinth</a:t>
            </a:r>
            <a:r>
              <a:rPr lang="en-US" sz="2000" b="1" dirty="0">
                <a:solidFill>
                  <a:schemeClr val="tx1"/>
                </a:solidFill>
                <a:latin typeface="Cambria" panose="02040503050406030204" pitchFamily="18" charset="0"/>
                <a:ea typeface="Cambria" panose="02040503050406030204" pitchFamily="18" charset="0"/>
                <a:cs typeface="Verdana"/>
                <a:sym typeface="Verdana"/>
              </a:rPr>
              <a:t> Raj</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Suma N G</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2E4495D0-06BB-E923-C97D-D7F2403F9983}"/>
              </a:ext>
            </a:extLst>
          </p:cNvPr>
          <p:cNvGraphicFramePr>
            <a:graphicFrameLocks noGrp="1"/>
          </p:cNvGraphicFramePr>
          <p:nvPr>
            <p:ph idx="1"/>
            <p:extLst>
              <p:ext uri="{D42A27DB-BD31-4B8C-83A1-F6EECF244321}">
                <p14:modId xmlns:p14="http://schemas.microsoft.com/office/powerpoint/2010/main" val="647872979"/>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Increased Incident Reporting</a:t>
            </a:r>
            <a:r>
              <a:rPr lang="en-IN" dirty="0">
                <a:latin typeface="Times New Roman" panose="02020603050405020304" pitchFamily="18" charset="0"/>
                <a:ea typeface="Times New Roman" panose="02020603050405020304" pitchFamily="18" charset="0"/>
                <a:cs typeface="Tunga" panose="020B0502040204020203" pitchFamily="34" charset="0"/>
              </a:rPr>
              <a:t>: Anonymity and emotional support will encourage victims to report cyberbullying incidents more frequently.</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Accurate Detection of Cyberbullying</a:t>
            </a:r>
            <a:r>
              <a:rPr lang="en-IN" dirty="0">
                <a:latin typeface="Times New Roman" panose="02020603050405020304" pitchFamily="18" charset="0"/>
                <a:ea typeface="Times New Roman" panose="02020603050405020304" pitchFamily="18" charset="0"/>
                <a:cs typeface="Tunga" panose="020B0502040204020203" pitchFamily="34" charset="0"/>
              </a:rPr>
              <a:t>: The integration of NLP and machine learning will significantly reduce false positives, ensuring that only genuine incidents are flagged.</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Geographical Crime Data</a:t>
            </a:r>
            <a:r>
              <a:rPr lang="en-IN" dirty="0">
                <a:latin typeface="Times New Roman" panose="02020603050405020304" pitchFamily="18" charset="0"/>
                <a:ea typeface="Times New Roman" panose="02020603050405020304" pitchFamily="18" charset="0"/>
                <a:cs typeface="Tunga" panose="020B0502040204020203" pitchFamily="34" charset="0"/>
              </a:rPr>
              <a:t>: The chatbot will help law enforcement agencies by providing real-time statistics, highlighting regions where cyberbullying is prevalent.</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Psychological Well-being of Victims</a:t>
            </a:r>
            <a:r>
              <a:rPr lang="en-IN" dirty="0">
                <a:latin typeface="Times New Roman" panose="02020603050405020304" pitchFamily="18" charset="0"/>
                <a:ea typeface="Times New Roman" panose="02020603050405020304" pitchFamily="18" charset="0"/>
                <a:cs typeface="Tunga" panose="020B0502040204020203" pitchFamily="34" charset="0"/>
              </a:rPr>
              <a:t>: Providing immediate emotional support will contribute to improved mental health outcomes for victims of cyberbullying.</a:t>
            </a:r>
            <a:endParaRPr lang="en-IN" dirty="0">
              <a:latin typeface="Calibri" panose="020F0502020204030204" pitchFamily="34" charset="0"/>
              <a:ea typeface="Times New Roman" panose="02020603050405020304" pitchFamily="18" charset="0"/>
              <a:cs typeface="Tunga" panose="020B0502040204020203" pitchFamily="34" charset="0"/>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IN" dirty="0">
                <a:latin typeface="Times New Roman" panose="02020603050405020304" pitchFamily="18" charset="0"/>
                <a:ea typeface="Times New Roman" panose="02020603050405020304" pitchFamily="18" charset="0"/>
                <a:cs typeface="Tunga" panose="020B0502040204020203" pitchFamily="34" charset="0"/>
              </a:rPr>
              <a:t>The proposed system, "Billy," provides a novel solution to combat cyberbullying by combining emotional support with an anonymous reporting system. By leveraging AI, NLP, and anonymization, this project addresses the shortcomings of existing cyberbullying detection methods, ensuring victims' safety and encouraging higher reporting rates. The statistical analysis module offers valuable insights for law enforcement, helping them respond more effectively to cyber-crime.</a:t>
            </a:r>
            <a:endParaRPr lang="en-IN" dirty="0">
              <a:latin typeface="Calibri" panose="020F0502020204030204" pitchFamily="34" charset="0"/>
              <a:ea typeface="Times New Roman" panose="02020603050405020304" pitchFamily="18" charset="0"/>
              <a:cs typeface="Tunga" panose="020B0502040204020203" pitchFamily="34"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https://github.com/Nishu4403/billy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0"/>
            <a:ext cx="10668000" cy="487362"/>
          </a:xfrm>
        </p:spPr>
        <p:txBody>
          <a:bodyPr/>
          <a:lstStyle/>
          <a:p>
            <a:r>
              <a:rPr lang="en-GB" dirty="0"/>
              <a:t>References</a:t>
            </a:r>
          </a:p>
        </p:txBody>
      </p:sp>
      <p:sp>
        <p:nvSpPr>
          <p:cNvPr id="3" name="Content Placeholder 2"/>
          <p:cNvSpPr>
            <a:spLocks noGrp="1"/>
          </p:cNvSpPr>
          <p:nvPr>
            <p:ph idx="1"/>
          </p:nvPr>
        </p:nvSpPr>
        <p:spPr>
          <a:xfrm>
            <a:off x="431800" y="658587"/>
            <a:ext cx="10668000" cy="4952997"/>
          </a:xfrm>
        </p:spPr>
        <p:txBody>
          <a:bodyPr>
            <a:noAutofit/>
          </a:bodyPr>
          <a:lstStyle/>
          <a:p>
            <a:pPr marL="457200" lvl="0" indent="-457200">
              <a:lnSpc>
                <a:spcPct val="107000"/>
              </a:lnSpc>
              <a:spcAft>
                <a:spcPts val="800"/>
              </a:spcAft>
              <a:buFont typeface="+mj-lt"/>
              <a:buAutoNum type="arabicPeriod"/>
              <a:tabLst>
                <a:tab pos="457200" algn="l"/>
              </a:tabLst>
            </a:pP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Dinakar</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D., Jones, B., &amp;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Havasi</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C. (2012). "Cyberbullying Detection Using Deep Learning Techniques." </a:t>
            </a:r>
            <a:r>
              <a:rPr lang="en-IN" sz="1200" i="1" dirty="0">
                <a:latin typeface="Times New Roman" panose="02020603050405020304" pitchFamily="18" charset="0"/>
                <a:ea typeface="Times New Roman" panose="02020603050405020304" pitchFamily="18" charset="0"/>
                <a:cs typeface="Times New Roman" panose="02020603050405020304" pitchFamily="18" charset="0"/>
              </a:rPr>
              <a:t>International Conference on Web Intelligence and Intelligent Agent Technology (WI-IAT)</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a:t>
            </a:r>
            <a:br>
              <a:rPr lang="en-IN" sz="1200" dirty="0">
                <a:latin typeface="Times New Roman" panose="02020603050405020304" pitchFamily="18" charset="0"/>
                <a:ea typeface="Times New Roman" panose="02020603050405020304" pitchFamily="18" charset="0"/>
                <a:cs typeface="Times New Roman" panose="02020603050405020304" pitchFamily="18" charset="0"/>
              </a:rPr>
            </a:br>
            <a:r>
              <a:rPr lang="en-IN" sz="1200" dirty="0">
                <a:latin typeface="Times New Roman" panose="02020603050405020304" pitchFamily="18" charset="0"/>
                <a:ea typeface="Times New Roman" panose="02020603050405020304" pitchFamily="18" charset="0"/>
                <a:cs typeface="Times New Roman" panose="02020603050405020304" pitchFamily="18" charset="0"/>
              </a:rPr>
              <a:t>DOI: 10.1109/WI-IAT.2012.71</a:t>
            </a:r>
          </a:p>
          <a:p>
            <a:pPr marL="457200" lvl="0" indent="-457200">
              <a:lnSpc>
                <a:spcPct val="107000"/>
              </a:lnSpc>
              <a:spcAft>
                <a:spcPts val="800"/>
              </a:spcAft>
              <a:buFont typeface="+mj-lt"/>
              <a:buAutoNum type="arabicPeriod"/>
              <a:tabLst>
                <a:tab pos="4572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Wright, J., Martinez, L., &amp; O'Brien, K. (2014). </a:t>
            </a:r>
            <a:r>
              <a:rPr lang="en-IN" sz="1200" i="1" dirty="0">
                <a:latin typeface="Times New Roman" panose="02020603050405020304" pitchFamily="18" charset="0"/>
                <a:ea typeface="Times New Roman" panose="02020603050405020304" pitchFamily="18" charset="0"/>
                <a:cs typeface="Times New Roman" panose="02020603050405020304" pitchFamily="18" charset="0"/>
              </a:rPr>
              <a:t>A Framework for Anonymized Cybercrime Reporting</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Journal of Information Security and Applications, 19(2), 91-99. DOI: 10.1016/j.jisa.2014.01.001</a:t>
            </a:r>
          </a:p>
          <a:p>
            <a:pPr marL="457200" lvl="0" indent="-457200">
              <a:lnSpc>
                <a:spcPct val="107000"/>
              </a:lnSpc>
              <a:spcAft>
                <a:spcPts val="800"/>
              </a:spcAft>
              <a:buFont typeface="+mj-lt"/>
              <a:buAutoNum type="arabicPeriod"/>
              <a:tabLst>
                <a:tab pos="4572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Fitzpatrick, E., Dwyer, C., &amp; Stokes, N. (2016). </a:t>
            </a:r>
            <a:r>
              <a:rPr lang="en-IN" sz="1200" i="1" dirty="0">
                <a:latin typeface="Times New Roman" panose="02020603050405020304" pitchFamily="18" charset="0"/>
                <a:ea typeface="Times New Roman" panose="02020603050405020304" pitchFamily="18" charset="0"/>
                <a:cs typeface="Times New Roman" panose="02020603050405020304" pitchFamily="18" charset="0"/>
              </a:rPr>
              <a:t>Chatbots in Mental Health Support: A Case Study</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Proceedings of the International Conference on Health Informatics. DOI: 10.5220/0005632402830290</a:t>
            </a:r>
          </a:p>
          <a:p>
            <a:pPr marL="457200" lvl="0" indent="-457200">
              <a:lnSpc>
                <a:spcPct val="107000"/>
              </a:lnSpc>
              <a:spcAft>
                <a:spcPts val="800"/>
              </a:spcAft>
              <a:buFont typeface="+mj-lt"/>
              <a:buAutoNum type="arabicPeriod"/>
              <a:tabLst>
                <a:tab pos="457200" algn="l"/>
              </a:tabLst>
            </a:pP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Potha</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A., &amp;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Maragoudakis</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M. (2017). </a:t>
            </a:r>
            <a:r>
              <a:rPr lang="en-IN" sz="1200" i="1" dirty="0">
                <a:latin typeface="Times New Roman" panose="02020603050405020304" pitchFamily="18" charset="0"/>
                <a:ea typeface="Times New Roman" panose="02020603050405020304" pitchFamily="18" charset="0"/>
                <a:cs typeface="Times New Roman" panose="02020603050405020304" pitchFamily="18" charset="0"/>
              </a:rPr>
              <a:t>Machine Learning Algorithms for Cyberbullying Detection</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International Journal of Advanced Computer Science and Applications, 8(1), 240-246. DOI: 10.14569/IJACSA.2017.081240</a:t>
            </a:r>
          </a:p>
          <a:p>
            <a:pPr marL="457200" lvl="0" indent="-457200">
              <a:lnSpc>
                <a:spcPct val="107000"/>
              </a:lnSpc>
              <a:spcAft>
                <a:spcPts val="800"/>
              </a:spcAft>
              <a:buFont typeface="+mj-lt"/>
              <a:buAutoNum type="arabicPeriod"/>
              <a:tabLst>
                <a:tab pos="4572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Cowie, J., &amp; Cornelius, N. (2010). </a:t>
            </a:r>
            <a:r>
              <a:rPr lang="en-IN" sz="1200" i="1" dirty="0">
                <a:latin typeface="Times New Roman" panose="02020603050405020304" pitchFamily="18" charset="0"/>
                <a:ea typeface="Times New Roman" panose="02020603050405020304" pitchFamily="18" charset="0"/>
                <a:cs typeface="Times New Roman" panose="02020603050405020304" pitchFamily="18" charset="0"/>
              </a:rPr>
              <a:t>Natural Language Processing for Emotion Detection</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IEEE Transactions on Affective Computing, 1(1), 97-107. DOI: 10.1109/TAFFC.2010.15</a:t>
            </a:r>
          </a:p>
          <a:p>
            <a:pPr marL="457200" lvl="0" indent="-457200">
              <a:lnSpc>
                <a:spcPct val="107000"/>
              </a:lnSpc>
              <a:buFont typeface="+mj-lt"/>
              <a:buAutoNum type="arabicPeriod"/>
              <a:tabLst>
                <a:tab pos="4572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  Baldry, M., &amp; Jansen, R. (2018). </a:t>
            </a:r>
            <a:r>
              <a:rPr lang="en-IN" sz="1200" i="1" dirty="0">
                <a:latin typeface="Times New Roman" panose="02020603050405020304" pitchFamily="18" charset="0"/>
                <a:ea typeface="Times New Roman" panose="02020603050405020304" pitchFamily="18" charset="0"/>
                <a:cs typeface="Times New Roman" panose="02020603050405020304" pitchFamily="18" charset="0"/>
              </a:rPr>
              <a:t>A Hybrid Model for Cyberbullying Reporting</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Computers in Human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Behavior</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89, 289-294. DOI: 10.1016/j.chb.2018.02.001</a:t>
            </a:r>
          </a:p>
          <a:p>
            <a:pPr marL="571500" indent="-457200">
              <a:lnSpc>
                <a:spcPct val="107000"/>
              </a:lnSpc>
              <a:buFont typeface="+mj-lt"/>
              <a:buAutoNum type="arabicPeriod"/>
            </a:pP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nSpc>
                <a:spcPct val="107000"/>
              </a:lnSpc>
              <a:buFont typeface="+mj-lt"/>
              <a:buAutoNum type="arabicPeriod"/>
              <a:tabLst>
                <a:tab pos="4572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Lappas</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T., &amp;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Mustafaraj</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E. (2019). </a:t>
            </a:r>
            <a:r>
              <a:rPr lang="en-IN" sz="1200" i="1" dirty="0">
                <a:latin typeface="Times New Roman" panose="02020603050405020304" pitchFamily="18" charset="0"/>
                <a:ea typeface="Times New Roman" panose="02020603050405020304" pitchFamily="18" charset="0"/>
                <a:cs typeface="Times New Roman" panose="02020603050405020304" pitchFamily="18" charset="0"/>
              </a:rPr>
              <a:t>Entity Recognition for Cybercrime Reporting</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IEEE Transactions on Information Forensics and Security, 14(8), 2100-2109. DOI: 10.1109/TIFS.2019.2892318</a:t>
            </a:r>
          </a:p>
          <a:p>
            <a:pPr marL="571500" indent="-457200">
              <a:lnSpc>
                <a:spcPct val="107000"/>
              </a:lnSpc>
              <a:buFont typeface="+mj-lt"/>
              <a:buAutoNum type="arabicPeriod"/>
            </a:pP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nSpc>
                <a:spcPct val="107000"/>
              </a:lnSpc>
              <a:buFont typeface="+mj-lt"/>
              <a:buAutoNum type="arabicPeriod"/>
              <a:tabLst>
                <a:tab pos="4572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Poria</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A., Cambria, E., &amp;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Gelbukh</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A. (2015). </a:t>
            </a:r>
            <a:r>
              <a:rPr lang="en-IN" sz="1200" i="1" dirty="0">
                <a:latin typeface="Times New Roman" panose="02020603050405020304" pitchFamily="18" charset="0"/>
                <a:ea typeface="Times New Roman" panose="02020603050405020304" pitchFamily="18" charset="0"/>
                <a:cs typeface="Times New Roman" panose="02020603050405020304" pitchFamily="18" charset="0"/>
              </a:rPr>
              <a:t>Interactive Chatbots for Social Good</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Proceedings of the International Conference on Computational Linguistics (COLING), 181-187. DOI: 10.5555/2858916.2859016</a:t>
            </a:r>
          </a:p>
          <a:p>
            <a:pPr marL="114300" indent="0">
              <a:lnSpc>
                <a:spcPct val="107000"/>
              </a:lnSpc>
              <a:buNone/>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nSpc>
                <a:spcPct val="107000"/>
              </a:lnSpc>
              <a:buNone/>
              <a:tabLst>
                <a:tab pos="4572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9.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Patchin</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C., &amp; Hinduja, S. (2014). </a:t>
            </a:r>
            <a:r>
              <a:rPr lang="en-IN" sz="1200" i="1" dirty="0">
                <a:latin typeface="Times New Roman" panose="02020603050405020304" pitchFamily="18" charset="0"/>
                <a:ea typeface="Times New Roman" panose="02020603050405020304" pitchFamily="18" charset="0"/>
                <a:cs typeface="Times New Roman" panose="02020603050405020304" pitchFamily="18" charset="0"/>
              </a:rPr>
              <a:t>Cyberbullying Prevention Tools in Schools</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Journal of School Violence, 13(1), 1-19. DOI: 10.1080/15388220.2014.893857</a:t>
            </a:r>
          </a:p>
          <a:p>
            <a:pPr marL="114300" indent="0">
              <a:lnSpc>
                <a:spcPct val="107000"/>
              </a:lnSpc>
              <a:buNone/>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nSpc>
                <a:spcPct val="107000"/>
              </a:lnSpc>
              <a:spcAft>
                <a:spcPts val="800"/>
              </a:spcAft>
              <a:buNone/>
              <a:tabLst>
                <a:tab pos="4572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10. 	  Kumar, P., &amp; Joshi, P. (2020). </a:t>
            </a:r>
            <a:r>
              <a:rPr lang="en-IN" sz="1200" i="1" dirty="0">
                <a:latin typeface="Times New Roman" panose="02020603050405020304" pitchFamily="18" charset="0"/>
                <a:ea typeface="Times New Roman" panose="02020603050405020304" pitchFamily="18" charset="0"/>
                <a:cs typeface="Times New Roman" panose="02020603050405020304" pitchFamily="18" charset="0"/>
              </a:rPr>
              <a:t>Real-time Detection and Reporting of Cyberbullying</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IEEE Access, 8, 72942-72951. DOI: 10.1109/ACCESS.2020.2987565</a:t>
            </a:r>
          </a:p>
          <a:p>
            <a:pPr marL="457200" indent="-457200">
              <a:buFont typeface="+mj-lt"/>
              <a:buAutoNum type="arabicPeriod"/>
            </a:pP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426030"/>
            <a:ext cx="10668000" cy="4952997"/>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Cyberbullying is a form of harassment on a social/online platform. It has become very common, especially among teenagers. Our Website: Provides instant help through a user-friendly chatbot (“Billy”) which not only comforts the victim but also reports the person behind, to the cyber-crime department keeping the user’s identity anonymous. It will provoke the victim to provide important information and evidences. It will also calculate the statistics of cyber-crimes in an area visible to the cyber crime department to keep a track of crimes on a regular basis. The areas with red alert will be given more focus in any part of the country. Tips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defense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tactics would be mentioned on the website to guide the youth and others. All the data will be kept anonymous so that it cannot be used in a negative way</a:t>
            </a:r>
          </a:p>
          <a:p>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Through the integration of Natural Language Processing (NLP), sentiment analysis, and entity recognition, Billy identifies key details about bullying incidents while ensuring user anonymity. </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29" y="0"/>
            <a:ext cx="10668000" cy="487362"/>
          </a:xfrm>
        </p:spPr>
        <p:txBody>
          <a:bodyPr/>
          <a:lstStyle/>
          <a:p>
            <a:r>
              <a:rPr lang="en-GB" dirty="0"/>
              <a:t>Literature Review</a:t>
            </a:r>
          </a:p>
        </p:txBody>
      </p:sp>
      <p:sp>
        <p:nvSpPr>
          <p:cNvPr id="7" name="Content Placeholder 6">
            <a:extLst>
              <a:ext uri="{FF2B5EF4-FFF2-40B4-BE49-F238E27FC236}">
                <a16:creationId xmlns:a16="http://schemas.microsoft.com/office/drawing/2014/main" id="{3EFEED8D-E304-28D2-D8AE-7C22EA1FC82C}"/>
              </a:ext>
            </a:extLst>
          </p:cNvPr>
          <p:cNvSpPr>
            <a:spLocks noGrp="1"/>
          </p:cNvSpPr>
          <p:nvPr>
            <p:ph idx="1"/>
          </p:nvPr>
        </p:nvSpPr>
        <p:spPr/>
        <p:txBody>
          <a:bodyPr/>
          <a:lstStyle/>
          <a:p>
            <a:endParaRPr lang="en-IN"/>
          </a:p>
        </p:txBody>
      </p:sp>
      <p:pic>
        <p:nvPicPr>
          <p:cNvPr id="8" name="table">
            <a:extLst>
              <a:ext uri="{FF2B5EF4-FFF2-40B4-BE49-F238E27FC236}">
                <a16:creationId xmlns:a16="http://schemas.microsoft.com/office/drawing/2014/main" id="{93BF1383-10E5-3845-086A-F9197A6635EF}"/>
              </a:ext>
            </a:extLst>
          </p:cNvPr>
          <p:cNvPicPr>
            <a:picLocks noChangeAspect="1"/>
          </p:cNvPicPr>
          <p:nvPr/>
        </p:nvPicPr>
        <p:blipFill>
          <a:blip r:embed="rId2"/>
          <a:stretch>
            <a:fillRect/>
          </a:stretch>
        </p:blipFill>
        <p:spPr>
          <a:xfrm>
            <a:off x="627743" y="487362"/>
            <a:ext cx="10345057" cy="6164617"/>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92500" lnSpcReduction="20000"/>
          </a:bodyPr>
          <a:lstStyle/>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Manual Reporting Systems</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Drawback</a:t>
            </a:r>
            <a:r>
              <a:rPr lang="en-IN" dirty="0">
                <a:latin typeface="Times New Roman" panose="02020603050405020304" pitchFamily="18" charset="0"/>
                <a:ea typeface="Times New Roman" panose="02020603050405020304" pitchFamily="18" charset="0"/>
                <a:cs typeface="Times New Roman" panose="02020603050405020304" pitchFamily="18" charset="0"/>
              </a:rPr>
              <a:t>: Often cumbersome and time-consuming. Victims may hesitate due to lack of anonymity.</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07000"/>
              </a:lnSpc>
              <a:spcAft>
                <a:spcPts val="800"/>
              </a:spcAft>
            </a:pPr>
            <a:r>
              <a:rPr lang="en-IN" sz="800" dirty="0">
                <a:latin typeface="Times New Roman" panose="02020603050405020304" pitchFamily="18" charset="0"/>
                <a:ea typeface="Times New Roman" panose="02020603050405020304" pitchFamily="18" charset="0"/>
                <a:cs typeface="Tunga" panose="020B0502040204020203" pitchFamily="34" charset="0"/>
              </a:rPr>
              <a:t> </a:t>
            </a:r>
            <a:endParaRPr lang="en-IN" sz="4000"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AI-based Moderation Systems</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Drawback</a:t>
            </a:r>
            <a:r>
              <a:rPr lang="en-IN" dirty="0">
                <a:latin typeface="Times New Roman" panose="02020603050405020304" pitchFamily="18" charset="0"/>
                <a:ea typeface="Times New Roman" panose="02020603050405020304" pitchFamily="18" charset="0"/>
                <a:cs typeface="Times New Roman" panose="02020603050405020304" pitchFamily="18" charset="0"/>
              </a:rPr>
              <a:t>: These systems focus on content moderation but don’t provide emotional support or guidance to victims.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07000"/>
              </a:lnSpc>
              <a:spcAft>
                <a:spcPts val="800"/>
              </a:spcAft>
            </a:pPr>
            <a:r>
              <a:rPr lang="en-IN" sz="800" dirty="0">
                <a:latin typeface="Times New Roman" panose="02020603050405020304" pitchFamily="18" charset="0"/>
                <a:ea typeface="Times New Roman" panose="02020603050405020304" pitchFamily="18" charset="0"/>
                <a:cs typeface="Tunga" panose="020B0502040204020203" pitchFamily="34" charset="0"/>
              </a:rPr>
              <a:t> </a:t>
            </a:r>
            <a:endParaRPr lang="en-IN" sz="4000"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Social Media Keyword Filtering</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Drawback</a:t>
            </a:r>
            <a:r>
              <a:rPr lang="en-IN" dirty="0">
                <a:latin typeface="Times New Roman" panose="02020603050405020304" pitchFamily="18" charset="0"/>
                <a:ea typeface="Times New Roman" panose="02020603050405020304" pitchFamily="18" charset="0"/>
                <a:cs typeface="Times New Roman" panose="02020603050405020304" pitchFamily="18" charset="0"/>
              </a:rPr>
              <a:t>: Inefficient due to high rates of false positives, especially when detecting subtle forms of bullying.</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07000"/>
              </a:lnSpc>
              <a:spcAft>
                <a:spcPts val="800"/>
              </a:spcAft>
            </a:pPr>
            <a:r>
              <a:rPr lang="en-IN" sz="800" dirty="0">
                <a:latin typeface="Times New Roman" panose="02020603050405020304" pitchFamily="18" charset="0"/>
                <a:ea typeface="Times New Roman" panose="02020603050405020304" pitchFamily="18" charset="0"/>
                <a:cs typeface="Tunga" panose="020B0502040204020203" pitchFamily="34" charset="0"/>
              </a:rPr>
              <a:t> </a:t>
            </a:r>
            <a:endParaRPr lang="en-IN" sz="4000"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Anonymous Reporting Tools</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Drawback</a:t>
            </a:r>
            <a:r>
              <a:rPr lang="en-IN" dirty="0">
                <a:latin typeface="Times New Roman" panose="02020603050405020304" pitchFamily="18" charset="0"/>
                <a:ea typeface="Times New Roman" panose="02020603050405020304" pitchFamily="18" charset="0"/>
                <a:cs typeface="Times New Roman" panose="02020603050405020304" pitchFamily="18" charset="0"/>
              </a:rPr>
              <a:t>: Lack of integration with emotional support and poor guidance in the reporting process.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marL="342900" lvl="0" indent="-342900">
              <a:lnSpc>
                <a:spcPct val="115000"/>
              </a:lnSpc>
              <a:spcAft>
                <a:spcPts val="80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Tunga" panose="020B0502040204020203" pitchFamily="34" charset="0"/>
              </a:rPr>
              <a:t>Website</a:t>
            </a:r>
            <a:r>
              <a:rPr lang="en-IN" sz="1800" dirty="0">
                <a:effectLst/>
                <a:latin typeface="Times New Roman" panose="02020603050405020304" pitchFamily="18" charset="0"/>
                <a:ea typeface="Times New Roman" panose="02020603050405020304" pitchFamily="18" charset="0"/>
                <a:cs typeface="Tunga" panose="020B0502040204020203" pitchFamily="34" charset="0"/>
              </a:rPr>
              <a:t>: Create a website using React and tailwind CSS, where the chatbot will be implemented and all other modules will be added.</a:t>
            </a:r>
            <a:endParaRPr lang="en-IN" sz="1800" dirty="0">
              <a:effectLst/>
              <a:latin typeface="Calibri" panose="020F0502020204030204" pitchFamily="34" charset="0"/>
              <a:ea typeface="Times New Roman" panose="02020603050405020304" pitchFamily="18" charset="0"/>
              <a:cs typeface="Tunga" panose="020B0502040204020203"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unga" panose="020B0502040204020203" pitchFamily="34" charset="0"/>
              </a:rPr>
              <a:t>Chatbot</a:t>
            </a:r>
            <a:r>
              <a:rPr lang="en-IN" sz="1800" dirty="0">
                <a:effectLst/>
                <a:latin typeface="Times New Roman" panose="02020603050405020304" pitchFamily="18" charset="0"/>
                <a:ea typeface="Times New Roman" panose="02020603050405020304" pitchFamily="18" charset="0"/>
                <a:cs typeface="Tunga" panose="020B0502040204020203" pitchFamily="34" charset="0"/>
              </a:rPr>
              <a:t>: Create conversational flows using </a:t>
            </a:r>
            <a:r>
              <a:rPr lang="en-IN" sz="1800" dirty="0" err="1">
                <a:effectLst/>
                <a:latin typeface="Times New Roman" panose="02020603050405020304" pitchFamily="18" charset="0"/>
                <a:ea typeface="Times New Roman" panose="02020603050405020304" pitchFamily="18" charset="0"/>
                <a:cs typeface="Tunga" panose="020B0502040204020203" pitchFamily="34" charset="0"/>
              </a:rPr>
              <a:t>Botpress</a:t>
            </a:r>
            <a:r>
              <a:rPr lang="en-IN" sz="1800" dirty="0">
                <a:effectLst/>
                <a:latin typeface="Times New Roman" panose="02020603050405020304" pitchFamily="18" charset="0"/>
                <a:ea typeface="Times New Roman" panose="02020603050405020304" pitchFamily="18" charset="0"/>
                <a:cs typeface="Tunga" panose="020B0502040204020203" pitchFamily="34" charset="0"/>
              </a:rPr>
              <a:t>, where "Billy" greets the user, provides emotional support, and prompts for incident details.</a:t>
            </a:r>
            <a:endParaRPr lang="en-IN" sz="1800" dirty="0">
              <a:effectLst/>
              <a:latin typeface="Calibri" panose="020F0502020204030204" pitchFamily="34" charset="0"/>
              <a:ea typeface="Times New Roman" panose="02020603050405020304" pitchFamily="18" charset="0"/>
              <a:cs typeface="Tunga" panose="020B0502040204020203"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unga" panose="020B0502040204020203" pitchFamily="34" charset="0"/>
              </a:rPr>
              <a:t>NLP Integration</a:t>
            </a:r>
            <a:r>
              <a:rPr lang="en-IN" sz="1800" dirty="0">
                <a:effectLst/>
                <a:latin typeface="Times New Roman" panose="02020603050405020304" pitchFamily="18" charset="0"/>
                <a:ea typeface="Times New Roman" panose="02020603050405020304" pitchFamily="18" charset="0"/>
                <a:cs typeface="Tunga" panose="020B0502040204020203" pitchFamily="34" charset="0"/>
              </a:rPr>
              <a:t>: Use NLP to detect user intent (emotional support or incident reporting) and extract key entities (time, place, persons involved).</a:t>
            </a:r>
            <a:endParaRPr lang="en-IN" sz="1800" dirty="0">
              <a:effectLst/>
              <a:latin typeface="Calibri" panose="020F0502020204030204" pitchFamily="34" charset="0"/>
              <a:ea typeface="Times New Roman" panose="02020603050405020304" pitchFamily="18" charset="0"/>
              <a:cs typeface="Tunga" panose="020B0502040204020203"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unga" panose="020B0502040204020203" pitchFamily="34" charset="0"/>
              </a:rPr>
              <a:t>Anonymization</a:t>
            </a:r>
            <a:r>
              <a:rPr lang="en-IN" sz="1800" dirty="0">
                <a:effectLst/>
                <a:latin typeface="Times New Roman" panose="02020603050405020304" pitchFamily="18" charset="0"/>
                <a:ea typeface="Times New Roman" panose="02020603050405020304" pitchFamily="18" charset="0"/>
                <a:cs typeface="Tunga" panose="020B0502040204020203" pitchFamily="34" charset="0"/>
              </a:rPr>
              <a:t>: Implement a system to anonymize all user data before storing it or sending reports to law enforcement.</a:t>
            </a:r>
            <a:endParaRPr lang="en-IN" sz="1800" dirty="0">
              <a:effectLst/>
              <a:latin typeface="Calibri" panose="020F0502020204030204" pitchFamily="34" charset="0"/>
              <a:ea typeface="Times New Roman" panose="02020603050405020304" pitchFamily="18" charset="0"/>
              <a:cs typeface="Tunga" panose="020B0502040204020203"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unga" panose="020B0502040204020203" pitchFamily="34" charset="0"/>
              </a:rPr>
              <a:t>Real-time Reporting</a:t>
            </a:r>
            <a:r>
              <a:rPr lang="en-IN" sz="1800" dirty="0">
                <a:effectLst/>
                <a:latin typeface="Times New Roman" panose="02020603050405020304" pitchFamily="18" charset="0"/>
                <a:ea typeface="Times New Roman" panose="02020603050405020304" pitchFamily="18" charset="0"/>
                <a:cs typeface="Tunga" panose="020B0502040204020203" pitchFamily="34" charset="0"/>
              </a:rPr>
              <a:t>: Send anonymized reports to the cyber-crime department through secure APIs.</a:t>
            </a:r>
            <a:endParaRPr lang="en-IN" sz="1800" dirty="0">
              <a:effectLst/>
              <a:latin typeface="Calibri" panose="020F0502020204030204" pitchFamily="34" charset="0"/>
              <a:ea typeface="Times New Roman" panose="02020603050405020304" pitchFamily="18" charset="0"/>
              <a:cs typeface="Tunga" panose="020B0502040204020203" pitchFamily="34" charset="0"/>
            </a:endParaRPr>
          </a:p>
          <a:p>
            <a:r>
              <a:rPr lang="en-US" sz="1800" b="1" dirty="0">
                <a:latin typeface="Times New Roman" panose="02020603050405020304" pitchFamily="18" charset="0"/>
                <a:ea typeface="Cambria" panose="02040503050406030204" pitchFamily="18" charset="0"/>
                <a:cs typeface="Times New Roman" panose="02020603050405020304" pitchFamily="18" charset="0"/>
              </a:rPr>
              <a:t>Data Collection and Analysis</a:t>
            </a:r>
            <a:r>
              <a:rPr lang="en-US" sz="1800" dirty="0">
                <a:latin typeface="Times New Roman" panose="02020603050405020304" pitchFamily="18" charset="0"/>
                <a:ea typeface="Cambria" panose="02040503050406030204" pitchFamily="18" charset="0"/>
                <a:cs typeface="Times New Roman" panose="02020603050405020304" pitchFamily="18" charset="0"/>
              </a:rPr>
              <a:t>: </a:t>
            </a:r>
            <a:r>
              <a:rPr lang="en-US" sz="1800" dirty="0">
                <a:latin typeface="Cambria" panose="02040503050406030204" pitchFamily="18" charset="0"/>
                <a:ea typeface="Cambria" panose="02040503050406030204" pitchFamily="18" charset="0"/>
              </a:rPr>
              <a:t>collect data on reported incidents, providing real-time statistics on cyberbullying cases by region.</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Provide Emotional Support</a:t>
            </a:r>
            <a:r>
              <a:rPr lang="en-IN" dirty="0">
                <a:latin typeface="Times New Roman" panose="02020603050405020304" pitchFamily="18" charset="0"/>
                <a:ea typeface="Times New Roman" panose="02020603050405020304" pitchFamily="18" charset="0"/>
                <a:cs typeface="Tunga" panose="020B0502040204020203" pitchFamily="34" charset="0"/>
              </a:rPr>
              <a:t>: Develop a chatbot that offers real-time, empathetic support to victims of cyberbullying, addressing the emotional distress caused by the incidents.</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Anonymous Reporting</a:t>
            </a:r>
            <a:r>
              <a:rPr lang="en-IN" dirty="0">
                <a:latin typeface="Times New Roman" panose="02020603050405020304" pitchFamily="18" charset="0"/>
                <a:ea typeface="Times New Roman" panose="02020603050405020304" pitchFamily="18" charset="0"/>
                <a:cs typeface="Tunga" panose="020B0502040204020203" pitchFamily="34" charset="0"/>
              </a:rPr>
              <a:t>: Ensure complete anonymity for victims reporting cyberbullying incidents to the relevant authorities.</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Improve Accuracy in Cyberbullying Detection</a:t>
            </a:r>
            <a:r>
              <a:rPr lang="en-IN" dirty="0">
                <a:latin typeface="Times New Roman" panose="02020603050405020304" pitchFamily="18" charset="0"/>
                <a:ea typeface="Times New Roman" panose="02020603050405020304" pitchFamily="18" charset="0"/>
                <a:cs typeface="Tunga" panose="020B0502040204020203" pitchFamily="34" charset="0"/>
              </a:rPr>
              <a:t>: Utilize NLP and machine learning to accurately detect cyberbullying incidents, reducing false positives and negatives.</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Generate Regional Crime Statistics</a:t>
            </a:r>
            <a:r>
              <a:rPr lang="en-IN" dirty="0">
                <a:latin typeface="Times New Roman" panose="02020603050405020304" pitchFamily="18" charset="0"/>
                <a:ea typeface="Times New Roman" panose="02020603050405020304" pitchFamily="18" charset="0"/>
                <a:cs typeface="Tunga" panose="020B0502040204020203" pitchFamily="34" charset="0"/>
              </a:rPr>
              <a:t>: Provide law enforcement with real-time statistics on cyberbullying incidents, enabling them to focus on high-risk areas.</a:t>
            </a:r>
            <a:endParaRPr lang="en-IN" dirty="0">
              <a:latin typeface="Calibri" panose="020F0502020204030204" pitchFamily="34" charset="0"/>
              <a:ea typeface="Times New Roman" panose="02020603050405020304" pitchFamily="18" charset="0"/>
              <a:cs typeface="Tunga" panose="020B0502040204020203" pitchFamily="34"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2500" lnSpcReduction="20000"/>
          </a:bodyPr>
          <a:lstStyle/>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User Interaction Module</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Handles the chat interface and emotional support messages based on NLP-driven intent detection.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Incident Reporting Module</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Gathers and anonymizes details about the incident, such as time, place, and involved individuals.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Anonymization Module</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Strips identifying information from reports before sending them to authorities.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Data Analysis Module</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dirty="0" err="1">
                <a:latin typeface="Times New Roman" panose="02020603050405020304" pitchFamily="18" charset="0"/>
                <a:ea typeface="Times New Roman" panose="02020603050405020304" pitchFamily="18" charset="0"/>
                <a:cs typeface="Times New Roman" panose="02020603050405020304" pitchFamily="18" charset="0"/>
              </a:rPr>
              <a:t>Analyzes</a:t>
            </a:r>
            <a:r>
              <a:rPr lang="en-IN" dirty="0">
                <a:latin typeface="Times New Roman" panose="02020603050405020304" pitchFamily="18" charset="0"/>
                <a:ea typeface="Times New Roman" panose="02020603050405020304" pitchFamily="18" charset="0"/>
                <a:cs typeface="Times New Roman" panose="02020603050405020304" pitchFamily="18" charset="0"/>
              </a:rPr>
              <a:t> reported incidents for trends and generates red-alert regions based on cyberbullying frequency.</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API Integration Module</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Interfaces with law enforcement systems to forward reports and statistical data securely.</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AEA2BFF9-C4B5-638A-05AA-EF3990CDFE5B}"/>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572" t="29545" r="4676" b="15383"/>
          <a:stretch/>
        </p:blipFill>
        <p:spPr bwMode="auto">
          <a:xfrm>
            <a:off x="0" y="1205522"/>
            <a:ext cx="12309878" cy="44469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lnSpcReduction="10000"/>
          </a:bodyPr>
          <a:lstStyle/>
          <a:p>
            <a:pPr lvl="0">
              <a:lnSpc>
                <a:spcPct val="107000"/>
              </a:lnSpc>
              <a:buFont typeface="Symbol" panose="05050102010706020507" pitchFamily="18" charset="2"/>
              <a:buChar char=""/>
            </a:pPr>
            <a:r>
              <a:rPr lang="en-IN" b="1" dirty="0">
                <a:latin typeface="Times New Roman" panose="02020603050405020304" pitchFamily="18" charset="0"/>
                <a:ea typeface="Times New Roman" panose="02020603050405020304" pitchFamily="18" charset="0"/>
                <a:cs typeface="Tunga" panose="020B0502040204020203" pitchFamily="34" charset="0"/>
              </a:rPr>
              <a:t>Hardware</a:t>
            </a:r>
            <a:r>
              <a:rPr lang="en-IN" dirty="0">
                <a:latin typeface="Times New Roman" panose="02020603050405020304" pitchFamily="18" charset="0"/>
                <a:ea typeface="Times New Roman" panose="02020603050405020304" pitchFamily="18" charset="0"/>
                <a:cs typeface="Tunga" panose="020B0502040204020203" pitchFamily="34" charset="0"/>
              </a:rPr>
              <a:t>:</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buFont typeface="Courier New" panose="02070309020205020404" pitchFamily="49" charset="0"/>
              <a:buChar char="o"/>
            </a:pPr>
            <a:r>
              <a:rPr lang="en-IN" dirty="0">
                <a:latin typeface="Times New Roman" panose="02020603050405020304" pitchFamily="18" charset="0"/>
                <a:ea typeface="Times New Roman" panose="02020603050405020304" pitchFamily="18" charset="0"/>
                <a:cs typeface="Tunga" panose="020B0502040204020203" pitchFamily="34" charset="0"/>
              </a:rPr>
              <a:t>Any system capable of supporting AI-based software.</a:t>
            </a:r>
            <a:endParaRPr lang="en-IN" dirty="0">
              <a:latin typeface="Calibri" panose="020F0502020204030204" pitchFamily="34" charset="0"/>
              <a:ea typeface="Times New Roman" panose="02020603050405020304" pitchFamily="18" charset="0"/>
              <a:cs typeface="Tunga" panose="020B0502040204020203" pitchFamily="34" charset="0"/>
            </a:endParaRPr>
          </a:p>
          <a:p>
            <a:pPr marL="914400">
              <a:lnSpc>
                <a:spcPct val="107000"/>
              </a:lnSpc>
            </a:pPr>
            <a:r>
              <a:rPr lang="en-IN" dirty="0">
                <a:latin typeface="Times New Roman" panose="02020603050405020304" pitchFamily="18" charset="0"/>
                <a:ea typeface="Times New Roman" panose="02020603050405020304" pitchFamily="18" charset="0"/>
                <a:cs typeface="Tunga" panose="020B0502040204020203" pitchFamily="34" charset="0"/>
              </a:rPr>
              <a:t> </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buFont typeface="Symbol" panose="05050102010706020507" pitchFamily="18" charset="2"/>
              <a:buChar char=""/>
            </a:pPr>
            <a:r>
              <a:rPr lang="en-IN" b="1" dirty="0">
                <a:latin typeface="Times New Roman" panose="02020603050405020304" pitchFamily="18" charset="0"/>
                <a:ea typeface="Times New Roman" panose="02020603050405020304" pitchFamily="18" charset="0"/>
                <a:cs typeface="Tunga" panose="020B0502040204020203" pitchFamily="34" charset="0"/>
              </a:rPr>
              <a:t>Software</a:t>
            </a:r>
            <a:r>
              <a:rPr lang="en-IN" dirty="0">
                <a:latin typeface="Times New Roman" panose="02020603050405020304" pitchFamily="18" charset="0"/>
                <a:ea typeface="Times New Roman" panose="02020603050405020304" pitchFamily="18" charset="0"/>
                <a:cs typeface="Tunga" panose="020B0502040204020203" pitchFamily="34" charset="0"/>
              </a:rPr>
              <a:t>:</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50000"/>
              </a:lnSpc>
              <a:buFont typeface="Courier New" panose="02070309020205020404" pitchFamily="49" charset="0"/>
              <a:buChar char="o"/>
            </a:pPr>
            <a:r>
              <a:rPr lang="en-IN" b="1" dirty="0" err="1">
                <a:latin typeface="Times New Roman" panose="02020603050405020304" pitchFamily="18" charset="0"/>
                <a:ea typeface="Times New Roman" panose="02020603050405020304" pitchFamily="18" charset="0"/>
                <a:cs typeface="Tunga" panose="020B0502040204020203" pitchFamily="34" charset="0"/>
              </a:rPr>
              <a:t>Botpress</a:t>
            </a:r>
            <a:r>
              <a:rPr lang="en-IN" dirty="0">
                <a:latin typeface="Times New Roman" panose="02020603050405020304" pitchFamily="18" charset="0"/>
                <a:ea typeface="Times New Roman" panose="02020603050405020304" pitchFamily="18" charset="0"/>
                <a:cs typeface="Tunga" panose="020B0502040204020203" pitchFamily="34" charset="0"/>
              </a:rPr>
              <a:t>: For developing the chatbot’s conversational flows.</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50000"/>
              </a:lnSpc>
              <a:buFont typeface="Courier New" panose="02070309020205020404" pitchFamily="49" charset="0"/>
              <a:buChar char="o"/>
            </a:pPr>
            <a:r>
              <a:rPr lang="en-IN" b="1" dirty="0">
                <a:latin typeface="Times New Roman" panose="02020603050405020304" pitchFamily="18" charset="0"/>
                <a:ea typeface="Times New Roman" panose="02020603050405020304" pitchFamily="18" charset="0"/>
                <a:cs typeface="Tunga" panose="020B0502040204020203" pitchFamily="34" charset="0"/>
              </a:rPr>
              <a:t>Python</a:t>
            </a:r>
            <a:r>
              <a:rPr lang="en-IN" dirty="0">
                <a:latin typeface="Times New Roman" panose="02020603050405020304" pitchFamily="18" charset="0"/>
                <a:ea typeface="Times New Roman" panose="02020603050405020304" pitchFamily="18" charset="0"/>
                <a:cs typeface="Tunga" panose="020B0502040204020203" pitchFamily="34" charset="0"/>
              </a:rPr>
              <a:t>: For scripting machine learning algorithms and NLP tasks. And data Analysis</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50000"/>
              </a:lnSpc>
              <a:buFont typeface="Courier New" panose="02070309020205020404" pitchFamily="49" charset="0"/>
              <a:buChar char="o"/>
            </a:pPr>
            <a:r>
              <a:rPr lang="en-IN" b="1" dirty="0">
                <a:latin typeface="Times New Roman" panose="02020603050405020304" pitchFamily="18" charset="0"/>
                <a:ea typeface="Times New Roman" panose="02020603050405020304" pitchFamily="18" charset="0"/>
                <a:cs typeface="Tunga" panose="020B0502040204020203" pitchFamily="34" charset="0"/>
              </a:rPr>
              <a:t>NLP</a:t>
            </a:r>
            <a:r>
              <a:rPr lang="en-IN" dirty="0">
                <a:latin typeface="Times New Roman" panose="02020603050405020304" pitchFamily="18" charset="0"/>
                <a:ea typeface="Times New Roman" panose="02020603050405020304" pitchFamily="18" charset="0"/>
                <a:cs typeface="Tunga" panose="020B0502040204020203" pitchFamily="34" charset="0"/>
              </a:rPr>
              <a:t>: for entity recognition and intent detection.</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50000"/>
              </a:lnSpc>
              <a:spcAft>
                <a:spcPts val="800"/>
              </a:spcAft>
              <a:buFont typeface="Courier New" panose="02070309020205020404" pitchFamily="49" charset="0"/>
              <a:buChar char="o"/>
            </a:pPr>
            <a:r>
              <a:rPr lang="en-IN" b="1" dirty="0">
                <a:latin typeface="Times New Roman" panose="02020603050405020304" pitchFamily="18" charset="0"/>
                <a:ea typeface="Times New Roman" panose="02020603050405020304" pitchFamily="18" charset="0"/>
                <a:cs typeface="Tunga" panose="020B0502040204020203" pitchFamily="34" charset="0"/>
              </a:rPr>
              <a:t>Database</a:t>
            </a:r>
            <a:r>
              <a:rPr lang="en-IN" dirty="0">
                <a:latin typeface="Times New Roman" panose="02020603050405020304" pitchFamily="18" charset="0"/>
                <a:ea typeface="Times New Roman" panose="02020603050405020304" pitchFamily="18" charset="0"/>
                <a:cs typeface="Tunga" panose="020B0502040204020203" pitchFamily="34" charset="0"/>
              </a:rPr>
              <a:t>: MySQL or MongoDB for storing anonymized user reports.</a:t>
            </a:r>
            <a:endParaRPr lang="en-IN" dirty="0">
              <a:latin typeface="Calibri" panose="020F0502020204030204" pitchFamily="34" charset="0"/>
              <a:ea typeface="Times New Roman" panose="02020603050405020304" pitchFamily="18" charset="0"/>
              <a:cs typeface="Tunga" panose="020B0502040204020203" pitchFamily="34"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901</TotalTime>
  <Words>1345</Words>
  <Application>Microsoft Office PowerPoint</Application>
  <PresentationFormat>Widescreen</PresentationFormat>
  <Paragraphs>117</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Cambria</vt:lpstr>
      <vt:lpstr>Courier New</vt:lpstr>
      <vt:lpstr>Symbol</vt:lpstr>
      <vt:lpstr>Times New Roman</vt:lpstr>
      <vt:lpstr>Verdana</vt:lpstr>
      <vt:lpstr>Bioinformatics</vt:lpstr>
      <vt:lpstr>Buddy Against Cyber Bullying</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Nishad Babu Sulikeri</cp:lastModifiedBy>
  <cp:revision>23</cp:revision>
  <dcterms:created xsi:type="dcterms:W3CDTF">2023-03-16T03:26:27Z</dcterms:created>
  <dcterms:modified xsi:type="dcterms:W3CDTF">2024-10-18T04:56:58Z</dcterms:modified>
</cp:coreProperties>
</file>