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033" autoAdjust="0"/>
  </p:normalViewPr>
  <p:slideViewPr>
    <p:cSldViewPr snapToGrid="0" snapToObjects="1">
      <p:cViewPr varScale="1">
        <p:scale>
          <a:sx n="67" d="100"/>
          <a:sy n="67" d="100"/>
        </p:scale>
        <p:origin x="77" y="58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8830" y="2554818"/>
            <a:ext cx="9914255" cy="228007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Explain Deployment tool like Chef,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</a:rPr>
              <a:t>SaltStack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and Docker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B.Nishwanth-23R05A6705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B.HEMANTH-23R05A6706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53C74-A0A5-0E83-A12C-D60352ECD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8000" dirty="0">
                <a:latin typeface="Perpetua Titling MT" panose="02020502060505020804" pitchFamily="18" charset="0"/>
              </a:rPr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746607-A8B2-EE09-20D4-57D0333C6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580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3799B-E6E8-BA89-606E-AE9EA9C18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Cambria" panose="02040503050406030204" pitchFamily="18" charset="0"/>
                <a:ea typeface="Cambria" panose="02040503050406030204" pitchFamily="18" charset="0"/>
              </a:rPr>
              <a:t>Introduction to Deployment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CFD3F-4F4C-2E2E-06B1-54A2F43DA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/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Help automate configuration, deployment, and scaling of infrastructure.</a:t>
            </a:r>
          </a:p>
          <a:p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Ensure consistency, speed, and reliability in operations.</a:t>
            </a:r>
          </a:p>
          <a:p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Reduce manual errors and downtime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647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385B8-D705-63F6-2344-3E4AB42C7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Cambria" panose="02040503050406030204" pitchFamily="18" charset="0"/>
                <a:ea typeface="Cambria" panose="02040503050406030204" pitchFamily="18" charset="0"/>
              </a:rPr>
              <a:t>What is Chef?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AF1D0-14B1-0CBB-1973-9433C8E00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Developed in Ruby.</a:t>
            </a:r>
          </a:p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Uses "recipes" and "cookbooks" for configuration.</a:t>
            </a:r>
          </a:p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Follows Pull-based model (nodes pull configurations).</a:t>
            </a:r>
          </a:p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Ideal for complex infrastructure automation.</a:t>
            </a:r>
          </a:p>
          <a:p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Example:</a:t>
            </a:r>
          </a:p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Large-scale enterprise environments with frequent configuration updates.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CCF368-E4C0-DC32-8BF2-6DB8B66CE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0055" y="721042"/>
            <a:ext cx="2952750" cy="15525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756080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256CB-BE46-346E-DFA3-3A774DD9F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Cambria" panose="02040503050406030204" pitchFamily="18" charset="0"/>
                <a:ea typeface="Cambria" panose="02040503050406030204" pitchFamily="18" charset="0"/>
              </a:rPr>
              <a:t>Chef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56011-FD79-E80D-FC5B-7324E495D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Chef Server: Central store of cookbooks.</a:t>
            </a:r>
          </a:p>
          <a:p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Workstation: Writes and uploads configurations.</a:t>
            </a:r>
          </a:p>
          <a:p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Nodes: Run the Chef client to apply configurations.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119D5C-EA21-A9ED-97E0-42603916F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440" y="609600"/>
            <a:ext cx="4286250" cy="2400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30293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5A1E-4C64-FCE6-3584-D01F6027E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Cambria" panose="02040503050406030204" pitchFamily="18" charset="0"/>
                <a:ea typeface="Cambria" panose="02040503050406030204" pitchFamily="18" charset="0"/>
              </a:rPr>
              <a:t>What is </a:t>
            </a:r>
            <a:r>
              <a:rPr lang="en-IN" sz="4000" b="1" dirty="0" err="1">
                <a:latin typeface="Cambria" panose="02040503050406030204" pitchFamily="18" charset="0"/>
                <a:ea typeface="Cambria" panose="02040503050406030204" pitchFamily="18" charset="0"/>
              </a:rPr>
              <a:t>SaltStack</a:t>
            </a:r>
            <a:r>
              <a:rPr lang="en-IN" sz="4000" b="1" dirty="0">
                <a:latin typeface="Cambria" panose="02040503050406030204" pitchFamily="18" charset="0"/>
                <a:ea typeface="Cambria" panose="02040503050406030204" pitchFamily="18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66084-2CBE-105A-5445-052522DA5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8000" dirty="0">
                <a:latin typeface="Cambria" panose="02040503050406030204" pitchFamily="18" charset="0"/>
                <a:ea typeface="Cambria" panose="02040503050406030204" pitchFamily="18" charset="0"/>
              </a:rPr>
              <a:t>Written in Python.</a:t>
            </a:r>
          </a:p>
          <a:p>
            <a:endParaRPr lang="en-US" sz="8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8000" dirty="0">
                <a:latin typeface="Cambria" panose="02040503050406030204" pitchFamily="18" charset="0"/>
                <a:ea typeface="Cambria" panose="02040503050406030204" pitchFamily="18" charset="0"/>
              </a:rPr>
              <a:t>Uses YAML for configuration.</a:t>
            </a:r>
          </a:p>
          <a:p>
            <a:endParaRPr lang="en-US" sz="8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8000" dirty="0">
                <a:latin typeface="Cambria" panose="02040503050406030204" pitchFamily="18" charset="0"/>
                <a:ea typeface="Cambria" panose="02040503050406030204" pitchFamily="18" charset="0"/>
              </a:rPr>
              <a:t>Supports both Push and Pull models.</a:t>
            </a:r>
          </a:p>
          <a:p>
            <a:endParaRPr lang="en-US" sz="8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8000" dirty="0">
                <a:latin typeface="Cambria" panose="02040503050406030204" pitchFamily="18" charset="0"/>
                <a:ea typeface="Cambria" panose="02040503050406030204" pitchFamily="18" charset="0"/>
              </a:rPr>
              <a:t>Faster execution with an event-driven architecture.</a:t>
            </a:r>
          </a:p>
          <a:p>
            <a:endParaRPr lang="en-US" sz="8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8000" dirty="0">
                <a:latin typeface="Cambria" panose="02040503050406030204" pitchFamily="18" charset="0"/>
                <a:ea typeface="Cambria" panose="02040503050406030204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sz="8000" dirty="0">
                <a:latin typeface="Cambria" panose="02040503050406030204" pitchFamily="18" charset="0"/>
                <a:ea typeface="Cambria" panose="02040503050406030204" pitchFamily="18" charset="0"/>
              </a:rPr>
              <a:t>	Real-time infrastructure monitoring and orchestration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7EDFD3-2C3C-729F-FC46-EAD04F82B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239" y="609600"/>
            <a:ext cx="3870960" cy="387096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6391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E8869-30C1-F194-F472-9F3695254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err="1">
                <a:latin typeface="Cambria" panose="02040503050406030204" pitchFamily="18" charset="0"/>
                <a:ea typeface="Cambria" panose="02040503050406030204" pitchFamily="18" charset="0"/>
              </a:rPr>
              <a:t>SaltStack</a:t>
            </a:r>
            <a:r>
              <a:rPr lang="en-IN" sz="4000" b="1" dirty="0">
                <a:latin typeface="Cambria" panose="02040503050406030204" pitchFamily="18" charset="0"/>
                <a:ea typeface="Cambria" panose="02040503050406030204" pitchFamily="18" charset="0"/>
              </a:rPr>
              <a:t>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527D3-0B74-C46B-F52A-CEBCA1D30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Master: Controls configuration.</a:t>
            </a: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Minions: Servers that receive and execute commands.</a:t>
            </a: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Grains &amp; Pillars: Provide static and dynamic data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61B86C-8787-CD95-210E-CB732E5CC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047" y="1188614"/>
            <a:ext cx="4362497" cy="485404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4610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5024C-2A53-9487-C461-5A710C22D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Cambria" panose="02040503050406030204" pitchFamily="18" charset="0"/>
                <a:ea typeface="Cambria" panose="02040503050406030204" pitchFamily="18" charset="0"/>
              </a:rPr>
              <a:t>What is Docker?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995AD-FB55-D38F-6C19-884DFB6FA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Containerization platform.</a:t>
            </a: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Packages applications and dependencies into containers.</a:t>
            </a: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Ensures portability, scalability, and isolation.</a:t>
            </a: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Example:</a:t>
            </a: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Microservices architecture and DevOps CI/CD pipelines.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566165-8697-838F-F472-291A8EF44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982" y="1361016"/>
            <a:ext cx="4302986" cy="355388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06045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90613-0DCA-31FF-C576-35F39147C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Cambria" panose="02040503050406030204" pitchFamily="18" charset="0"/>
                <a:ea typeface="Cambria" panose="02040503050406030204" pitchFamily="18" charset="0"/>
              </a:rPr>
              <a:t> Docker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931C8-0B19-4A40-FBAA-A202724C0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Docker Engine: Core runtime.</a:t>
            </a: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Images: Templates for containers.</a:t>
            </a: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Containers: Lightweight and isolated environments.</a:t>
            </a: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Docker Hub: Public image registry.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028B97-A347-A8C9-8618-D1CD1D296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075" y="788670"/>
            <a:ext cx="5442305" cy="306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793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95935-2DEA-7787-0F08-2BB307ABC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26BBB-FFC9-D0D7-BC2D-542745BFB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Chef and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SaltStack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focus on configuration management.</a:t>
            </a: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Docker focuses on application deployment using containers.</a:t>
            </a:r>
          </a:p>
          <a:p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All are crucial tools in the DevOps ecosystem.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7050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33</TotalTime>
  <Words>268</Words>
  <Application>Microsoft Office PowerPoint</Application>
  <PresentationFormat>Widescreen</PresentationFormat>
  <Paragraphs>66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</vt:lpstr>
      <vt:lpstr>Perpetua Titling MT</vt:lpstr>
      <vt:lpstr>Celestial</vt:lpstr>
      <vt:lpstr>Explain Deployment tool like Chef, SaltStack and Docker</vt:lpstr>
      <vt:lpstr>Introduction to Deployment Tools</vt:lpstr>
      <vt:lpstr>What is Chef?</vt:lpstr>
      <vt:lpstr>Chef Architecture</vt:lpstr>
      <vt:lpstr>What is SaltStack?</vt:lpstr>
      <vt:lpstr>SaltStack Architecture</vt:lpstr>
      <vt:lpstr>What is Docker?</vt:lpstr>
      <vt:lpstr> Docker Architecture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Bairagoni Nishwanth</dc:creator>
  <cp:lastModifiedBy>Bairagoni Nishwanth</cp:lastModifiedBy>
  <cp:revision>2</cp:revision>
  <dcterms:created xsi:type="dcterms:W3CDTF">2025-04-22T17:06:09Z</dcterms:created>
  <dcterms:modified xsi:type="dcterms:W3CDTF">2025-04-22T17:39:46Z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