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9d144ca34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9d144ca34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9d144ca34_0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9d144ca34_0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9d144ca34_0_1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9d144ca34_0_1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9d144ca34_0_1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9d144ca34_0_1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9d144ca34_0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9d144ca34_0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032200" y="1635300"/>
            <a:ext cx="5079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5800"/>
              <a:t>Top Songs</a:t>
            </a:r>
            <a:endParaRPr sz="5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 Basi di dati II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6100875" y="4610500"/>
            <a:ext cx="28950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Nisivoccia Giuseppe - Sabia Francesco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713" y="323150"/>
            <a:ext cx="1460575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2267413" y="191125"/>
            <a:ext cx="4609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/>
              <a:t>Scelta Dataset</a:t>
            </a:r>
            <a:endParaRPr sz="4800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1671150" y="1068725"/>
            <a:ext cx="5801700" cy="25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❖"/>
            </a:pPr>
            <a:r>
              <a:rPr lang="it" sz="1000"/>
              <a:t>Abbiamo preso la decisione di utilizzare il dataset "Top Songs".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❖"/>
            </a:pPr>
            <a:r>
              <a:rPr lang="it" sz="1000"/>
              <a:t>Composto da una selezione di 500 brani musicali.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❖"/>
            </a:pPr>
            <a:r>
              <a:rPr lang="it" sz="1000"/>
              <a:t>Ogni riga contiene: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➢"/>
            </a:pPr>
            <a:r>
              <a:rPr lang="it" sz="1000"/>
              <a:t>Titolo della canzone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➢"/>
            </a:pPr>
            <a:r>
              <a:rPr lang="it" sz="1000"/>
              <a:t>Descrizione esaustiva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➢"/>
            </a:pPr>
            <a:r>
              <a:rPr lang="it" sz="1000"/>
              <a:t>Luoghi in cui la canzone è stata presente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➢"/>
            </a:pPr>
            <a:r>
              <a:rPr lang="it" sz="1000"/>
              <a:t>Artista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➢"/>
            </a:pPr>
            <a:r>
              <a:rPr lang="it" sz="1000"/>
              <a:t>Autori talentuosi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➢"/>
            </a:pPr>
            <a:r>
              <a:rPr lang="it" sz="1000"/>
              <a:t>Produttori che hanno reso possibile la realizzazione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➢"/>
            </a:pPr>
            <a:r>
              <a:rPr lang="it" sz="1000"/>
              <a:t>Data di rilascio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➢"/>
            </a:pPr>
            <a:r>
              <a:rPr lang="it" sz="1000"/>
              <a:t>Durata del successo nella classifica (streak)</a:t>
            </a:r>
            <a:endParaRPr sz="10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➢"/>
            </a:pPr>
            <a:r>
              <a:rPr lang="it"/>
              <a:t>Posizione raggiunta nella classifica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01" y="3403000"/>
            <a:ext cx="7975176" cy="14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2491200" y="193550"/>
            <a:ext cx="4161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/>
              <a:t>Data Cleaning</a:t>
            </a:r>
            <a:endParaRPr sz="4800"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355175"/>
            <a:ext cx="7505700" cy="30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I principali problemi erano rappresentati da valori nulli e duplicati: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Abbiamo deciso di adottare un approccio rigoroso ed eliminare tutti i record contenenti valori nulli.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400"/>
              <a:t>Questa scelta ci permette di lavorare con dati completi e affidabili.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Abbiamo identificato diverse righe che presentavano lo stesso insieme di valori.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400"/>
              <a:t>Per garantire l'integrità dei nostri dati, abbiamo deciso di rimuovere tutti i record duplicati.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400"/>
              <a:t>Dopo l'eliminazione dei valori nulli e dei duplicati, il dataset </a:t>
            </a:r>
            <a:r>
              <a:rPr lang="it" sz="1400"/>
              <a:t>è composto da 307 elementi e </a:t>
            </a:r>
            <a:r>
              <a:rPr lang="it" sz="1400"/>
              <a:t>risulta più coerente e affidabile 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2082600" y="168425"/>
            <a:ext cx="4978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/>
              <a:t>Implementazione</a:t>
            </a:r>
            <a:endParaRPr sz="480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63" y="1130725"/>
            <a:ext cx="3874627" cy="104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2713" y="1024212"/>
            <a:ext cx="2920499" cy="16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2045" y="1024193"/>
            <a:ext cx="1163325" cy="139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/>
        </p:nvSpPr>
        <p:spPr>
          <a:xfrm>
            <a:off x="490625" y="2290600"/>
            <a:ext cx="3973500" cy="25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it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Natura non relazionale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it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Flessibilità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it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Scalabilità orizzontale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it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Velocità delle operazioni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it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Facilità di integrazione con Python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5569663" y="2286850"/>
            <a:ext cx="3083700" cy="25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it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Semplicità sintattica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it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Libreria PyMongo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it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Scalabilità e prestazioni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it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Tkinter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766850" y="198825"/>
            <a:ext cx="5610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/>
              <a:t>Operazioni e Query</a:t>
            </a:r>
            <a:endParaRPr sz="48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819150" y="1153425"/>
            <a:ext cx="7505700" cy="32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4949"/>
              <a:t>Operazioni CRUD:</a:t>
            </a:r>
            <a:endParaRPr sz="4949"/>
          </a:p>
          <a:p>
            <a:pPr indent="-304000" lvl="0" marL="457200" rtl="0" algn="l">
              <a:spcBef>
                <a:spcPts val="1200"/>
              </a:spcBef>
              <a:spcAft>
                <a:spcPts val="0"/>
              </a:spcAft>
              <a:buSzPct val="95959"/>
              <a:buFont typeface="Arial"/>
              <a:buChar char="●"/>
            </a:pPr>
            <a:r>
              <a:rPr lang="it" sz="4949"/>
              <a:t>Abbiamo sviluppato funzionalità complete per le operazioni CRUD (Create, Read, Update, Delete) nel nostro progetto.</a:t>
            </a:r>
            <a:endParaRPr sz="4949"/>
          </a:p>
          <a:p>
            <a:pPr indent="-304000" lvl="0" marL="457200" rtl="0" algn="l">
              <a:spcBef>
                <a:spcPts val="0"/>
              </a:spcBef>
              <a:spcAft>
                <a:spcPts val="0"/>
              </a:spcAft>
              <a:buSzPct val="95959"/>
              <a:buFont typeface="Arial"/>
              <a:buChar char="●"/>
            </a:pPr>
            <a:r>
              <a:rPr lang="it" sz="4949"/>
              <a:t>Questo significa che possiamo creare nuovi documenti, leggere dati esistenti, aggiornare informazioni e rimuovere elementi dal database in modo efficiente.</a:t>
            </a:r>
            <a:endParaRPr sz="494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4949"/>
              <a:t>Ordinamento basato su un campo di ricerca:</a:t>
            </a:r>
            <a:endParaRPr sz="4949"/>
          </a:p>
          <a:p>
            <a:pPr indent="-304000" lvl="0" marL="457200" rtl="0" algn="l">
              <a:spcBef>
                <a:spcPts val="1200"/>
              </a:spcBef>
              <a:spcAft>
                <a:spcPts val="0"/>
              </a:spcAft>
              <a:buSzPct val="95959"/>
              <a:buFont typeface="Arial"/>
              <a:buChar char="●"/>
            </a:pPr>
            <a:r>
              <a:rPr lang="it" sz="4949"/>
              <a:t>Abbiamo incluso la possibilità di ordinare i risultati delle query in base a un campo specifico.</a:t>
            </a:r>
            <a:endParaRPr sz="4949"/>
          </a:p>
          <a:p>
            <a:pPr indent="-304000" lvl="0" marL="457200" rtl="0" algn="l">
              <a:spcBef>
                <a:spcPts val="0"/>
              </a:spcBef>
              <a:spcAft>
                <a:spcPts val="0"/>
              </a:spcAft>
              <a:buSzPct val="95959"/>
              <a:buFont typeface="Arial"/>
              <a:buChar char="●"/>
            </a:pPr>
            <a:r>
              <a:rPr lang="it" sz="4949"/>
              <a:t>Questa funzionalità ci consente di ottenere i dati in un ordine desiderato, facilitando la visualizzazione e l'analisi dei risultati.</a:t>
            </a:r>
            <a:endParaRPr sz="494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4949"/>
              <a:t>Ricerca basata su un parametro inserito dall'utente:</a:t>
            </a:r>
            <a:endParaRPr sz="4949"/>
          </a:p>
          <a:p>
            <a:pPr indent="-304000" lvl="0" marL="457200" rtl="0" algn="l">
              <a:spcBef>
                <a:spcPts val="1200"/>
              </a:spcBef>
              <a:spcAft>
                <a:spcPts val="0"/>
              </a:spcAft>
              <a:buSzPct val="95959"/>
              <a:buFont typeface="Arial"/>
              <a:buChar char="●"/>
            </a:pPr>
            <a:r>
              <a:rPr lang="it" sz="4949"/>
              <a:t>Abbiamo implementato una ricerca che prende in considerazione un parametro inserito dall'utente.</a:t>
            </a:r>
            <a:endParaRPr sz="4949"/>
          </a:p>
          <a:p>
            <a:pPr indent="-304000" lvl="0" marL="457200" rtl="0" algn="l">
              <a:spcBef>
                <a:spcPts val="0"/>
              </a:spcBef>
              <a:spcAft>
                <a:spcPts val="0"/>
              </a:spcAft>
              <a:buSzPct val="95959"/>
              <a:buFont typeface="Arial"/>
              <a:buChar char="●"/>
            </a:pPr>
            <a:r>
              <a:rPr lang="it" sz="4949"/>
              <a:t>Questo permette agli utenti di effettuare ricerche personalizzate, filtrando i dati in base alle loro esigenze specifiche</a:t>
            </a:r>
            <a:endParaRPr sz="494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Lato"/>
                <a:ea typeface="Lato"/>
                <a:cs typeface="Lato"/>
                <a:sym typeface="Lato"/>
              </a:rPr>
              <a:t>Grazie per l’attenzione</a:t>
            </a:r>
            <a:endParaRPr sz="4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Lato"/>
                <a:ea typeface="Lato"/>
                <a:cs typeface="Lato"/>
                <a:sym typeface="Lato"/>
              </a:rPr>
              <a:t>(Prosegue con la demo del progetto)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