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F46B6-9127-4E1F-AEC0-CD9EBD78C330}" v="226" dt="2022-12-05T17:41:34.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9" d="100"/>
          <a:sy n="89" d="100"/>
        </p:scale>
        <p:origin x="2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昭賢" userId="27ae80bd-120f-4b81-a62a-e9494b3b05c9" providerId="ADAL" clId="{C4FF46B6-9127-4E1F-AEC0-CD9EBD78C330}"/>
    <pc:docChg chg="undo custSel addSld delSld modSld modMainMaster">
      <pc:chgData name="西村　昭賢" userId="27ae80bd-120f-4b81-a62a-e9494b3b05c9" providerId="ADAL" clId="{C4FF46B6-9127-4E1F-AEC0-CD9EBD78C330}" dt="2022-12-06T00:15:20.022" v="286" actId="47"/>
      <pc:docMkLst>
        <pc:docMk/>
      </pc:docMkLst>
      <pc:sldChg chg="delSp modSp mod">
        <pc:chgData name="西村　昭賢" userId="27ae80bd-120f-4b81-a62a-e9494b3b05c9" providerId="ADAL" clId="{C4FF46B6-9127-4E1F-AEC0-CD9EBD78C330}" dt="2022-12-05T13:49:47.173" v="5" actId="478"/>
        <pc:sldMkLst>
          <pc:docMk/>
          <pc:sldMk cId="900250217" sldId="256"/>
        </pc:sldMkLst>
        <pc:spChg chg="del mod">
          <ac:chgData name="西村　昭賢" userId="27ae80bd-120f-4b81-a62a-e9494b3b05c9" providerId="ADAL" clId="{C4FF46B6-9127-4E1F-AEC0-CD9EBD78C330}" dt="2022-12-05T13:49:47.173" v="5" actId="478"/>
          <ac:spMkLst>
            <pc:docMk/>
            <pc:sldMk cId="900250217" sldId="256"/>
            <ac:spMk id="4" creationId="{2AD0D5D9-6ABF-2C6D-356E-63561804A726}"/>
          </ac:spMkLst>
        </pc:spChg>
      </pc:sldChg>
      <pc:sldChg chg="modSp mod">
        <pc:chgData name="西村　昭賢" userId="27ae80bd-120f-4b81-a62a-e9494b3b05c9" providerId="ADAL" clId="{C4FF46B6-9127-4E1F-AEC0-CD9EBD78C330}" dt="2022-12-05T13:51:03.866" v="10" actId="255"/>
        <pc:sldMkLst>
          <pc:docMk/>
          <pc:sldMk cId="2451800859" sldId="257"/>
        </pc:sldMkLst>
        <pc:spChg chg="mod">
          <ac:chgData name="西村　昭賢" userId="27ae80bd-120f-4b81-a62a-e9494b3b05c9" providerId="ADAL" clId="{C4FF46B6-9127-4E1F-AEC0-CD9EBD78C330}" dt="2022-12-05T13:51:03.866" v="10" actId="255"/>
          <ac:spMkLst>
            <pc:docMk/>
            <pc:sldMk cId="2451800859" sldId="257"/>
            <ac:spMk id="4" creationId="{24BDC851-6FDB-CA27-F698-23869FA242C2}"/>
          </ac:spMkLst>
        </pc:spChg>
      </pc:sldChg>
      <pc:sldChg chg="modSp mod">
        <pc:chgData name="西村　昭賢" userId="27ae80bd-120f-4b81-a62a-e9494b3b05c9" providerId="ADAL" clId="{C4FF46B6-9127-4E1F-AEC0-CD9EBD78C330}" dt="2022-12-05T13:51:15.238" v="15" actId="255"/>
        <pc:sldMkLst>
          <pc:docMk/>
          <pc:sldMk cId="1328829998" sldId="258"/>
        </pc:sldMkLst>
        <pc:spChg chg="mod">
          <ac:chgData name="西村　昭賢" userId="27ae80bd-120f-4b81-a62a-e9494b3b05c9" providerId="ADAL" clId="{C4FF46B6-9127-4E1F-AEC0-CD9EBD78C330}" dt="2022-12-05T13:51:15.238" v="15" actId="255"/>
          <ac:spMkLst>
            <pc:docMk/>
            <pc:sldMk cId="1328829998" sldId="258"/>
            <ac:spMk id="4" creationId="{D7E9B54F-CDF5-F1BE-B714-5B01FB9387D2}"/>
          </ac:spMkLst>
        </pc:spChg>
      </pc:sldChg>
      <pc:sldChg chg="modSp mod">
        <pc:chgData name="西村　昭賢" userId="27ae80bd-120f-4b81-a62a-e9494b3b05c9" providerId="ADAL" clId="{C4FF46B6-9127-4E1F-AEC0-CD9EBD78C330}" dt="2022-12-05T13:51:28.396" v="16" actId="255"/>
        <pc:sldMkLst>
          <pc:docMk/>
          <pc:sldMk cId="3982393033" sldId="259"/>
        </pc:sldMkLst>
        <pc:spChg chg="mod">
          <ac:chgData name="西村　昭賢" userId="27ae80bd-120f-4b81-a62a-e9494b3b05c9" providerId="ADAL" clId="{C4FF46B6-9127-4E1F-AEC0-CD9EBD78C330}" dt="2022-12-05T13:51:28.396" v="16" actId="255"/>
          <ac:spMkLst>
            <pc:docMk/>
            <pc:sldMk cId="3982393033" sldId="259"/>
            <ac:spMk id="6" creationId="{ACB3FEC2-B7BC-1738-A7B1-9661A87EF904}"/>
          </ac:spMkLst>
        </pc:spChg>
      </pc:sldChg>
      <pc:sldChg chg="modSp mod">
        <pc:chgData name="西村　昭賢" userId="27ae80bd-120f-4b81-a62a-e9494b3b05c9" providerId="ADAL" clId="{C4FF46B6-9127-4E1F-AEC0-CD9EBD78C330}" dt="2022-12-05T13:51:40.138" v="17" actId="255"/>
        <pc:sldMkLst>
          <pc:docMk/>
          <pc:sldMk cId="43319111" sldId="260"/>
        </pc:sldMkLst>
        <pc:spChg chg="mod">
          <ac:chgData name="西村　昭賢" userId="27ae80bd-120f-4b81-a62a-e9494b3b05c9" providerId="ADAL" clId="{C4FF46B6-9127-4E1F-AEC0-CD9EBD78C330}" dt="2022-12-05T13:51:40.138" v="17" actId="255"/>
          <ac:spMkLst>
            <pc:docMk/>
            <pc:sldMk cId="43319111" sldId="260"/>
            <ac:spMk id="6" creationId="{BFC44647-746D-F358-8041-904FD9287DD4}"/>
          </ac:spMkLst>
        </pc:spChg>
      </pc:sldChg>
      <pc:sldChg chg="modSp mod">
        <pc:chgData name="西村　昭賢" userId="27ae80bd-120f-4b81-a62a-e9494b3b05c9" providerId="ADAL" clId="{C4FF46B6-9127-4E1F-AEC0-CD9EBD78C330}" dt="2022-12-05T13:51:49.222" v="18" actId="255"/>
        <pc:sldMkLst>
          <pc:docMk/>
          <pc:sldMk cId="2771374858" sldId="261"/>
        </pc:sldMkLst>
        <pc:spChg chg="mod">
          <ac:chgData name="西村　昭賢" userId="27ae80bd-120f-4b81-a62a-e9494b3b05c9" providerId="ADAL" clId="{C4FF46B6-9127-4E1F-AEC0-CD9EBD78C330}" dt="2022-12-05T13:51:49.222" v="18" actId="255"/>
          <ac:spMkLst>
            <pc:docMk/>
            <pc:sldMk cId="2771374858" sldId="261"/>
            <ac:spMk id="4" creationId="{EDA344AD-C34A-991C-D2D3-E3C7C6352A0A}"/>
          </ac:spMkLst>
        </pc:spChg>
      </pc:sldChg>
      <pc:sldChg chg="modSp mod">
        <pc:chgData name="西村　昭賢" userId="27ae80bd-120f-4b81-a62a-e9494b3b05c9" providerId="ADAL" clId="{C4FF46B6-9127-4E1F-AEC0-CD9EBD78C330}" dt="2022-12-05T13:51:56.177" v="19" actId="255"/>
        <pc:sldMkLst>
          <pc:docMk/>
          <pc:sldMk cId="3243483424" sldId="262"/>
        </pc:sldMkLst>
        <pc:spChg chg="mod">
          <ac:chgData name="西村　昭賢" userId="27ae80bd-120f-4b81-a62a-e9494b3b05c9" providerId="ADAL" clId="{C4FF46B6-9127-4E1F-AEC0-CD9EBD78C330}" dt="2022-12-05T13:51:56.177" v="19" actId="255"/>
          <ac:spMkLst>
            <pc:docMk/>
            <pc:sldMk cId="3243483424" sldId="262"/>
            <ac:spMk id="4" creationId="{ACE0FD04-67BE-9A7B-2127-56AAF266F0D8}"/>
          </ac:spMkLst>
        </pc:spChg>
      </pc:sldChg>
      <pc:sldChg chg="modSp mod">
        <pc:chgData name="西村　昭賢" userId="27ae80bd-120f-4b81-a62a-e9494b3b05c9" providerId="ADAL" clId="{C4FF46B6-9127-4E1F-AEC0-CD9EBD78C330}" dt="2022-12-05T17:00:12.204" v="88" actId="114"/>
        <pc:sldMkLst>
          <pc:docMk/>
          <pc:sldMk cId="1619352250" sldId="263"/>
        </pc:sldMkLst>
        <pc:spChg chg="mod">
          <ac:chgData name="西村　昭賢" userId="27ae80bd-120f-4b81-a62a-e9494b3b05c9" providerId="ADAL" clId="{C4FF46B6-9127-4E1F-AEC0-CD9EBD78C330}" dt="2022-12-05T17:00:12.204" v="88" actId="114"/>
          <ac:spMkLst>
            <pc:docMk/>
            <pc:sldMk cId="1619352250" sldId="263"/>
            <ac:spMk id="3" creationId="{AC318A9D-A237-A0FC-F8A9-224F4D564C45}"/>
          </ac:spMkLst>
        </pc:spChg>
        <pc:spChg chg="mod">
          <ac:chgData name="西村　昭賢" userId="27ae80bd-120f-4b81-a62a-e9494b3b05c9" providerId="ADAL" clId="{C4FF46B6-9127-4E1F-AEC0-CD9EBD78C330}" dt="2022-12-05T13:55:14.265" v="22" actId="255"/>
          <ac:spMkLst>
            <pc:docMk/>
            <pc:sldMk cId="1619352250" sldId="263"/>
            <ac:spMk id="7" creationId="{7E076C50-6D0E-8265-C770-7B25DB534856}"/>
          </ac:spMkLst>
        </pc:spChg>
      </pc:sldChg>
      <pc:sldChg chg="modSp mod">
        <pc:chgData name="西村　昭賢" userId="27ae80bd-120f-4b81-a62a-e9494b3b05c9" providerId="ADAL" clId="{C4FF46B6-9127-4E1F-AEC0-CD9EBD78C330}" dt="2022-12-05T13:55:23.913" v="24" actId="255"/>
        <pc:sldMkLst>
          <pc:docMk/>
          <pc:sldMk cId="68560633" sldId="264"/>
        </pc:sldMkLst>
        <pc:spChg chg="mod">
          <ac:chgData name="西村　昭賢" userId="27ae80bd-120f-4b81-a62a-e9494b3b05c9" providerId="ADAL" clId="{C4FF46B6-9127-4E1F-AEC0-CD9EBD78C330}" dt="2022-12-05T13:55:23.913" v="24" actId="255"/>
          <ac:spMkLst>
            <pc:docMk/>
            <pc:sldMk cId="68560633" sldId="264"/>
            <ac:spMk id="4" creationId="{1EE514CD-1BF6-988D-A960-DCACCA1B6724}"/>
          </ac:spMkLst>
        </pc:spChg>
      </pc:sldChg>
      <pc:sldChg chg="modSp mod">
        <pc:chgData name="西村　昭賢" userId="27ae80bd-120f-4b81-a62a-e9494b3b05c9" providerId="ADAL" clId="{C4FF46B6-9127-4E1F-AEC0-CD9EBD78C330}" dt="2022-12-05T17:41:34.032" v="284" actId="20577"/>
        <pc:sldMkLst>
          <pc:docMk/>
          <pc:sldMk cId="2112872445" sldId="265"/>
        </pc:sldMkLst>
        <pc:spChg chg="mod">
          <ac:chgData name="西村　昭賢" userId="27ae80bd-120f-4b81-a62a-e9494b3b05c9" providerId="ADAL" clId="{C4FF46B6-9127-4E1F-AEC0-CD9EBD78C330}" dt="2022-12-05T17:41:34.032" v="284" actId="20577"/>
          <ac:spMkLst>
            <pc:docMk/>
            <pc:sldMk cId="2112872445" sldId="265"/>
            <ac:spMk id="3" creationId="{34F0428A-5613-8877-AB50-463ACDF0AAB4}"/>
          </ac:spMkLst>
        </pc:spChg>
        <pc:spChg chg="mod">
          <ac:chgData name="西村　昭賢" userId="27ae80bd-120f-4b81-a62a-e9494b3b05c9" providerId="ADAL" clId="{C4FF46B6-9127-4E1F-AEC0-CD9EBD78C330}" dt="2022-12-05T13:55:33.775" v="26" actId="255"/>
          <ac:spMkLst>
            <pc:docMk/>
            <pc:sldMk cId="2112872445" sldId="265"/>
            <ac:spMk id="4" creationId="{9320788E-3CF9-A1B3-5D67-CDF3F13E65CD}"/>
          </ac:spMkLst>
        </pc:spChg>
      </pc:sldChg>
      <pc:sldChg chg="modSp mod">
        <pc:chgData name="西村　昭賢" userId="27ae80bd-120f-4b81-a62a-e9494b3b05c9" providerId="ADAL" clId="{C4FF46B6-9127-4E1F-AEC0-CD9EBD78C330}" dt="2022-12-05T17:01:28.895" v="130" actId="20577"/>
        <pc:sldMkLst>
          <pc:docMk/>
          <pc:sldMk cId="1806091950" sldId="266"/>
        </pc:sldMkLst>
        <pc:spChg chg="mod">
          <ac:chgData name="西村　昭賢" userId="27ae80bd-120f-4b81-a62a-e9494b3b05c9" providerId="ADAL" clId="{C4FF46B6-9127-4E1F-AEC0-CD9EBD78C330}" dt="2022-12-05T17:01:28.895" v="130" actId="20577"/>
          <ac:spMkLst>
            <pc:docMk/>
            <pc:sldMk cId="1806091950" sldId="266"/>
            <ac:spMk id="3" creationId="{7689FF29-43FC-47C2-727F-45A66952B611}"/>
          </ac:spMkLst>
        </pc:spChg>
        <pc:spChg chg="mod">
          <ac:chgData name="西村　昭賢" userId="27ae80bd-120f-4b81-a62a-e9494b3b05c9" providerId="ADAL" clId="{C4FF46B6-9127-4E1F-AEC0-CD9EBD78C330}" dt="2022-12-05T13:55:04.752" v="21" actId="255"/>
          <ac:spMkLst>
            <pc:docMk/>
            <pc:sldMk cId="1806091950" sldId="266"/>
            <ac:spMk id="7" creationId="{CF2C6EDB-DF71-5D02-F93F-158D3FE2566F}"/>
          </ac:spMkLst>
        </pc:spChg>
      </pc:sldChg>
      <pc:sldChg chg="new del">
        <pc:chgData name="西村　昭賢" userId="27ae80bd-120f-4b81-a62a-e9494b3b05c9" providerId="ADAL" clId="{C4FF46B6-9127-4E1F-AEC0-CD9EBD78C330}" dt="2022-12-06T00:15:20.022" v="286" actId="47"/>
        <pc:sldMkLst>
          <pc:docMk/>
          <pc:sldMk cId="3495875397" sldId="267"/>
        </pc:sldMkLst>
      </pc:sldChg>
      <pc:sldMasterChg chg="modSldLayout">
        <pc:chgData name="西村　昭賢" userId="27ae80bd-120f-4b81-a62a-e9494b3b05c9" providerId="ADAL" clId="{C4FF46B6-9127-4E1F-AEC0-CD9EBD78C330}" dt="2022-12-05T13:50:26.927" v="8" actId="255"/>
        <pc:sldMasterMkLst>
          <pc:docMk/>
          <pc:sldMasterMk cId="121349679" sldId="2147483648"/>
        </pc:sldMasterMkLst>
        <pc:sldLayoutChg chg="modSp mod">
          <pc:chgData name="西村　昭賢" userId="27ae80bd-120f-4b81-a62a-e9494b3b05c9" providerId="ADAL" clId="{C4FF46B6-9127-4E1F-AEC0-CD9EBD78C330}" dt="2022-12-05T13:49:05.248" v="3" actId="1076"/>
          <pc:sldLayoutMkLst>
            <pc:docMk/>
            <pc:sldMasterMk cId="121349679" sldId="2147483648"/>
            <pc:sldLayoutMk cId="1012705027" sldId="2147483649"/>
          </pc:sldLayoutMkLst>
          <pc:spChg chg="mod">
            <ac:chgData name="西村　昭賢" userId="27ae80bd-120f-4b81-a62a-e9494b3b05c9" providerId="ADAL" clId="{C4FF46B6-9127-4E1F-AEC0-CD9EBD78C330}" dt="2022-12-05T13:49:05.248" v="3" actId="1076"/>
            <ac:spMkLst>
              <pc:docMk/>
              <pc:sldMasterMk cId="121349679" sldId="2147483648"/>
              <pc:sldLayoutMk cId="1012705027" sldId="2147483649"/>
              <ac:spMk id="6" creationId="{4A70D241-3CAB-8563-8960-9A9CD8A788CD}"/>
            </ac:spMkLst>
          </pc:spChg>
        </pc:sldLayoutChg>
        <pc:sldLayoutChg chg="modSp mod">
          <pc:chgData name="西村　昭賢" userId="27ae80bd-120f-4b81-a62a-e9494b3b05c9" providerId="ADAL" clId="{C4FF46B6-9127-4E1F-AEC0-CD9EBD78C330}" dt="2022-12-05T13:50:26.927" v="8" actId="255"/>
          <pc:sldLayoutMkLst>
            <pc:docMk/>
            <pc:sldMasterMk cId="121349679" sldId="2147483648"/>
            <pc:sldLayoutMk cId="3862895456" sldId="2147483655"/>
          </pc:sldLayoutMkLst>
          <pc:spChg chg="mod">
            <ac:chgData name="西村　昭賢" userId="27ae80bd-120f-4b81-a62a-e9494b3b05c9" providerId="ADAL" clId="{C4FF46B6-9127-4E1F-AEC0-CD9EBD78C330}" dt="2022-12-05T13:50:26.927" v="8" actId="255"/>
            <ac:spMkLst>
              <pc:docMk/>
              <pc:sldMasterMk cId="121349679" sldId="2147483648"/>
              <pc:sldLayoutMk cId="3862895456" sldId="2147483655"/>
              <ac:spMk id="4" creationId="{0111E035-5AB4-EB8A-0A27-DEE41B1E17E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2A220-C60C-49D6-A080-FAC8AFE3AF9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34F41-1BCD-4D2A-B453-F0A827524A65}" type="slidenum">
              <a:rPr kumimoji="1" lang="ja-JP" altLang="en-US" smtClean="0"/>
              <a:t>‹#›</a:t>
            </a:fld>
            <a:endParaRPr kumimoji="1" lang="ja-JP" altLang="en-US"/>
          </a:p>
        </p:txBody>
      </p:sp>
    </p:spTree>
    <p:extLst>
      <p:ext uri="{BB962C8B-B14F-4D97-AF65-F5344CB8AC3E}">
        <p14:creationId xmlns:p14="http://schemas.microsoft.com/office/powerpoint/2010/main" val="977383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38628-BD73-2EA9-B6EC-6573AC6E7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8469B0-50DC-F06D-B09E-3EF658804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5EB98B8-6C6C-707F-D674-D860AB34F126}"/>
              </a:ext>
            </a:extLst>
          </p:cNvPr>
          <p:cNvSpPr>
            <a:spLocks noGrp="1"/>
          </p:cNvSpPr>
          <p:nvPr>
            <p:ph type="dt" sz="half" idx="10"/>
          </p:nvPr>
        </p:nvSpPr>
        <p:spPr/>
        <p:txBody>
          <a:bodyPr/>
          <a:lstStyle/>
          <a:p>
            <a:fld id="{1524695E-557C-4ABB-BA61-A2AB96F3FB3B}"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A699D5F0-F229-F3BF-F4CC-4C675B6CAC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70D241-3CAB-8563-8960-9A9CD8A788CD}"/>
              </a:ext>
            </a:extLst>
          </p:cNvPr>
          <p:cNvSpPr>
            <a:spLocks noGrp="1"/>
          </p:cNvSpPr>
          <p:nvPr>
            <p:ph type="sldNum" sz="quarter" idx="12"/>
          </p:nvPr>
        </p:nvSpPr>
        <p:spPr>
          <a:xfrm>
            <a:off x="10877910" y="138024"/>
            <a:ext cx="1027981" cy="915898"/>
          </a:xfrm>
        </p:spPr>
        <p:txBody>
          <a:bodyPr/>
          <a:lstStyle>
            <a:lvl1pPr>
              <a:defRPr sz="4000"/>
            </a:lvl1pPr>
          </a:lstStyle>
          <a:p>
            <a:fld id="{25395C32-4521-4CF9-9124-FF6E79D91E40}" type="slidenum">
              <a:rPr lang="ja-JP" altLang="en-US" smtClean="0"/>
              <a:pPr/>
              <a:t>‹#›</a:t>
            </a:fld>
            <a:endParaRPr lang="ja-JP" altLang="en-US" dirty="0"/>
          </a:p>
        </p:txBody>
      </p:sp>
    </p:spTree>
    <p:extLst>
      <p:ext uri="{BB962C8B-B14F-4D97-AF65-F5344CB8AC3E}">
        <p14:creationId xmlns:p14="http://schemas.microsoft.com/office/powerpoint/2010/main" val="101270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9EF00-F8AE-DC8E-2716-213DFE27BF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6B6981-FA28-2D2A-E263-563F633762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20FE4F-F9E0-77EF-44A5-E617FE56974F}"/>
              </a:ext>
            </a:extLst>
          </p:cNvPr>
          <p:cNvSpPr>
            <a:spLocks noGrp="1"/>
          </p:cNvSpPr>
          <p:nvPr>
            <p:ph type="dt" sz="half" idx="10"/>
          </p:nvPr>
        </p:nvSpPr>
        <p:spPr/>
        <p:txBody>
          <a:bodyPr/>
          <a:lstStyle/>
          <a:p>
            <a:fld id="{17B03D49-5A92-49B2-9732-D35D502C97F8}"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EC38E71C-7ED7-C921-614C-97C4D431C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47CEA2-720D-867B-2BBF-D6B97979ABB7}"/>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90945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AB5720-1E01-D45F-95A3-7953B5C57D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F0069C-B24D-6554-6DEE-937CE5F6328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9BA81-F991-A13F-F463-43BAAB50E2B3}"/>
              </a:ext>
            </a:extLst>
          </p:cNvPr>
          <p:cNvSpPr>
            <a:spLocks noGrp="1"/>
          </p:cNvSpPr>
          <p:nvPr>
            <p:ph type="dt" sz="half" idx="10"/>
          </p:nvPr>
        </p:nvSpPr>
        <p:spPr/>
        <p:txBody>
          <a:bodyPr/>
          <a:lstStyle/>
          <a:p>
            <a:fld id="{2DEACCAD-1486-4933-8840-9527612F0EE2}"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F45DB9CE-9330-C45B-5A55-20FAB37E0B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49000D-2A0D-360E-A4F7-C4878678A8D5}"/>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51548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D5AC6-AF9B-AA24-1FBB-542E435E94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118550-FEFB-74E6-18F9-62FE65FC7D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761930-105D-B237-273E-3CA87C73A7F1}"/>
              </a:ext>
            </a:extLst>
          </p:cNvPr>
          <p:cNvSpPr>
            <a:spLocks noGrp="1"/>
          </p:cNvSpPr>
          <p:nvPr>
            <p:ph type="dt" sz="half" idx="10"/>
          </p:nvPr>
        </p:nvSpPr>
        <p:spPr/>
        <p:txBody>
          <a:bodyPr/>
          <a:lstStyle/>
          <a:p>
            <a:fld id="{9940E92B-10A7-4EB2-BB86-098E8DC9331A}"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EBFF7D9-D819-CF08-6012-2C9F0A292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D634D4-3AD9-5493-BBE3-989B66CD4B63}"/>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0954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3EC19-5DFC-1C2E-9CD3-0234468C14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585ADA-F2B4-7D38-465D-67CD055A1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87CB96-2C03-7A24-70D0-2FE28EF3C1AE}"/>
              </a:ext>
            </a:extLst>
          </p:cNvPr>
          <p:cNvSpPr>
            <a:spLocks noGrp="1"/>
          </p:cNvSpPr>
          <p:nvPr>
            <p:ph type="dt" sz="half" idx="10"/>
          </p:nvPr>
        </p:nvSpPr>
        <p:spPr/>
        <p:txBody>
          <a:bodyPr/>
          <a:lstStyle/>
          <a:p>
            <a:fld id="{C8B222D5-CA83-46CD-9207-E127872F9834}"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A9BFEBF9-BF6F-FB16-F7ED-D314BF1703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3E9216-EC47-8BBE-A6AB-6924B67FEAF8}"/>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62001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21B79-4F72-A42C-96E3-E792712527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DF67BA-0F6F-3D52-6245-BE1BBADCCB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17AEF3-823E-63CD-C5EC-07DDB51B6E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3CAC4D2-DAE0-E62D-2EB4-88D0AC6216BB}"/>
              </a:ext>
            </a:extLst>
          </p:cNvPr>
          <p:cNvSpPr>
            <a:spLocks noGrp="1"/>
          </p:cNvSpPr>
          <p:nvPr>
            <p:ph type="dt" sz="half" idx="10"/>
          </p:nvPr>
        </p:nvSpPr>
        <p:spPr/>
        <p:txBody>
          <a:bodyPr/>
          <a:lstStyle/>
          <a:p>
            <a:fld id="{8B8D1E37-2062-4D14-BB8F-16267A178BDD}"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7E703570-AB19-DBCE-BC2F-9BFCD49DA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DBF32-FC37-1144-ECD2-929C4591303A}"/>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13835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D143C-D729-6737-8F53-5C0A3D3ED2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3081A-24D9-355E-FBF2-35EA09CC3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A16D5C-07A8-1356-5794-640D536DCF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3CC5A-07F7-A8BF-1CD4-A75C2814F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432DE5-84B8-CF69-E419-62A5859E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EB4792-7624-A325-B9B4-52E67D479EDF}"/>
              </a:ext>
            </a:extLst>
          </p:cNvPr>
          <p:cNvSpPr>
            <a:spLocks noGrp="1"/>
          </p:cNvSpPr>
          <p:nvPr>
            <p:ph type="dt" sz="half" idx="10"/>
          </p:nvPr>
        </p:nvSpPr>
        <p:spPr/>
        <p:txBody>
          <a:bodyPr/>
          <a:lstStyle/>
          <a:p>
            <a:fld id="{E50DF146-83CA-44D6-9990-6E7DACDC6066}" type="datetime1">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BB6865B5-F4A1-04A2-E6DE-F8942A3E8CC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6F0311-1C1D-2E8B-45CD-4B6A4976ECBB}"/>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13796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C7E97-2585-3D2D-EED3-908DEA9EA1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A7AE12-FC16-8581-455A-541B88EB9AF0}"/>
              </a:ext>
            </a:extLst>
          </p:cNvPr>
          <p:cNvSpPr>
            <a:spLocks noGrp="1"/>
          </p:cNvSpPr>
          <p:nvPr>
            <p:ph type="dt" sz="half" idx="10"/>
          </p:nvPr>
        </p:nvSpPr>
        <p:spPr/>
        <p:txBody>
          <a:bodyPr/>
          <a:lstStyle/>
          <a:p>
            <a:fld id="{1CDA1908-AC20-4F4B-8B3F-459F560816B2}" type="datetime1">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B8A3BDE3-E9FF-7545-F8C2-235F9018DC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1DF485-C941-86F0-2198-FEEC906DA52F}"/>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427021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066A71-92F1-39A3-FCAA-824EF8819027}"/>
              </a:ext>
            </a:extLst>
          </p:cNvPr>
          <p:cNvSpPr>
            <a:spLocks noGrp="1"/>
          </p:cNvSpPr>
          <p:nvPr>
            <p:ph type="dt" sz="half" idx="10"/>
          </p:nvPr>
        </p:nvSpPr>
        <p:spPr/>
        <p:txBody>
          <a:bodyPr/>
          <a:lstStyle/>
          <a:p>
            <a:fld id="{8179F820-F6FF-46CF-B61C-784BBEF37769}" type="datetime1">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F3F6816C-537D-A704-2817-432954BECAD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11E035-5AB4-EB8A-0A27-DEE41B1E17ED}"/>
              </a:ext>
            </a:extLst>
          </p:cNvPr>
          <p:cNvSpPr>
            <a:spLocks noGrp="1"/>
          </p:cNvSpPr>
          <p:nvPr>
            <p:ph type="sldNum" sz="quarter" idx="12"/>
          </p:nvPr>
        </p:nvSpPr>
        <p:spPr>
          <a:xfrm>
            <a:off x="10524225" y="5788326"/>
            <a:ext cx="1043797" cy="933150"/>
          </a:xfrm>
        </p:spPr>
        <p:txBody>
          <a:bodyPr/>
          <a:lstStyle>
            <a:lvl1pPr>
              <a:defRPr sz="4000"/>
            </a:lvl1pPr>
          </a:lstStyle>
          <a:p>
            <a:fld id="{25395C32-4521-4CF9-9124-FF6E79D91E40}" type="slidenum">
              <a:rPr lang="ja-JP" altLang="en-US" smtClean="0"/>
              <a:pPr/>
              <a:t>‹#›</a:t>
            </a:fld>
            <a:endParaRPr lang="ja-JP" altLang="en-US"/>
          </a:p>
        </p:txBody>
      </p:sp>
    </p:spTree>
    <p:extLst>
      <p:ext uri="{BB962C8B-B14F-4D97-AF65-F5344CB8AC3E}">
        <p14:creationId xmlns:p14="http://schemas.microsoft.com/office/powerpoint/2010/main" val="38628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4C1BA-3ED6-B08D-1795-B5A1BFC6FC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FCA117-51AA-A09C-9E3F-99542B039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C45764-60A5-86CC-6D9C-2396FF808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A8CB15-0530-6E8A-2A4A-8D7C7FAF8A53}"/>
              </a:ext>
            </a:extLst>
          </p:cNvPr>
          <p:cNvSpPr>
            <a:spLocks noGrp="1"/>
          </p:cNvSpPr>
          <p:nvPr>
            <p:ph type="dt" sz="half" idx="10"/>
          </p:nvPr>
        </p:nvSpPr>
        <p:spPr/>
        <p:txBody>
          <a:bodyPr/>
          <a:lstStyle/>
          <a:p>
            <a:fld id="{E9AF1357-2DB7-43E4-82AF-A7384A52703D}"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5C4AD30E-7800-D01C-A76A-D37DD51A11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A00CB0-E7E5-F7F4-02D3-BB48CB3405EF}"/>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91892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FEE0C-BC97-A1D5-9760-B64DAAB517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9622B96-D6D7-84D0-9FA3-9BCA5B959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EEE1D3-7334-8FA1-DE4B-969096057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B6C805-AC01-1EA1-DFA8-22112D3CC44B}"/>
              </a:ext>
            </a:extLst>
          </p:cNvPr>
          <p:cNvSpPr>
            <a:spLocks noGrp="1"/>
          </p:cNvSpPr>
          <p:nvPr>
            <p:ph type="dt" sz="half" idx="10"/>
          </p:nvPr>
        </p:nvSpPr>
        <p:spPr/>
        <p:txBody>
          <a:bodyPr/>
          <a:lstStyle/>
          <a:p>
            <a:fld id="{EDD11A10-7D40-4C6C-9B5F-3F229C93D9C9}"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E889586-786A-14E1-11C9-CC2BF246E5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347720-2446-E532-23A8-8B848BDE50FC}"/>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290481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1BAB1B-0547-547B-5782-D148AA2EB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518A0-C0E8-C901-B8C7-567E63CC0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FC8C54-B962-27CF-8686-FA8EF4E96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666F-492A-4D1B-9C9A-6A334DF10464}"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8901A5AB-FD87-8C08-0312-1D16121B8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DE47E2-395B-0403-2A57-F560FD00E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2134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44024-06F5-31ED-B4B3-847307AA3826}"/>
              </a:ext>
            </a:extLst>
          </p:cNvPr>
          <p:cNvSpPr>
            <a:spLocks noGrp="1"/>
          </p:cNvSpPr>
          <p:nvPr>
            <p:ph type="ctrTitle"/>
          </p:nvPr>
        </p:nvSpPr>
        <p:spPr/>
        <p:txBody>
          <a:bodyPr>
            <a:normAutofit/>
          </a:bodyPr>
          <a:lstStyle/>
          <a:p>
            <a:r>
              <a:rPr lang="ja-JP" altLang="en-US" sz="5400" b="1" i="0" u="none" strike="noStrike" dirty="0">
                <a:solidFill>
                  <a:srgbClr val="000000"/>
                </a:solidFill>
                <a:effectLst/>
                <a:latin typeface="Arial" panose="020B0604020202020204" pitchFamily="34" charset="0"/>
              </a:rPr>
              <a:t>自作カードゲーム環境への</a:t>
            </a:r>
            <a:br>
              <a:rPr lang="en-US" altLang="ja-JP" sz="5400" b="1" i="0" u="none" strike="noStrike" dirty="0">
                <a:solidFill>
                  <a:srgbClr val="000000"/>
                </a:solidFill>
                <a:effectLst/>
                <a:latin typeface="Arial" panose="020B0604020202020204" pitchFamily="34" charset="0"/>
              </a:rPr>
            </a:br>
            <a:r>
              <a:rPr lang="ja-JP" altLang="en-US" sz="5400" b="1" i="0" u="none" strike="noStrike" dirty="0">
                <a:solidFill>
                  <a:srgbClr val="000000"/>
                </a:solidFill>
                <a:effectLst/>
                <a:latin typeface="Arial" panose="020B0604020202020204" pitchFamily="34" charset="0"/>
              </a:rPr>
              <a:t>深層強化学習手法の適用</a:t>
            </a:r>
            <a:endParaRPr kumimoji="1" lang="ja-JP" altLang="en-US" sz="5400" b="1" dirty="0"/>
          </a:p>
        </p:txBody>
      </p:sp>
      <p:sp>
        <p:nvSpPr>
          <p:cNvPr id="3" name="字幕 2">
            <a:extLst>
              <a:ext uri="{FF2B5EF4-FFF2-40B4-BE49-F238E27FC236}">
                <a16:creationId xmlns:a16="http://schemas.microsoft.com/office/drawing/2014/main" id="{E12E4802-9A0C-355D-8A2B-2010E19A1A29}"/>
              </a:ext>
            </a:extLst>
          </p:cNvPr>
          <p:cNvSpPr>
            <a:spLocks noGrp="1"/>
          </p:cNvSpPr>
          <p:nvPr>
            <p:ph type="subTitle" idx="1"/>
          </p:nvPr>
        </p:nvSpPr>
        <p:spPr>
          <a:xfrm>
            <a:off x="1524000" y="4079875"/>
            <a:ext cx="9144000" cy="1655762"/>
          </a:xfrm>
        </p:spPr>
        <p:txBody>
          <a:bodyPr>
            <a:normAutofit/>
          </a:bodyPr>
          <a:lstStyle/>
          <a:p>
            <a:pPr algn="r"/>
            <a:r>
              <a:rPr kumimoji="1" lang="ja-JP" altLang="en-US" sz="2800" dirty="0"/>
              <a:t>創発ソフトウェア研究グループ</a:t>
            </a:r>
            <a:endParaRPr kumimoji="1" lang="en-US" altLang="ja-JP" sz="2800" dirty="0"/>
          </a:p>
          <a:p>
            <a:pPr algn="r"/>
            <a:r>
              <a:rPr lang="en-US" altLang="ja-JP" sz="2800" dirty="0"/>
              <a:t>B3</a:t>
            </a:r>
            <a:r>
              <a:rPr lang="ja-JP" altLang="en-US" sz="2800" dirty="0"/>
              <a:t>　西村 昭賢</a:t>
            </a:r>
            <a:endParaRPr kumimoji="1" lang="ja-JP" altLang="en-US" sz="2800" dirty="0"/>
          </a:p>
        </p:txBody>
      </p:sp>
    </p:spTree>
    <p:extLst>
      <p:ext uri="{BB962C8B-B14F-4D97-AF65-F5344CB8AC3E}">
        <p14:creationId xmlns:p14="http://schemas.microsoft.com/office/powerpoint/2010/main" val="9002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63A1F-E063-3C8B-715B-EA115D5A58B7}"/>
              </a:ext>
            </a:extLst>
          </p:cNvPr>
          <p:cNvSpPr>
            <a:spLocks noGrp="1"/>
          </p:cNvSpPr>
          <p:nvPr>
            <p:ph type="title"/>
          </p:nvPr>
        </p:nvSpPr>
        <p:spPr/>
        <p:txBody>
          <a:bodyPr/>
          <a:lstStyle/>
          <a:p>
            <a:pPr algn="ctr"/>
            <a:r>
              <a:rPr kumimoji="1" lang="en-US" altLang="ja-JP" dirty="0"/>
              <a:t>Deep Q Network (DQN)</a:t>
            </a:r>
            <a:endParaRPr kumimoji="1" lang="ja-JP" altLang="en-US" dirty="0"/>
          </a:p>
        </p:txBody>
      </p:sp>
      <p:sp>
        <p:nvSpPr>
          <p:cNvPr id="3" name="コンテンツ プレースホルダー 2">
            <a:extLst>
              <a:ext uri="{FF2B5EF4-FFF2-40B4-BE49-F238E27FC236}">
                <a16:creationId xmlns:a16="http://schemas.microsoft.com/office/drawing/2014/main" id="{D01F7D22-1B6B-9474-9B53-A2EFE0755C66}"/>
              </a:ext>
            </a:extLst>
          </p:cNvPr>
          <p:cNvSpPr>
            <a:spLocks noGrp="1"/>
          </p:cNvSpPr>
          <p:nvPr>
            <p:ph idx="1"/>
          </p:nvPr>
        </p:nvSpPr>
        <p:spPr/>
        <p:txBody>
          <a:bodyPr>
            <a:normAutofit/>
          </a:bodyPr>
          <a:lstStyle/>
          <a:p>
            <a:r>
              <a:rPr lang="en-US" altLang="ja-JP" sz="3200" dirty="0"/>
              <a:t>Q</a:t>
            </a:r>
            <a:r>
              <a:rPr lang="ja-JP" altLang="en-US" sz="3200" dirty="0"/>
              <a:t>学習では状態と行動の次元が増えると現実的に計算ができなくなる</a:t>
            </a:r>
            <a:endParaRPr lang="en-US" altLang="ja-JP" sz="3200" dirty="0"/>
          </a:p>
          <a:p>
            <a:pPr marL="0" indent="0">
              <a:buNone/>
            </a:pPr>
            <a:r>
              <a:rPr kumimoji="1" lang="ja-JP" altLang="en-US" sz="3200" dirty="0"/>
              <a:t>⇒深層学習を用いることで学習可能に</a:t>
            </a:r>
            <a:endParaRPr kumimoji="1" lang="en-US" altLang="ja-JP" sz="3200" dirty="0"/>
          </a:p>
          <a:p>
            <a:pPr marL="0" indent="0">
              <a:buNone/>
            </a:pPr>
            <a:endParaRPr lang="en-US" altLang="ja-JP" sz="3200" dirty="0"/>
          </a:p>
          <a:p>
            <a:r>
              <a:rPr lang="en-US" altLang="ja-JP" sz="3200" dirty="0"/>
              <a:t>Experience Replay </a:t>
            </a:r>
            <a:r>
              <a:rPr lang="ja-JP" altLang="en-US" sz="3200" dirty="0"/>
              <a:t>や </a:t>
            </a:r>
            <a:r>
              <a:rPr lang="en-US" altLang="ja-JP" sz="3200" dirty="0"/>
              <a:t>Fixed Target</a:t>
            </a:r>
            <a:r>
              <a:rPr lang="ja-JP" altLang="en-US" sz="3200" dirty="0"/>
              <a:t> </a:t>
            </a:r>
            <a:r>
              <a:rPr lang="en-US" altLang="ja-JP" sz="3200" dirty="0"/>
              <a:t>Network</a:t>
            </a:r>
            <a:r>
              <a:rPr lang="ja-JP" altLang="en-US" sz="3200" dirty="0"/>
              <a:t>により</a:t>
            </a:r>
            <a:endParaRPr lang="en-US" altLang="ja-JP" sz="3200" dirty="0"/>
          </a:p>
          <a:p>
            <a:pPr marL="0" indent="0">
              <a:buNone/>
            </a:pPr>
            <a:r>
              <a:rPr lang="ja-JP" altLang="en-US" sz="3200" dirty="0"/>
              <a:t>　安定した学習が安定</a:t>
            </a:r>
            <a:endParaRPr lang="en-US" altLang="ja-JP" sz="3200" dirty="0"/>
          </a:p>
        </p:txBody>
      </p:sp>
      <p:sp>
        <p:nvSpPr>
          <p:cNvPr id="4" name="スライド番号プレースホルダー 3">
            <a:extLst>
              <a:ext uri="{FF2B5EF4-FFF2-40B4-BE49-F238E27FC236}">
                <a16:creationId xmlns:a16="http://schemas.microsoft.com/office/drawing/2014/main" id="{1EE514CD-1BF6-988D-A960-DCACCA1B6724}"/>
              </a:ext>
            </a:extLst>
          </p:cNvPr>
          <p:cNvSpPr>
            <a:spLocks noGrp="1"/>
          </p:cNvSpPr>
          <p:nvPr>
            <p:ph type="sldNum" sz="quarter" idx="12"/>
          </p:nvPr>
        </p:nvSpPr>
        <p:spPr/>
        <p:txBody>
          <a:bodyPr/>
          <a:lstStyle/>
          <a:p>
            <a:fld id="{25395C32-4521-4CF9-9124-FF6E79D91E40}" type="slidenum">
              <a:rPr kumimoji="1" lang="ja-JP" altLang="en-US" sz="4000" smtClean="0"/>
              <a:t>10</a:t>
            </a:fld>
            <a:endParaRPr kumimoji="1" lang="ja-JP" altLang="en-US" sz="4000" dirty="0"/>
          </a:p>
        </p:txBody>
      </p:sp>
    </p:spTree>
    <p:extLst>
      <p:ext uri="{BB962C8B-B14F-4D97-AF65-F5344CB8AC3E}">
        <p14:creationId xmlns:p14="http://schemas.microsoft.com/office/powerpoint/2010/main" val="6856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C5324-08D4-2AC9-040F-9EC1CC51A3CB}"/>
              </a:ext>
            </a:extLst>
          </p:cNvPr>
          <p:cNvSpPr>
            <a:spLocks noGrp="1"/>
          </p:cNvSpPr>
          <p:nvPr>
            <p:ph type="title"/>
          </p:nvPr>
        </p:nvSpPr>
        <p:spPr/>
        <p:txBody>
          <a:bodyPr>
            <a:normAutofit/>
          </a:bodyPr>
          <a:lstStyle/>
          <a:p>
            <a:pPr algn="ctr"/>
            <a:r>
              <a:rPr kumimoji="1" lang="ja-JP" altLang="en-US" sz="6000" dirty="0"/>
              <a:t>モンテカルロ探索</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4F0428A-5613-8877-AB50-463ACDF0AAB4}"/>
                  </a:ext>
                </a:extLst>
              </p:cNvPr>
              <p:cNvSpPr>
                <a:spLocks noGrp="1"/>
              </p:cNvSpPr>
              <p:nvPr>
                <p:ph idx="1"/>
              </p:nvPr>
            </p:nvSpPr>
            <p:spPr/>
            <p:txBody>
              <a:bodyPr/>
              <a:lstStyle/>
              <a:p>
                <a:r>
                  <a:rPr kumimoji="1" lang="ja-JP" altLang="en-US" sz="3200" dirty="0"/>
                  <a:t>価値ベースの強化学習手法の</a:t>
                </a:r>
                <a:r>
                  <a:rPr kumimoji="1" lang="en-US" altLang="ja-JP" sz="3200" dirty="0"/>
                  <a:t>1</a:t>
                </a:r>
                <a:r>
                  <a:rPr kumimoji="1" lang="ja-JP" altLang="en-US" sz="3200" dirty="0"/>
                  <a:t>つ</a:t>
                </a:r>
                <a:endParaRPr kumimoji="1" lang="en-US" altLang="ja-JP" sz="3200" dirty="0"/>
              </a:p>
              <a:p>
                <a:endParaRPr lang="en-US" altLang="ja-JP" sz="3200" dirty="0"/>
              </a:p>
              <a:p>
                <a:r>
                  <a:rPr kumimoji="1" lang="en-US" altLang="ja-JP" sz="3200" dirty="0"/>
                  <a:t>Q</a:t>
                </a:r>
                <a:r>
                  <a:rPr kumimoji="1" lang="ja-JP" altLang="en-US" sz="3200" dirty="0"/>
                  <a:t>値の更新を</a:t>
                </a:r>
                <a:r>
                  <a:rPr kumimoji="1" lang="en-US" altLang="ja-JP" sz="3200" dirty="0"/>
                  <a:t>1</a:t>
                </a:r>
                <a:r>
                  <a:rPr kumimoji="1" lang="ja-JP" altLang="en-US" sz="3200" dirty="0"/>
                  <a:t>エピソード終了後に以下の式に従って行う</a:t>
                </a:r>
                <a:endParaRPr kumimoji="1" lang="en-US" altLang="ja-JP" sz="3200" dirty="0"/>
              </a:p>
              <a:p>
                <a:pPr marL="0" indent="0">
                  <a:buNone/>
                </a:pPr>
                <a:r>
                  <a:rPr lang="ja-JP" altLang="en-US" dirty="0"/>
                  <a:t>エピソード中</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ステップ</m:t>
                    </m:r>
                    <m:r>
                      <a:rPr lang="en-US" altLang="ja-JP" b="0" i="1" smtClean="0">
                        <a:latin typeface="Cambria Math" panose="02040503050406030204" pitchFamily="18" charset="0"/>
                      </a:rPr>
                      <m:t>𝑡</m:t>
                    </m:r>
                    <m:r>
                      <a:rPr lang="en-US" altLang="ja-JP" b="0" i="1" smtClean="0">
                        <a:latin typeface="Cambria Math" panose="02040503050406030204" pitchFamily="18" charset="0"/>
                      </a:rPr>
                      <m:t>=0 ~ </m:t>
                    </m:r>
                    <m:r>
                      <a:rPr lang="en-US" altLang="ja-JP" b="0" i="1" smtClean="0">
                        <a:latin typeface="Cambria Math" panose="02040503050406030204" pitchFamily="18" charset="0"/>
                      </a:rPr>
                      <m:t>𝑇</m:t>
                    </m:r>
                    <m:r>
                      <a:rPr lang="en-US" altLang="ja-JP" b="0" i="1" smtClean="0">
                        <a:latin typeface="Cambria Math" panose="02040503050406030204" pitchFamily="18" charset="0"/>
                      </a:rPr>
                      <m:t>−1</m:t>
                    </m:r>
                  </m:oMath>
                </a14:m>
                <a:r>
                  <a:rPr lang="ja-JP" altLang="en-US" dirty="0"/>
                  <a:t>について</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m:t>
                      </m:r>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 </m:t>
                      </m:r>
                      <m:r>
                        <a:rPr lang="ja-JP" altLang="en-US" i="1" dirty="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b="0"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α</m:t>
                      </m:r>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𝑄</m:t>
                      </m:r>
                      <m:d>
                        <m:dPr>
                          <m:ctrlPr>
                            <a:rPr lang="en-US" altLang="ja-JP" b="0"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m:t>
                      </m:r>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r>
                        <a:rPr lang="ja-JP" altLang="en-US" b="0" i="1" dirty="0" smtClean="0">
                          <a:latin typeface="Cambria Math" panose="02040503050406030204" pitchFamily="18" charset="0"/>
                        </a:rPr>
                        <m:t>𝛾</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a:rPr lang="en-US" altLang="ja-JP" b="0" i="1" dirty="0" smtClean="0">
                              <a:latin typeface="Cambria Math" panose="02040503050406030204" pitchFamily="18" charset="0"/>
                            </a:rPr>
                            <m:t>2</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3</m:t>
                          </m:r>
                        </m:sub>
                      </m:sSub>
                      <m:r>
                        <a:rPr lang="en-US" altLang="ja-JP" b="0" i="1" dirty="0" smtClean="0">
                          <a:latin typeface="Cambria Math" panose="02040503050406030204" pitchFamily="18" charset="0"/>
                        </a:rPr>
                        <m:t>+ …+</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−1</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𝑇</m:t>
                          </m:r>
                        </m:sub>
                      </m:sSub>
                    </m:oMath>
                  </m:oMathPara>
                </a14:m>
                <a:endParaRPr lang="en-US" altLang="ja-JP" dirty="0"/>
              </a:p>
              <a:p>
                <a:pPr marL="0" indent="0">
                  <a:buNone/>
                </a:pP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34F0428A-5613-8877-AB50-463ACDF0AAB4}"/>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320788E-3CF9-A1B3-5D67-CDF3F13E65CD}"/>
              </a:ext>
            </a:extLst>
          </p:cNvPr>
          <p:cNvSpPr>
            <a:spLocks noGrp="1"/>
          </p:cNvSpPr>
          <p:nvPr>
            <p:ph type="sldNum" sz="quarter" idx="12"/>
          </p:nvPr>
        </p:nvSpPr>
        <p:spPr>
          <a:xfrm>
            <a:off x="8610600" y="6373603"/>
            <a:ext cx="2743200" cy="365125"/>
          </a:xfrm>
        </p:spPr>
        <p:txBody>
          <a:bodyPr/>
          <a:lstStyle/>
          <a:p>
            <a:fld id="{25395C32-4521-4CF9-9124-FF6E79D91E40}" type="slidenum">
              <a:rPr kumimoji="1" lang="ja-JP" altLang="en-US" sz="4000" smtClean="0"/>
              <a:t>11</a:t>
            </a:fld>
            <a:endParaRPr kumimoji="1" lang="ja-JP" altLang="en-US" sz="4000" dirty="0"/>
          </a:p>
        </p:txBody>
      </p:sp>
    </p:spTree>
    <p:extLst>
      <p:ext uri="{BB962C8B-B14F-4D97-AF65-F5344CB8AC3E}">
        <p14:creationId xmlns:p14="http://schemas.microsoft.com/office/powerpoint/2010/main" val="211287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t>はじめに</a:t>
            </a:r>
            <a:endParaRPr kumimoji="1" lang="en-US" altLang="ja-JP" sz="4000" dirty="0"/>
          </a:p>
          <a:p>
            <a:pPr marL="0" indent="0">
              <a:buNone/>
            </a:pPr>
            <a:endParaRPr kumimoji="1" lang="en-US" altLang="ja-JP" sz="4000" dirty="0"/>
          </a:p>
          <a:p>
            <a:pPr marL="0" indent="0">
              <a:buNone/>
            </a:pPr>
            <a:endParaRPr kumimoji="1" lang="en-US" altLang="ja-JP" sz="4000" dirty="0"/>
          </a:p>
          <a:p>
            <a:r>
              <a:rPr lang="ja-JP" altLang="en-US" sz="4000" dirty="0"/>
              <a:t>要素技術</a:t>
            </a:r>
            <a:endParaRPr kumimoji="1" lang="ja-JP" altLang="en-US" sz="4000" dirty="0"/>
          </a:p>
        </p:txBody>
      </p:sp>
      <p:sp>
        <p:nvSpPr>
          <p:cNvPr id="4" name="スライド番号プレースホルダー 3">
            <a:extLst>
              <a:ext uri="{FF2B5EF4-FFF2-40B4-BE49-F238E27FC236}">
                <a16:creationId xmlns:a16="http://schemas.microsoft.com/office/drawing/2014/main" id="{24BDC851-6FDB-CA27-F698-23869FA242C2}"/>
              </a:ext>
            </a:extLst>
          </p:cNvPr>
          <p:cNvSpPr>
            <a:spLocks noGrp="1"/>
          </p:cNvSpPr>
          <p:nvPr>
            <p:ph type="sldNum" sz="quarter" idx="12"/>
          </p:nvPr>
        </p:nvSpPr>
        <p:spPr>
          <a:xfrm>
            <a:off x="8610600" y="5374258"/>
            <a:ext cx="2743200" cy="1347218"/>
          </a:xfrm>
        </p:spPr>
        <p:txBody>
          <a:bodyPr/>
          <a:lstStyle/>
          <a:p>
            <a:fld id="{25395C32-4521-4CF9-9124-FF6E79D91E40}" type="slidenum">
              <a:rPr kumimoji="1" lang="ja-JP" altLang="en-US" sz="4000" smtClean="0"/>
              <a:t>2</a:t>
            </a:fld>
            <a:endParaRPr kumimoji="1" lang="ja-JP" altLang="en-US" sz="4000" dirty="0"/>
          </a:p>
        </p:txBody>
      </p:sp>
    </p:spTree>
    <p:extLst>
      <p:ext uri="{BB962C8B-B14F-4D97-AF65-F5344CB8AC3E}">
        <p14:creationId xmlns:p14="http://schemas.microsoft.com/office/powerpoint/2010/main" val="245180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solidFill>
                  <a:srgbClr val="FF0000"/>
                </a:solidFill>
              </a:rPr>
              <a:t>はじめに</a:t>
            </a:r>
            <a:endParaRPr kumimoji="1" lang="en-US" altLang="ja-JP" sz="4000" dirty="0">
              <a:solidFill>
                <a:srgbClr val="FF0000"/>
              </a:solidFill>
            </a:endParaRPr>
          </a:p>
          <a:p>
            <a:pPr marL="0" indent="0">
              <a:buNone/>
            </a:pPr>
            <a:endParaRPr kumimoji="1" lang="en-US" altLang="ja-JP" sz="4000" dirty="0"/>
          </a:p>
          <a:p>
            <a:pPr marL="0" indent="0">
              <a:buNone/>
            </a:pPr>
            <a:endParaRPr kumimoji="1" lang="en-US" altLang="ja-JP" sz="4000" dirty="0"/>
          </a:p>
          <a:p>
            <a:r>
              <a:rPr lang="ja-JP" altLang="en-US" sz="4000" dirty="0"/>
              <a:t>要素技術</a:t>
            </a:r>
            <a:endParaRPr kumimoji="1" lang="ja-JP" altLang="en-US" sz="4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8619226" y="6310312"/>
            <a:ext cx="2743200" cy="365125"/>
          </a:xfrm>
        </p:spPr>
        <p:txBody>
          <a:bodyPr/>
          <a:lstStyle/>
          <a:p>
            <a:fld id="{25395C32-4521-4CF9-9124-FF6E79D91E40}" type="slidenum">
              <a:rPr kumimoji="1" lang="ja-JP" altLang="en-US" sz="4000" smtClean="0"/>
              <a:t>3</a:t>
            </a:fld>
            <a:endParaRPr kumimoji="1" lang="ja-JP" altLang="en-US" sz="4000" dirty="0"/>
          </a:p>
        </p:txBody>
      </p:sp>
    </p:spTree>
    <p:extLst>
      <p:ext uri="{BB962C8B-B14F-4D97-AF65-F5344CB8AC3E}">
        <p14:creationId xmlns:p14="http://schemas.microsoft.com/office/powerpoint/2010/main" val="13288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51A16-2B5C-943D-D10C-7B641ABD0AB5}"/>
              </a:ext>
            </a:extLst>
          </p:cNvPr>
          <p:cNvSpPr>
            <a:spLocks noGrp="1"/>
          </p:cNvSpPr>
          <p:nvPr>
            <p:ph type="title"/>
          </p:nvPr>
        </p:nvSpPr>
        <p:spPr/>
        <p:txBody>
          <a:bodyPr>
            <a:normAutofit/>
          </a:bodyPr>
          <a:lstStyle/>
          <a:p>
            <a:pPr algn="ctr"/>
            <a:r>
              <a:rPr kumimoji="1" lang="ja-JP" altLang="en-US" sz="6000" dirty="0"/>
              <a:t>深層強化学習による問題解決</a:t>
            </a:r>
          </a:p>
        </p:txBody>
      </p:sp>
      <p:sp>
        <p:nvSpPr>
          <p:cNvPr id="3" name="コンテンツ プレースホルダー 2">
            <a:extLst>
              <a:ext uri="{FF2B5EF4-FFF2-40B4-BE49-F238E27FC236}">
                <a16:creationId xmlns:a16="http://schemas.microsoft.com/office/drawing/2014/main" id="{3F252D21-1EE5-4BAF-45C3-B967055C1B52}"/>
              </a:ext>
            </a:extLst>
          </p:cNvPr>
          <p:cNvSpPr>
            <a:spLocks noGrp="1"/>
          </p:cNvSpPr>
          <p:nvPr>
            <p:ph idx="1"/>
          </p:nvPr>
        </p:nvSpPr>
        <p:spPr>
          <a:xfrm>
            <a:off x="838200" y="2028825"/>
            <a:ext cx="10515600" cy="4351338"/>
          </a:xfrm>
        </p:spPr>
        <p:txBody>
          <a:bodyPr/>
          <a:lstStyle/>
          <a:p>
            <a:r>
              <a:rPr kumimoji="1" lang="ja-JP" altLang="en-US" sz="4000" dirty="0"/>
              <a:t>自動運転</a:t>
            </a:r>
            <a:endParaRPr kumimoji="1" lang="en-US" altLang="ja-JP" sz="4000" dirty="0"/>
          </a:p>
          <a:p>
            <a:pPr marL="0" indent="0">
              <a:buNone/>
            </a:pPr>
            <a:endParaRPr kumimoji="1" lang="en-US" altLang="ja-JP" dirty="0"/>
          </a:p>
          <a:p>
            <a:r>
              <a:rPr kumimoji="1" lang="ja-JP" altLang="en-US" sz="4000" dirty="0"/>
              <a:t>ロボットの制御</a:t>
            </a:r>
            <a:endParaRPr kumimoji="1" lang="en-US" altLang="ja-JP" sz="4000" dirty="0"/>
          </a:p>
          <a:p>
            <a:pPr marL="0" indent="0">
              <a:buNone/>
            </a:pPr>
            <a:endParaRPr lang="en-US" altLang="ja-JP" sz="4000" dirty="0"/>
          </a:p>
          <a:p>
            <a:pPr marL="0" indent="0">
              <a:buNone/>
            </a:pPr>
            <a:endParaRPr lang="en-US" altLang="ja-JP" sz="4000" dirty="0"/>
          </a:p>
          <a:p>
            <a:pPr marL="0" indent="0">
              <a:buNone/>
            </a:pPr>
            <a:r>
              <a:rPr kumimoji="1" lang="ja-JP" altLang="en-US" sz="4000" dirty="0"/>
              <a:t>⇒様々な実世界の問題に応用されている</a:t>
            </a:r>
          </a:p>
        </p:txBody>
      </p:sp>
      <p:pic>
        <p:nvPicPr>
          <p:cNvPr id="5" name="図 4" descr="部屋 が含まれている画像&#10;&#10;自動的に生成された説明">
            <a:extLst>
              <a:ext uri="{FF2B5EF4-FFF2-40B4-BE49-F238E27FC236}">
                <a16:creationId xmlns:a16="http://schemas.microsoft.com/office/drawing/2014/main" id="{41E47050-DAB8-0D3A-C686-23E90E0AD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400" y="1775460"/>
            <a:ext cx="3307080" cy="3307080"/>
          </a:xfrm>
          <a:prstGeom prst="rect">
            <a:avLst/>
          </a:prstGeom>
        </p:spPr>
      </p:pic>
      <p:sp>
        <p:nvSpPr>
          <p:cNvPr id="6" name="スライド番号プレースホルダー 5">
            <a:extLst>
              <a:ext uri="{FF2B5EF4-FFF2-40B4-BE49-F238E27FC236}">
                <a16:creationId xmlns:a16="http://schemas.microsoft.com/office/drawing/2014/main" id="{ACB3FEC2-B7BC-1738-A7B1-9661A87EF904}"/>
              </a:ext>
            </a:extLst>
          </p:cNvPr>
          <p:cNvSpPr>
            <a:spLocks noGrp="1"/>
          </p:cNvSpPr>
          <p:nvPr>
            <p:ph type="sldNum" sz="quarter" idx="12"/>
          </p:nvPr>
        </p:nvSpPr>
        <p:spPr/>
        <p:txBody>
          <a:bodyPr/>
          <a:lstStyle/>
          <a:p>
            <a:fld id="{25395C32-4521-4CF9-9124-FF6E79D91E40}" type="slidenum">
              <a:rPr kumimoji="1" lang="ja-JP" altLang="en-US" sz="4000" smtClean="0"/>
              <a:t>4</a:t>
            </a:fld>
            <a:endParaRPr kumimoji="1" lang="ja-JP" altLang="en-US" sz="4000" dirty="0"/>
          </a:p>
        </p:txBody>
      </p:sp>
    </p:spTree>
    <p:extLst>
      <p:ext uri="{BB962C8B-B14F-4D97-AF65-F5344CB8AC3E}">
        <p14:creationId xmlns:p14="http://schemas.microsoft.com/office/powerpoint/2010/main" val="398239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433A8-BF20-26B6-CFE0-2EC275448A81}"/>
              </a:ext>
            </a:extLst>
          </p:cNvPr>
          <p:cNvSpPr>
            <a:spLocks noGrp="1"/>
          </p:cNvSpPr>
          <p:nvPr>
            <p:ph type="title"/>
          </p:nvPr>
        </p:nvSpPr>
        <p:spPr/>
        <p:txBody>
          <a:bodyPr>
            <a:normAutofit/>
          </a:bodyPr>
          <a:lstStyle/>
          <a:p>
            <a:pPr algn="ctr"/>
            <a:r>
              <a:rPr kumimoji="1" lang="ja-JP" altLang="en-US" sz="6000" dirty="0"/>
              <a:t>ゲームへの応用</a:t>
            </a:r>
          </a:p>
        </p:txBody>
      </p:sp>
      <p:sp>
        <p:nvSpPr>
          <p:cNvPr id="3" name="コンテンツ プレースホルダー 2">
            <a:extLst>
              <a:ext uri="{FF2B5EF4-FFF2-40B4-BE49-F238E27FC236}">
                <a16:creationId xmlns:a16="http://schemas.microsoft.com/office/drawing/2014/main" id="{7DD81BC4-9670-321A-6A39-C005B6BB0B6A}"/>
              </a:ext>
            </a:extLst>
          </p:cNvPr>
          <p:cNvSpPr>
            <a:spLocks noGrp="1"/>
          </p:cNvSpPr>
          <p:nvPr>
            <p:ph idx="1"/>
          </p:nvPr>
        </p:nvSpPr>
        <p:spPr/>
        <p:txBody>
          <a:bodyPr>
            <a:normAutofit/>
          </a:bodyPr>
          <a:lstStyle/>
          <a:p>
            <a:r>
              <a:rPr kumimoji="1" lang="ja-JP" altLang="en-US" sz="3600" dirty="0"/>
              <a:t>完全情報ゲーム</a:t>
            </a:r>
            <a:r>
              <a:rPr kumimoji="1" lang="en-US" altLang="ja-JP" sz="3600" dirty="0"/>
              <a:t>(</a:t>
            </a:r>
            <a:r>
              <a:rPr kumimoji="1" lang="ja-JP" altLang="en-US" sz="3600" dirty="0"/>
              <a:t>囲碁</a:t>
            </a:r>
            <a:r>
              <a:rPr kumimoji="1" lang="en-US" altLang="ja-JP" sz="3600" dirty="0"/>
              <a:t>,</a:t>
            </a:r>
            <a:r>
              <a:rPr kumimoji="1" lang="ja-JP" altLang="en-US" sz="3600" dirty="0"/>
              <a:t>将棋</a:t>
            </a:r>
            <a:r>
              <a:rPr kumimoji="1" lang="en-US" altLang="ja-JP" sz="3600" dirty="0"/>
              <a:t>)</a:t>
            </a:r>
            <a:r>
              <a:rPr kumimoji="1" lang="ja-JP" altLang="en-US" sz="3600" dirty="0"/>
              <a:t>への応用</a:t>
            </a:r>
            <a:endParaRPr kumimoji="1" lang="en-US" altLang="ja-JP" sz="3600" dirty="0"/>
          </a:p>
          <a:p>
            <a:pPr marL="0" indent="0">
              <a:buNone/>
            </a:pPr>
            <a:r>
              <a:rPr lang="ja-JP" altLang="en-US" sz="3600" dirty="0"/>
              <a:t>⇒プロを圧倒</a:t>
            </a:r>
            <a:r>
              <a:rPr lang="en-US" altLang="ja-JP" sz="3600" dirty="0"/>
              <a:t>(</a:t>
            </a:r>
            <a:r>
              <a:rPr lang="en-US" altLang="ja-JP" sz="3600" dirty="0" err="1"/>
              <a:t>AlphaZero</a:t>
            </a:r>
            <a:r>
              <a:rPr lang="en-US" altLang="ja-JP" sz="3600" dirty="0"/>
              <a:t>)</a:t>
            </a:r>
          </a:p>
          <a:p>
            <a:pPr marL="0" indent="0">
              <a:buNone/>
            </a:pPr>
            <a:endParaRPr kumimoji="1" lang="en-US" altLang="ja-JP" sz="3600" dirty="0"/>
          </a:p>
          <a:p>
            <a:pPr marL="0" indent="0">
              <a:buNone/>
            </a:pPr>
            <a:endParaRPr kumimoji="1" lang="en-US" altLang="ja-JP" sz="3600" dirty="0"/>
          </a:p>
          <a:p>
            <a:r>
              <a:rPr lang="ja-JP" altLang="en-US" sz="3600" dirty="0"/>
              <a:t>不完全情報ゲーム</a:t>
            </a:r>
            <a:r>
              <a:rPr lang="en-US" altLang="ja-JP" sz="3600" dirty="0"/>
              <a:t>(</a:t>
            </a:r>
            <a:r>
              <a:rPr lang="ja-JP" altLang="en-US" sz="3600" dirty="0"/>
              <a:t>ポーカー</a:t>
            </a:r>
            <a:r>
              <a:rPr lang="en-US" altLang="ja-JP" sz="3600" dirty="0"/>
              <a:t>,</a:t>
            </a:r>
            <a:r>
              <a:rPr lang="ja-JP" altLang="en-US" sz="3600" dirty="0"/>
              <a:t>麻雀</a:t>
            </a:r>
            <a:r>
              <a:rPr lang="en-US" altLang="ja-JP" sz="3600" dirty="0"/>
              <a:t>)</a:t>
            </a:r>
            <a:r>
              <a:rPr lang="ja-JP" altLang="en-US" sz="3600" dirty="0"/>
              <a:t>への応用</a:t>
            </a:r>
            <a:endParaRPr lang="en-US" altLang="ja-JP" sz="3600" dirty="0"/>
          </a:p>
          <a:p>
            <a:pPr marL="0" indent="0">
              <a:buNone/>
            </a:pPr>
            <a:r>
              <a:rPr kumimoji="1" lang="ja-JP" altLang="en-US" sz="3600" dirty="0"/>
              <a:t>⇒現在注目されている</a:t>
            </a:r>
          </a:p>
        </p:txBody>
      </p:sp>
      <p:pic>
        <p:nvPicPr>
          <p:cNvPr id="5" name="図 4" descr="おもちゃ, テーブル, 小さい, 座る が含まれている画像&#10;&#10;自動的に生成された説明">
            <a:extLst>
              <a:ext uri="{FF2B5EF4-FFF2-40B4-BE49-F238E27FC236}">
                <a16:creationId xmlns:a16="http://schemas.microsoft.com/office/drawing/2014/main" id="{28F66EE6-D5AC-00B6-2D5E-D3FFD4CD8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657" y="1027906"/>
            <a:ext cx="4053205" cy="3665899"/>
          </a:xfrm>
          <a:prstGeom prst="rect">
            <a:avLst/>
          </a:prstGeom>
        </p:spPr>
      </p:pic>
      <p:sp>
        <p:nvSpPr>
          <p:cNvPr id="6" name="スライド番号プレースホルダー 5">
            <a:extLst>
              <a:ext uri="{FF2B5EF4-FFF2-40B4-BE49-F238E27FC236}">
                <a16:creationId xmlns:a16="http://schemas.microsoft.com/office/drawing/2014/main" id="{BFC44647-746D-F358-8041-904FD9287DD4}"/>
              </a:ext>
            </a:extLst>
          </p:cNvPr>
          <p:cNvSpPr>
            <a:spLocks noGrp="1"/>
          </p:cNvSpPr>
          <p:nvPr>
            <p:ph type="sldNum" sz="quarter" idx="12"/>
          </p:nvPr>
        </p:nvSpPr>
        <p:spPr/>
        <p:txBody>
          <a:bodyPr/>
          <a:lstStyle/>
          <a:p>
            <a:fld id="{25395C32-4521-4CF9-9124-FF6E79D91E40}"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4331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C537B-F105-AB0A-8349-F5161976DF90}"/>
              </a:ext>
            </a:extLst>
          </p:cNvPr>
          <p:cNvSpPr>
            <a:spLocks noGrp="1"/>
          </p:cNvSpPr>
          <p:nvPr>
            <p:ph type="title"/>
          </p:nvPr>
        </p:nvSpPr>
        <p:spPr/>
        <p:txBody>
          <a:bodyPr/>
          <a:lstStyle/>
          <a:p>
            <a:pPr algn="ctr"/>
            <a:r>
              <a:rPr kumimoji="1" lang="ja-JP" altLang="en-US" dirty="0"/>
              <a:t>本研究の目的</a:t>
            </a:r>
          </a:p>
        </p:txBody>
      </p:sp>
      <p:sp>
        <p:nvSpPr>
          <p:cNvPr id="3" name="コンテンツ プレースホルダー 2">
            <a:extLst>
              <a:ext uri="{FF2B5EF4-FFF2-40B4-BE49-F238E27FC236}">
                <a16:creationId xmlns:a16="http://schemas.microsoft.com/office/drawing/2014/main" id="{7BC6E547-324E-58CE-6A66-572074E9F31E}"/>
              </a:ext>
            </a:extLst>
          </p:cNvPr>
          <p:cNvSpPr>
            <a:spLocks noGrp="1"/>
          </p:cNvSpPr>
          <p:nvPr>
            <p:ph idx="1"/>
          </p:nvPr>
        </p:nvSpPr>
        <p:spPr/>
        <p:txBody>
          <a:bodyPr/>
          <a:lstStyle/>
          <a:p>
            <a:r>
              <a:rPr kumimoji="1" lang="ja-JP" altLang="en-US" sz="4000" dirty="0"/>
              <a:t>自作カードゲーム</a:t>
            </a:r>
            <a:r>
              <a:rPr kumimoji="1" lang="en-US" altLang="ja-JP" sz="4000" dirty="0"/>
              <a:t>(</a:t>
            </a:r>
            <a:r>
              <a:rPr kumimoji="1" lang="ja-JP" altLang="en-US" sz="4000" dirty="0"/>
              <a:t>不完全情報ゲーム</a:t>
            </a:r>
            <a:r>
              <a:rPr kumimoji="1" lang="en-US" altLang="ja-JP" sz="4000" dirty="0"/>
              <a:t>)</a:t>
            </a:r>
            <a:r>
              <a:rPr kumimoji="1" lang="ja-JP" altLang="en-US" sz="4000" dirty="0"/>
              <a:t>を作成</a:t>
            </a:r>
            <a:endParaRPr lang="en-US" altLang="ja-JP" sz="4000" dirty="0"/>
          </a:p>
          <a:p>
            <a:pPr marL="0" indent="0">
              <a:buNone/>
            </a:pPr>
            <a:endParaRPr kumimoji="1" lang="en-US" altLang="ja-JP" sz="4000" dirty="0"/>
          </a:p>
          <a:p>
            <a:pPr marL="0" indent="0">
              <a:buNone/>
            </a:pPr>
            <a:r>
              <a:rPr kumimoji="1" lang="ja-JP" altLang="en-US" sz="4000" dirty="0"/>
              <a:t>⇒ 自作の環境で強化学習を行えるか確認</a:t>
            </a:r>
            <a:endParaRPr lang="en-US" altLang="ja-JP" sz="400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DA344AD-C34A-991C-D2D3-E3C7C6352A0A}"/>
              </a:ext>
            </a:extLst>
          </p:cNvPr>
          <p:cNvSpPr>
            <a:spLocks noGrp="1"/>
          </p:cNvSpPr>
          <p:nvPr>
            <p:ph type="sldNum" sz="quarter" idx="12"/>
          </p:nvPr>
        </p:nvSpPr>
        <p:spPr/>
        <p:txBody>
          <a:bodyPr/>
          <a:lstStyle/>
          <a:p>
            <a:fld id="{25395C32-4521-4CF9-9124-FF6E79D91E40}" type="slidenum">
              <a:rPr kumimoji="1" lang="ja-JP" altLang="en-US" sz="4000" smtClean="0"/>
              <a:t>6</a:t>
            </a:fld>
            <a:endParaRPr kumimoji="1" lang="ja-JP" altLang="en-US" sz="4000" dirty="0"/>
          </a:p>
        </p:txBody>
      </p:sp>
    </p:spTree>
    <p:extLst>
      <p:ext uri="{BB962C8B-B14F-4D97-AF65-F5344CB8AC3E}">
        <p14:creationId xmlns:p14="http://schemas.microsoft.com/office/powerpoint/2010/main" val="277137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t>はじめに</a:t>
            </a:r>
            <a:endParaRPr kumimoji="1" lang="en-US" altLang="ja-JP" sz="4000" dirty="0"/>
          </a:p>
          <a:p>
            <a:pPr marL="0" indent="0">
              <a:buNone/>
            </a:pPr>
            <a:endParaRPr kumimoji="1" lang="en-US" altLang="ja-JP" sz="4000" dirty="0"/>
          </a:p>
          <a:p>
            <a:pPr marL="0" indent="0">
              <a:buNone/>
            </a:pPr>
            <a:endParaRPr kumimoji="1" lang="en-US" altLang="ja-JP" sz="4000" dirty="0"/>
          </a:p>
          <a:p>
            <a:r>
              <a:rPr lang="ja-JP" altLang="en-US" sz="4000" dirty="0">
                <a:solidFill>
                  <a:srgbClr val="FF0000"/>
                </a:solidFill>
              </a:rPr>
              <a:t>要素技術</a:t>
            </a:r>
            <a:endParaRPr kumimoji="1" lang="ja-JP" altLang="en-US" sz="4000" dirty="0">
              <a:solidFill>
                <a:srgbClr val="FF0000"/>
              </a:solidFill>
            </a:endParaRPr>
          </a:p>
        </p:txBody>
      </p:sp>
      <p:sp>
        <p:nvSpPr>
          <p:cNvPr id="4" name="スライド番号プレースホルダー 3">
            <a:extLst>
              <a:ext uri="{FF2B5EF4-FFF2-40B4-BE49-F238E27FC236}">
                <a16:creationId xmlns:a16="http://schemas.microsoft.com/office/drawing/2014/main" id="{ACE0FD04-67BE-9A7B-2127-56AAF266F0D8}"/>
              </a:ext>
            </a:extLst>
          </p:cNvPr>
          <p:cNvSpPr>
            <a:spLocks noGrp="1"/>
          </p:cNvSpPr>
          <p:nvPr>
            <p:ph type="sldNum" sz="quarter" idx="12"/>
          </p:nvPr>
        </p:nvSpPr>
        <p:spPr/>
        <p:txBody>
          <a:bodyPr/>
          <a:lstStyle/>
          <a:p>
            <a:fld id="{25395C32-4521-4CF9-9124-FF6E79D91E40}" type="slidenum">
              <a:rPr kumimoji="1" lang="ja-JP" altLang="en-US" sz="4000" smtClean="0"/>
              <a:t>7</a:t>
            </a:fld>
            <a:endParaRPr kumimoji="1" lang="ja-JP" altLang="en-US" sz="4000" dirty="0"/>
          </a:p>
        </p:txBody>
      </p:sp>
    </p:spTree>
    <p:extLst>
      <p:ext uri="{BB962C8B-B14F-4D97-AF65-F5344CB8AC3E}">
        <p14:creationId xmlns:p14="http://schemas.microsoft.com/office/powerpoint/2010/main" val="324348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450DF-9F4F-BC01-BAB3-2906CD2AF2E0}"/>
              </a:ext>
            </a:extLst>
          </p:cNvPr>
          <p:cNvSpPr>
            <a:spLocks noGrp="1"/>
          </p:cNvSpPr>
          <p:nvPr>
            <p:ph type="title"/>
          </p:nvPr>
        </p:nvSpPr>
        <p:spPr/>
        <p:txBody>
          <a:bodyPr>
            <a:normAutofit/>
          </a:bodyPr>
          <a:lstStyle/>
          <a:p>
            <a:pPr algn="ctr"/>
            <a:r>
              <a:rPr kumimoji="1" lang="en-US" altLang="ja-JP" sz="6000" dirty="0"/>
              <a:t>OpenAI Gym</a:t>
            </a:r>
            <a:endParaRPr kumimoji="1" lang="ja-JP" altLang="en-US" sz="6000" dirty="0"/>
          </a:p>
        </p:txBody>
      </p:sp>
      <p:sp>
        <p:nvSpPr>
          <p:cNvPr id="3" name="コンテンツ プレースホルダー 2">
            <a:extLst>
              <a:ext uri="{FF2B5EF4-FFF2-40B4-BE49-F238E27FC236}">
                <a16:creationId xmlns:a16="http://schemas.microsoft.com/office/drawing/2014/main" id="{7689FF29-43FC-47C2-727F-45A66952B611}"/>
              </a:ext>
            </a:extLst>
          </p:cNvPr>
          <p:cNvSpPr>
            <a:spLocks noGrp="1"/>
          </p:cNvSpPr>
          <p:nvPr>
            <p:ph idx="1"/>
          </p:nvPr>
        </p:nvSpPr>
        <p:spPr/>
        <p:txBody>
          <a:bodyPr>
            <a:normAutofit fontScale="77500" lnSpcReduction="20000"/>
          </a:bodyPr>
          <a:lstStyle/>
          <a:p>
            <a:r>
              <a:rPr lang="en-US" altLang="ja-JP" sz="3000" dirty="0"/>
              <a:t>OpenAI</a:t>
            </a:r>
            <a:r>
              <a:rPr lang="ja-JP" altLang="en-US" sz="3000" dirty="0"/>
              <a:t>社が提供する強化学習用シミュレーションライブラリ</a:t>
            </a:r>
            <a:endParaRPr lang="en-US" altLang="ja-JP" sz="3000" dirty="0"/>
          </a:p>
          <a:p>
            <a:endParaRPr kumimoji="1" lang="en-US" altLang="ja-JP" sz="3000" dirty="0"/>
          </a:p>
          <a:p>
            <a:endParaRPr kumimoji="1" lang="en-US" altLang="ja-JP" sz="3000" dirty="0"/>
          </a:p>
          <a:p>
            <a:r>
              <a:rPr kumimoji="1" lang="ja-JP" altLang="en-US" sz="3000" dirty="0"/>
              <a:t>様々な学習環境が提供されている</a:t>
            </a:r>
            <a:endParaRPr kumimoji="1" lang="en-US" altLang="ja-JP" sz="3000" dirty="0"/>
          </a:p>
          <a:p>
            <a:endParaRPr lang="en-US" altLang="ja-JP" sz="3000" dirty="0"/>
          </a:p>
          <a:p>
            <a:endParaRPr kumimoji="1" lang="en-US" altLang="ja-JP" sz="3000" dirty="0"/>
          </a:p>
          <a:p>
            <a:pPr marL="0" indent="0">
              <a:buNone/>
            </a:pPr>
            <a:endParaRPr lang="en-US" altLang="ja-JP" sz="3000" dirty="0"/>
          </a:p>
          <a:p>
            <a:pPr marL="0" indent="0">
              <a:buNone/>
            </a:pPr>
            <a:endParaRPr lang="en-US" altLang="ja-JP" sz="3000" dirty="0"/>
          </a:p>
          <a:p>
            <a:pPr marL="0" indent="0">
              <a:buNone/>
            </a:pPr>
            <a:endParaRPr lang="en-US" altLang="ja-JP" sz="3000" dirty="0"/>
          </a:p>
          <a:p>
            <a:r>
              <a:rPr kumimoji="1" lang="ja-JP" altLang="en-US" sz="3000" dirty="0"/>
              <a:t>状態空間</a:t>
            </a:r>
            <a:r>
              <a:rPr kumimoji="1" lang="en-US" altLang="ja-JP" sz="3000" dirty="0"/>
              <a:t>,</a:t>
            </a:r>
            <a:r>
              <a:rPr kumimoji="1" lang="ja-JP" altLang="en-US" sz="3000" dirty="0"/>
              <a:t>行動空間</a:t>
            </a:r>
            <a:r>
              <a:rPr kumimoji="1" lang="en-US" altLang="ja-JP" sz="3000" dirty="0"/>
              <a:t>,</a:t>
            </a:r>
            <a:r>
              <a:rPr kumimoji="1" lang="ja-JP" altLang="en-US" sz="3000" dirty="0"/>
              <a:t>報酬などを定義することで</a:t>
            </a:r>
            <a:endParaRPr kumimoji="1" lang="en-US" altLang="ja-JP" sz="3000" dirty="0"/>
          </a:p>
          <a:p>
            <a:pPr marL="0" indent="0">
              <a:buNone/>
            </a:pPr>
            <a:r>
              <a:rPr kumimoji="1" lang="ja-JP" altLang="en-US" sz="3000" dirty="0"/>
              <a:t>   自作の学習環境を</a:t>
            </a:r>
            <a:r>
              <a:rPr kumimoji="1" lang="en-US" altLang="ja-JP" dirty="0"/>
              <a:t>gym</a:t>
            </a:r>
            <a:r>
              <a:rPr kumimoji="1" lang="ja-JP" altLang="en-US" dirty="0"/>
              <a:t>のインターフェースを用いて定義が可能</a:t>
            </a: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CF7B4B28-3FBC-6463-859D-8BC2F6ED6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075" y="2190979"/>
            <a:ext cx="4733871" cy="3138855"/>
          </a:xfrm>
          <a:prstGeom prst="rect">
            <a:avLst/>
          </a:prstGeom>
        </p:spPr>
      </p:pic>
      <p:sp>
        <p:nvSpPr>
          <p:cNvPr id="6" name="テキスト ボックス 5">
            <a:extLst>
              <a:ext uri="{FF2B5EF4-FFF2-40B4-BE49-F238E27FC236}">
                <a16:creationId xmlns:a16="http://schemas.microsoft.com/office/drawing/2014/main" id="{51A5FB88-8854-10E1-6B30-E4434085E5DF}"/>
              </a:ext>
            </a:extLst>
          </p:cNvPr>
          <p:cNvSpPr txBox="1"/>
          <p:nvPr/>
        </p:nvSpPr>
        <p:spPr>
          <a:xfrm>
            <a:off x="2694317" y="6488668"/>
            <a:ext cx="9497683" cy="307777"/>
          </a:xfrm>
          <a:prstGeom prst="rect">
            <a:avLst/>
          </a:prstGeom>
          <a:noFill/>
        </p:spPr>
        <p:txBody>
          <a:bodyPr wrap="square" rtlCol="0">
            <a:spAutoFit/>
          </a:bodyPr>
          <a:lstStyle/>
          <a:p>
            <a:r>
              <a:rPr lang="ja-JP" altLang="en-US" sz="1400" dirty="0"/>
              <a:t>画像出典</a:t>
            </a:r>
            <a:r>
              <a:rPr lang="en-US" altLang="ja-JP" sz="1400" dirty="0"/>
              <a:t>: https://ai-mrkogao.github.io/reinforcement%20learning/openaigymtutorial/</a:t>
            </a:r>
            <a:endParaRPr kumimoji="1" lang="ja-JP" altLang="en-US" sz="1400" dirty="0"/>
          </a:p>
        </p:txBody>
      </p:sp>
      <p:sp>
        <p:nvSpPr>
          <p:cNvPr id="7" name="スライド番号プレースホルダー 6">
            <a:extLst>
              <a:ext uri="{FF2B5EF4-FFF2-40B4-BE49-F238E27FC236}">
                <a16:creationId xmlns:a16="http://schemas.microsoft.com/office/drawing/2014/main" id="{CF2C6EDB-DF71-5D02-F93F-158D3FE2566F}"/>
              </a:ext>
            </a:extLst>
          </p:cNvPr>
          <p:cNvSpPr>
            <a:spLocks noGrp="1"/>
          </p:cNvSpPr>
          <p:nvPr>
            <p:ph type="sldNum" sz="quarter" idx="12"/>
          </p:nvPr>
        </p:nvSpPr>
        <p:spPr/>
        <p:txBody>
          <a:bodyPr/>
          <a:lstStyle/>
          <a:p>
            <a:fld id="{25395C32-4521-4CF9-9124-FF6E79D91E40}" type="slidenum">
              <a:rPr kumimoji="1" lang="ja-JP" altLang="en-US" sz="4000" smtClean="0"/>
              <a:t>8</a:t>
            </a:fld>
            <a:endParaRPr kumimoji="1" lang="ja-JP" altLang="en-US" sz="4000" dirty="0"/>
          </a:p>
        </p:txBody>
      </p:sp>
    </p:spTree>
    <p:extLst>
      <p:ext uri="{BB962C8B-B14F-4D97-AF65-F5344CB8AC3E}">
        <p14:creationId xmlns:p14="http://schemas.microsoft.com/office/powerpoint/2010/main" val="180609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F9EDD-6F78-78B0-2E64-59E40DCE8863}"/>
              </a:ext>
            </a:extLst>
          </p:cNvPr>
          <p:cNvSpPr>
            <a:spLocks noGrp="1"/>
          </p:cNvSpPr>
          <p:nvPr>
            <p:ph type="title"/>
          </p:nvPr>
        </p:nvSpPr>
        <p:spPr/>
        <p:txBody>
          <a:bodyPr>
            <a:normAutofit/>
          </a:bodyPr>
          <a:lstStyle/>
          <a:p>
            <a:pPr algn="ctr"/>
            <a:r>
              <a:rPr kumimoji="1" lang="en-US" altLang="ja-JP" sz="6000" dirty="0"/>
              <a:t>Q</a:t>
            </a:r>
            <a:r>
              <a:rPr kumimoji="1" lang="ja-JP" altLang="en-US" sz="6000" dirty="0"/>
              <a:t>学習</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318A9D-A237-A0FC-F8A9-224F4D564C45}"/>
                  </a:ext>
                </a:extLst>
              </p:cNvPr>
              <p:cNvSpPr>
                <a:spLocks noGrp="1"/>
              </p:cNvSpPr>
              <p:nvPr>
                <p:ph idx="1"/>
              </p:nvPr>
            </p:nvSpPr>
            <p:spPr/>
            <p:txBody>
              <a:bodyPr/>
              <a:lstStyle/>
              <a:p>
                <a:r>
                  <a:rPr lang="ja-JP" altLang="en-US" sz="3200" dirty="0"/>
                  <a:t>代表的な価値ベースの強化学習手法の</a:t>
                </a:r>
                <a:r>
                  <a:rPr lang="en-US" altLang="ja-JP" sz="3200" dirty="0"/>
                  <a:t>1</a:t>
                </a:r>
                <a:r>
                  <a:rPr lang="ja-JP" altLang="en-US" sz="3200" dirty="0"/>
                  <a:t>つ</a:t>
                </a:r>
                <a:endParaRPr lang="en-US" altLang="ja-JP" sz="3200" dirty="0"/>
              </a:p>
              <a:p>
                <a:pPr marL="0" indent="0">
                  <a:buNone/>
                </a:pPr>
                <a:endParaRPr lang="en-US" altLang="ja-JP" dirty="0"/>
              </a:p>
              <a:p>
                <a:r>
                  <a:rPr lang="en-US" altLang="ja-JP" sz="3200" dirty="0"/>
                  <a:t>Q</a:t>
                </a:r>
                <a:r>
                  <a:rPr lang="ja-JP" altLang="en-US" sz="3200" dirty="0"/>
                  <a:t>値を以下の式に従って</a:t>
                </a:r>
                <a:r>
                  <a:rPr lang="en-US" altLang="ja-JP" sz="3200" dirty="0"/>
                  <a:t>1</a:t>
                </a:r>
                <a:r>
                  <a:rPr lang="ja-JP" altLang="en-US" sz="3200" dirty="0"/>
                  <a:t>ステップごとに更新していく</a:t>
                </a:r>
                <a:endParaRPr lang="en-US" altLang="ja-JP" sz="3200" dirty="0"/>
              </a:p>
              <a:p>
                <a:pPr marL="0" indent="0">
                  <a:buNone/>
                </a:pPr>
                <a:endParaRPr lang="en-US" altLang="ja-JP"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3200" i="1" dirty="0" smtClean="0">
                          <a:latin typeface="Cambria Math" panose="02040503050406030204" pitchFamily="18" charset="0"/>
                        </a:rPr>
                        <m:t>Q</m:t>
                      </m:r>
                      <m:r>
                        <a:rPr lang="en-US" altLang="ja-JP" sz="3200" b="0" i="1" dirty="0" smtClean="0">
                          <a:latin typeface="Cambria Math" panose="02040503050406030204" pitchFamily="18" charset="0"/>
                        </a:rPr>
                        <m:t> </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ja-JP" altLang="en-US" sz="3200" i="1" dirty="0">
                          <a:latin typeface="Cambria Math" panose="02040503050406030204" pitchFamily="18" charset="0"/>
                        </a:rPr>
                        <m:t>←</m:t>
                      </m:r>
                      <m:r>
                        <m:rPr>
                          <m:sty m:val="p"/>
                        </m:rPr>
                        <a:rPr lang="en-US" altLang="ja-JP" sz="3200" b="0" i="0" dirty="0" smtClean="0">
                          <a:latin typeface="Cambria Math" panose="02040503050406030204" pitchFamily="18" charset="0"/>
                        </a:rPr>
                        <m:t>Q</m:t>
                      </m:r>
                      <m:d>
                        <m:dPr>
                          <m:ctrlPr>
                            <a:rPr lang="en-US" altLang="ja-JP" sz="3200" b="0" i="0"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0"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en-US" altLang="ja-JP" sz="3200" b="0" i="0" dirty="0" smtClean="0">
                          <a:latin typeface="Cambria Math" panose="02040503050406030204" pitchFamily="18" charset="0"/>
                        </a:rPr>
                        <m:t>+</m:t>
                      </m:r>
                      <m:r>
                        <m:rPr>
                          <m:sty m:val="p"/>
                        </m:rPr>
                        <a:rPr lang="en-US" altLang="ja-JP" sz="3200" i="1" dirty="0">
                          <a:latin typeface="Cambria Math" panose="02040503050406030204" pitchFamily="18" charset="0"/>
                        </a:rPr>
                        <m:t>α</m:t>
                      </m:r>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𝑟</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𝑚𝑎𝑥</m:t>
                          </m:r>
                        </m:e>
                        <m:sub>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sub>
                      </m:sSub>
                      <m:r>
                        <m:rPr>
                          <m:sty m:val="p"/>
                        </m:rPr>
                        <a:rPr lang="en-US" altLang="ja-JP" sz="3200" b="0" i="0" dirty="0" smtClean="0">
                          <a:latin typeface="Cambria Math" panose="02040503050406030204" pitchFamily="18" charset="0"/>
                        </a:rPr>
                        <m:t>Q</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0"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e>
                      </m:d>
                      <m:r>
                        <a:rPr lang="en-US" altLang="ja-JP" sz="3200" b="0" i="1" dirty="0" smtClean="0">
                          <a:latin typeface="Cambria Math" panose="02040503050406030204" pitchFamily="18" charset="0"/>
                        </a:rPr>
                        <m:t> −</m:t>
                      </m:r>
                      <m:r>
                        <m:rPr>
                          <m:sty m:val="p"/>
                        </m:rPr>
                        <a:rPr lang="en-US" altLang="ja-JP" sz="3200" b="0" i="0" dirty="0" smtClean="0">
                          <a:latin typeface="Cambria Math" panose="02040503050406030204" pitchFamily="18" charset="0"/>
                        </a:rPr>
                        <m:t>Q</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en-US" altLang="ja-JP" sz="3200" b="0" i="1" dirty="0" smtClean="0">
                          <a:latin typeface="Cambria Math" panose="02040503050406030204" pitchFamily="18" charset="0"/>
                        </a:rPr>
                        <m:t>}</m:t>
                      </m:r>
                    </m:oMath>
                  </m:oMathPara>
                </a14:m>
                <a:endParaRPr lang="en-US" altLang="ja-JP" sz="3200" dirty="0"/>
              </a:p>
              <a:p>
                <a:pPr marL="0" indent="0">
                  <a:buNone/>
                </a:pPr>
                <a:r>
                  <a:rPr lang="en-US" altLang="ja-JP" dirty="0"/>
                  <a:t> </a:t>
                </a:r>
                <a14:m>
                  <m:oMath xmlns:m="http://schemas.openxmlformats.org/officeDocument/2006/math">
                    <m:r>
                      <m:rPr>
                        <m:sty m:val="p"/>
                      </m:rPr>
                      <a:rPr lang="en-US" altLang="ja-JP" sz="2400" i="1" dirty="0" smtClean="0">
                        <a:latin typeface="Cambria Math" panose="02040503050406030204" pitchFamily="18" charset="0"/>
                      </a:rPr>
                      <m:t>α</m:t>
                    </m:r>
                  </m:oMath>
                </a14:m>
                <a:r>
                  <a:rPr lang="en-US" altLang="ja-JP" sz="2400" dirty="0"/>
                  <a:t> : </a:t>
                </a:r>
                <a:r>
                  <a:rPr lang="ja-JP" altLang="en-US" sz="2400" dirty="0"/>
                  <a:t>学習率</a:t>
                </a:r>
                <a:r>
                  <a:rPr lang="en-US" altLang="ja-JP" sz="2400" dirty="0"/>
                  <a:t>(Q</a:t>
                </a:r>
                <a:r>
                  <a:rPr lang="ja-JP" altLang="en-US" sz="2400" dirty="0"/>
                  <a:t>値の更新の度合い</a:t>
                </a:r>
                <a:r>
                  <a:rPr lang="en-US" altLang="ja-JP" sz="2400" dirty="0"/>
                  <a:t>) </a:t>
                </a:r>
                <a14:m>
                  <m:oMath xmlns:m="http://schemas.openxmlformats.org/officeDocument/2006/math">
                    <m:r>
                      <a:rPr lang="ja-JP" altLang="en-US" sz="2400" i="1" dirty="0">
                        <a:latin typeface="Cambria Math" panose="02040503050406030204" pitchFamily="18" charset="0"/>
                      </a:rPr>
                      <m:t>𝛾</m:t>
                    </m:r>
                  </m:oMath>
                </a14:m>
                <a:r>
                  <a:rPr lang="en-US" altLang="ja-JP" sz="2400" dirty="0"/>
                  <a:t> : </a:t>
                </a:r>
                <a:r>
                  <a:rPr lang="ja-JP" altLang="en-US" sz="2400" dirty="0"/>
                  <a:t>割引率</a:t>
                </a:r>
                <a:r>
                  <a:rPr lang="en-US" altLang="ja-JP" sz="2400" dirty="0"/>
                  <a:t>(</a:t>
                </a:r>
                <a:r>
                  <a:rPr lang="ja-JP" altLang="en-US" sz="2400" dirty="0"/>
                  <a:t>将来の価値の割引度合い</a:t>
                </a:r>
                <a:r>
                  <a:rPr lang="en-US" altLang="ja-JP" sz="2400" dirty="0"/>
                  <a:t>)</a:t>
                </a:r>
              </a:p>
              <a:p>
                <a:pPr marL="0" indent="0">
                  <a:buNone/>
                </a:pPr>
                <a:endParaRPr kumimoji="1" lang="en-US" altLang="ja-JP" i="1"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AC318A9D-A237-A0FC-F8A9-224F4D564C45}"/>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D1A486EB-8B53-B4D0-8AAA-50CF3C116628}"/>
              </a:ext>
            </a:extLst>
          </p:cNvPr>
          <p:cNvSpPr/>
          <p:nvPr/>
        </p:nvSpPr>
        <p:spPr>
          <a:xfrm>
            <a:off x="3786996" y="4399472"/>
            <a:ext cx="7254816" cy="5779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2F1105-B22B-A75B-1AD9-DBD9CC1E5F39}"/>
              </a:ext>
            </a:extLst>
          </p:cNvPr>
          <p:cNvSpPr txBox="1"/>
          <p:nvPr/>
        </p:nvSpPr>
        <p:spPr>
          <a:xfrm>
            <a:off x="6556076" y="3876252"/>
            <a:ext cx="1716656" cy="523220"/>
          </a:xfrm>
          <a:prstGeom prst="rect">
            <a:avLst/>
          </a:prstGeom>
          <a:noFill/>
        </p:spPr>
        <p:txBody>
          <a:bodyPr wrap="square" rtlCol="0">
            <a:spAutoFit/>
          </a:bodyPr>
          <a:lstStyle/>
          <a:p>
            <a:pPr algn="ctr"/>
            <a:r>
              <a:rPr kumimoji="1" lang="en-US" altLang="ja-JP" sz="2800" dirty="0">
                <a:solidFill>
                  <a:srgbClr val="FF0000"/>
                </a:solidFill>
              </a:rPr>
              <a:t>TD</a:t>
            </a:r>
            <a:r>
              <a:rPr kumimoji="1" lang="ja-JP" altLang="en-US" sz="2800" dirty="0">
                <a:solidFill>
                  <a:srgbClr val="FF0000"/>
                </a:solidFill>
              </a:rPr>
              <a:t>誤差</a:t>
            </a:r>
          </a:p>
        </p:txBody>
      </p:sp>
      <p:sp>
        <p:nvSpPr>
          <p:cNvPr id="7" name="スライド番号プレースホルダー 6">
            <a:extLst>
              <a:ext uri="{FF2B5EF4-FFF2-40B4-BE49-F238E27FC236}">
                <a16:creationId xmlns:a16="http://schemas.microsoft.com/office/drawing/2014/main" id="{7E076C50-6D0E-8265-C770-7B25DB534856}"/>
              </a:ext>
            </a:extLst>
          </p:cNvPr>
          <p:cNvSpPr>
            <a:spLocks noGrp="1"/>
          </p:cNvSpPr>
          <p:nvPr>
            <p:ph type="sldNum" sz="quarter" idx="12"/>
          </p:nvPr>
        </p:nvSpPr>
        <p:spPr/>
        <p:txBody>
          <a:bodyPr/>
          <a:lstStyle/>
          <a:p>
            <a:fld id="{25395C32-4521-4CF9-9124-FF6E79D91E40}" type="slidenum">
              <a:rPr kumimoji="1" lang="ja-JP" altLang="en-US" sz="4000" smtClean="0"/>
              <a:t>9</a:t>
            </a:fld>
            <a:endParaRPr kumimoji="1" lang="ja-JP" altLang="en-US" sz="4000" dirty="0"/>
          </a:p>
        </p:txBody>
      </p:sp>
    </p:spTree>
    <p:extLst>
      <p:ext uri="{BB962C8B-B14F-4D97-AF65-F5344CB8AC3E}">
        <p14:creationId xmlns:p14="http://schemas.microsoft.com/office/powerpoint/2010/main" val="1619352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380</Words>
  <Application>Microsoft Office PowerPoint</Application>
  <PresentationFormat>ワイド画面</PresentationFormat>
  <Paragraphs>88</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自作カードゲーム環境への 深層強化学習手法の適用</vt:lpstr>
      <vt:lpstr>発表の流れ</vt:lpstr>
      <vt:lpstr>発表の流れ</vt:lpstr>
      <vt:lpstr>深層強化学習による問題解決</vt:lpstr>
      <vt:lpstr>ゲームへの応用</vt:lpstr>
      <vt:lpstr>本研究の目的</vt:lpstr>
      <vt:lpstr>発表の流れ</vt:lpstr>
      <vt:lpstr>OpenAI Gym</vt:lpstr>
      <vt:lpstr>Q学習</vt:lpstr>
      <vt:lpstr>Deep Q Network (DQN)</vt:lpstr>
      <vt:lpstr>モンテカルロ探索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自作カードゲーム環境への 深層強化学習手法の適用</dc:title>
  <dc:creator>西村　昭賢</dc:creator>
  <cp:lastModifiedBy>西村　昭賢</cp:lastModifiedBy>
  <cp:revision>1</cp:revision>
  <dcterms:created xsi:type="dcterms:W3CDTF">2022-12-04T19:46:25Z</dcterms:created>
  <dcterms:modified xsi:type="dcterms:W3CDTF">2022-12-06T00:15:27Z</dcterms:modified>
</cp:coreProperties>
</file>