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Translator</a:t>
            </a:r>
            <a:br>
              <a:rPr lang="en-US" dirty="0"/>
            </a:br>
            <a:r>
              <a:rPr lang="en-US" dirty="0"/>
              <a:t>Initial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07.02.2022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" y="114300"/>
            <a:ext cx="10515600" cy="516255"/>
          </a:xfrm>
        </p:spPr>
        <p:txBody>
          <a:bodyPr>
            <a:normAutofit fontScale="90000"/>
          </a:bodyPr>
          <a:p>
            <a:r>
              <a:rPr lang="en-US"/>
              <a:t>ESP32 - MCP2515 Pinout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t="21232" b="12681"/>
          <a:stretch>
            <a:fillRect/>
          </a:stretch>
        </p:blipFill>
        <p:spPr>
          <a:xfrm>
            <a:off x="74930" y="630555"/>
            <a:ext cx="7204075" cy="386969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7310120" y="630555"/>
          <a:ext cx="4617720" cy="59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/>
                <a:gridCol w="2232025"/>
                <a:gridCol w="1539240"/>
              </a:tblGrid>
              <a:tr h="538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ESP32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MCP2515</a:t>
                      </a:r>
                      <a:endParaRPr lang="en-US"/>
                    </a:p>
                  </a:txBody>
                  <a:tcPr/>
                </a:tc>
              </a:tr>
              <a:tr h="53848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CAN0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GPIO26: SPI_CLK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PIN13: SCK</a:t>
                      </a:r>
                      <a:endParaRPr lang="en-US"/>
                    </a:p>
                  </a:txBody>
                  <a:tcPr/>
                </a:tc>
              </a:tr>
              <a:tr h="5384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GPIO18: SPI_MISO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PIN15: SO</a:t>
                      </a:r>
                      <a:endParaRPr lang="en-US"/>
                    </a:p>
                  </a:txBody>
                  <a:tcPr/>
                </a:tc>
              </a:tr>
              <a:tr h="5384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GPIO19: SPI_MOSI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PINT14: SI</a:t>
                      </a:r>
                      <a:endParaRPr lang="en-US"/>
                    </a:p>
                  </a:txBody>
                  <a:tcPr/>
                </a:tc>
              </a:tr>
              <a:tr h="5384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GPIO27: SPI_CS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PIN16: CS</a:t>
                      </a:r>
                      <a:endParaRPr lang="en-US"/>
                    </a:p>
                  </a:txBody>
                  <a:tcPr/>
                </a:tc>
              </a:tr>
              <a:tr h="5384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GPIO34: CAN0_INT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PIN10: INT</a:t>
                      </a:r>
                      <a:endParaRPr lang="en-US"/>
                    </a:p>
                  </a:txBody>
                  <a:tcPr/>
                </a:tc>
              </a:tr>
              <a:tr h="53848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CAN1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GPIO26: SPI_CLK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PIN13: SCK</a:t>
                      </a:r>
                      <a:endParaRPr lang="en-US"/>
                    </a:p>
                  </a:txBody>
                  <a:tcPr/>
                </a:tc>
              </a:tr>
              <a:tr h="5384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GPIO18: SPI_MISO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PIN15: SO</a:t>
                      </a:r>
                      <a:endParaRPr lang="en-US"/>
                    </a:p>
                  </a:txBody>
                  <a:tcPr/>
                </a:tc>
              </a:tr>
              <a:tr h="5384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GPIO19: SPI_MOSI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PINT14: SI</a:t>
                      </a:r>
                      <a:endParaRPr lang="en-US"/>
                    </a:p>
                  </a:txBody>
                  <a:tcPr/>
                </a:tc>
              </a:tr>
              <a:tr h="5384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GPIO15: SPI_CS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PIN16: CS</a:t>
                      </a:r>
                      <a:endParaRPr lang="en-US"/>
                    </a:p>
                  </a:txBody>
                  <a:tcPr/>
                </a:tc>
              </a:tr>
              <a:tr h="5384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GPIO35: CAN1_INT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PIN10: INT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500245"/>
            <a:ext cx="2781935" cy="21691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310755" y="173990"/>
            <a:ext cx="4061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 MCP2515 will be used for CAN0 &amp; CAN1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87920" y="2461895"/>
            <a:ext cx="2179320" cy="1699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7920" y="538480"/>
            <a:ext cx="2179320" cy="1699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821055"/>
            <a:ext cx="4527550" cy="495109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4831080" y="1128395"/>
            <a:ext cx="2554605" cy="7264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CAN 0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43450" y="725805"/>
            <a:ext cx="8890" cy="530415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74585" y="673100"/>
            <a:ext cx="1270" cy="152209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3315" y="2550795"/>
            <a:ext cx="1270" cy="152209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75855" y="4619625"/>
            <a:ext cx="1270" cy="1522095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Left-Right Arrow 16"/>
          <p:cNvSpPr/>
          <p:nvPr/>
        </p:nvSpPr>
        <p:spPr>
          <a:xfrm>
            <a:off x="4835525" y="2904490"/>
            <a:ext cx="2554605" cy="7264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CAN 1</a:t>
            </a:r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4817745" y="5017135"/>
            <a:ext cx="2554605" cy="7264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CAN 2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53940" y="548640"/>
            <a:ext cx="2509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SPI</a:t>
            </a:r>
            <a:endParaRPr lang="en-US"/>
          </a:p>
          <a:p>
            <a:r>
              <a:rPr lang="en-US"/>
              <a:t>ESP Pins:26,19,18,27, 34</a:t>
            </a:r>
            <a:endParaRPr lang="en-US"/>
          </a:p>
          <a:p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853940" y="2247265"/>
            <a:ext cx="2517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SPI</a:t>
            </a:r>
            <a:endParaRPr lang="en-US"/>
          </a:p>
          <a:p>
            <a:r>
              <a:rPr lang="en-US"/>
              <a:t>ESP Pins:26,19,18,15, 35</a:t>
            </a:r>
            <a:endParaRPr lang="en-US"/>
          </a:p>
          <a:p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578985" y="4422140"/>
            <a:ext cx="5233035" cy="19786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7340" y="-50800"/>
            <a:ext cx="10515600" cy="849630"/>
          </a:xfrm>
        </p:spPr>
        <p:txBody>
          <a:bodyPr/>
          <a:p>
            <a:r>
              <a:rPr lang="en-US" sz="3600"/>
              <a:t>Block Diagram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790" y="4650740"/>
            <a:ext cx="1719580" cy="1522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Testing Transmit and Receive with 2 MCP2515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50230" cy="4351655"/>
          </a:xfrm>
        </p:spPr>
        <p:txBody>
          <a:bodyPr/>
          <a:p>
            <a:r>
              <a:rPr lang="en-US"/>
              <a:t>Short CAN Channel 0 to Channel 1</a:t>
            </a:r>
            <a:endParaRPr lang="en-US"/>
          </a:p>
          <a:p>
            <a:r>
              <a:rPr lang="en-US"/>
              <a:t>CAN 0 shall transmit a value</a:t>
            </a:r>
            <a:endParaRPr lang="en-US"/>
          </a:p>
          <a:p>
            <a:r>
              <a:rPr lang="en-US"/>
              <a:t>Received data in CAN 1 shall be displayed in the debug monitor for verification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1010" y="2682240"/>
            <a:ext cx="5181600" cy="18827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94105" y="2389505"/>
            <a:ext cx="751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 0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171950" y="2389505"/>
            <a:ext cx="751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 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21760" y="1407160"/>
            <a:ext cx="4035425" cy="4700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WPS Presentation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CAN Translator Initial Design</vt:lpstr>
      <vt:lpstr>ESP32 - MCP2515 Pinout</vt:lpstr>
      <vt:lpstr>Block Diagram (Initial Design)</vt:lpstr>
      <vt:lpstr>Testing Transmit and Receive with 2 MCP2515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Schematic</dc:title>
  <dc:creator/>
  <cp:lastModifiedBy>Dell</cp:lastModifiedBy>
  <cp:revision>11</cp:revision>
  <dcterms:created xsi:type="dcterms:W3CDTF">2022-07-02T15:24:00Z</dcterms:created>
  <dcterms:modified xsi:type="dcterms:W3CDTF">2022-07-16T06:37:02Z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BD99822C2BDA41F7A807EB36E85D9B50</vt:lpwstr>
  </property>
  <property fmtid="{D5CDD505-2E9C-101B-9397-08002B2CF9AE}" pid="3" name="KSOProductBuildVer">
    <vt:lpwstr>1033-11.2.0.11191</vt:lpwstr>
  </property>
</Properties>
</file>