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57" r:id="rId2"/>
    <p:sldId id="753" r:id="rId3"/>
    <p:sldId id="787" r:id="rId4"/>
    <p:sldId id="784" r:id="rId5"/>
    <p:sldId id="725" r:id="rId6"/>
    <p:sldId id="724" r:id="rId7"/>
    <p:sldId id="785" r:id="rId8"/>
    <p:sldId id="728" r:id="rId9"/>
    <p:sldId id="730" r:id="rId10"/>
    <p:sldId id="731" r:id="rId11"/>
    <p:sldId id="732" r:id="rId12"/>
    <p:sldId id="733" r:id="rId13"/>
    <p:sldId id="734" r:id="rId14"/>
    <p:sldId id="757" r:id="rId15"/>
    <p:sldId id="736" r:id="rId16"/>
    <p:sldId id="737" r:id="rId17"/>
    <p:sldId id="738" r:id="rId18"/>
    <p:sldId id="739" r:id="rId19"/>
    <p:sldId id="740" r:id="rId20"/>
    <p:sldId id="741" r:id="rId21"/>
    <p:sldId id="742" r:id="rId22"/>
    <p:sldId id="752" r:id="rId23"/>
    <p:sldId id="786" r:id="rId24"/>
    <p:sldId id="788" r:id="rId25"/>
    <p:sldId id="755" r:id="rId26"/>
    <p:sldId id="745" r:id="rId27"/>
    <p:sldId id="743" r:id="rId28"/>
    <p:sldId id="748" r:id="rId29"/>
    <p:sldId id="744" r:id="rId30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5"/>
    <a:srgbClr val="00B0F0"/>
    <a:srgbClr val="FD5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294" autoAdjust="0"/>
    <p:restoredTop sz="98963" autoAdjust="0"/>
  </p:normalViewPr>
  <p:slideViewPr>
    <p:cSldViewPr>
      <p:cViewPr>
        <p:scale>
          <a:sx n="86" d="100"/>
          <a:sy n="86" d="100"/>
        </p:scale>
        <p:origin x="-1374" y="-156"/>
      </p:cViewPr>
      <p:guideLst>
        <p:guide orient="horz" pos="2179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4038" y="-84"/>
      </p:cViewPr>
      <p:guideLst>
        <p:guide orient="horz" pos="3252"/>
        <p:guide pos="22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7DD66-75DD-41A2-A5B0-1DD5DABB3AF4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AE3C8F87-FFE0-45B4-BC4C-B71C00672D33}">
      <dgm:prSet phldrT="[文本]" custT="1"/>
      <dgm:spPr/>
      <dgm:t>
        <a:bodyPr/>
        <a:lstStyle/>
        <a:p>
          <a:pPr marL="0" lvl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因诺微科技（天津）有限公司</a:t>
          </a:r>
          <a:endParaRPr lang="zh-CN" alt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87927E11-D060-494F-98A0-18202AB082A6}" type="parTrans" cxnId="{1467DFA3-04F6-4CE8-BE97-D183398E4567}">
      <dgm:prSet/>
      <dgm:spPr/>
      <dgm:t>
        <a:bodyPr/>
        <a:lstStyle/>
        <a:p>
          <a:endParaRPr lang="zh-CN" altLang="en-US"/>
        </a:p>
      </dgm:t>
    </dgm:pt>
    <dgm:pt modelId="{4F4AB31A-0BD2-4DB3-A9A3-C1133287E132}" type="sibTrans" cxnId="{1467DFA3-04F6-4CE8-BE97-D183398E4567}">
      <dgm:prSet/>
      <dgm:spPr/>
      <dgm:t>
        <a:bodyPr/>
        <a:lstStyle/>
        <a:p>
          <a:endParaRPr lang="zh-CN" altLang="en-US"/>
        </a:p>
      </dgm:t>
    </dgm:pt>
    <dgm:pt modelId="{9AF4AA28-1381-4EB6-AE53-15557C27C54F}">
      <dgm:prSet phldrT="[文本]" custT="1"/>
      <dgm:spPr/>
      <dgm:t>
        <a:bodyPr/>
        <a:lstStyle/>
        <a:p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主营产品</a:t>
          </a:r>
          <a:endParaRPr lang="zh-CN" alt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98FE3120-FC4D-4EF6-B0BF-A6F73929C58D}" type="parTrans" cxnId="{B57F7CCE-1C6C-4FB3-8DFA-C75EFE3FADEB}">
      <dgm:prSet/>
      <dgm:spPr/>
      <dgm:t>
        <a:bodyPr/>
        <a:lstStyle/>
        <a:p>
          <a:endParaRPr lang="zh-CN" altLang="en-US"/>
        </a:p>
      </dgm:t>
    </dgm:pt>
    <dgm:pt modelId="{B8696F47-A572-4CFA-BC2F-BBC06EBBFDC2}" type="sibTrans" cxnId="{B57F7CCE-1C6C-4FB3-8DFA-C75EFE3FADEB}">
      <dgm:prSet/>
      <dgm:spPr/>
      <dgm:t>
        <a:bodyPr/>
        <a:lstStyle/>
        <a:p>
          <a:endParaRPr lang="zh-CN" altLang="en-US"/>
        </a:p>
      </dgm:t>
    </dgm:pt>
    <dgm:pt modelId="{BBC861E0-A173-4F71-8E60-E941318629AC}">
      <dgm:prSet phldrT="[文本]" custT="1"/>
      <dgm:spPr/>
      <dgm:t>
        <a:bodyPr/>
        <a:lstStyle/>
        <a:p>
          <a:r>
            <a:rPr lang="zh-CN" alt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因诺微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目前有员工</a:t>
          </a:r>
          <a:r>
            <a:rPr lang="en-US" alt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85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人</a:t>
          </a:r>
          <a:r>
            <a:rPr lang="zh-CN" alt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。其中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研发团队</a:t>
          </a:r>
          <a:r>
            <a:rPr lang="en-US" alt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39</a:t>
          </a:r>
          <a:r>
            <a:rPr lang="zh-CN" alt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人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，博士</a:t>
          </a:r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3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人，硕士</a:t>
          </a:r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14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人，核心研发人员均来自清华大学电子工程系。</a:t>
          </a:r>
          <a:endParaRPr lang="zh-CN" altLang="en-US" sz="1200" b="1" strike="noStrike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gm:t>
    </dgm:pt>
    <dgm:pt modelId="{04562296-F373-493E-9662-AD446D74E521}" type="parTrans" cxnId="{1CA97B9C-3584-47CE-ADC8-BC2100E20B36}">
      <dgm:prSet/>
      <dgm:spPr/>
      <dgm:t>
        <a:bodyPr/>
        <a:lstStyle/>
        <a:p>
          <a:endParaRPr lang="zh-CN" altLang="en-US"/>
        </a:p>
      </dgm:t>
    </dgm:pt>
    <dgm:pt modelId="{F793A2F6-E8AE-4120-A00D-F7DA987D43EA}" type="sibTrans" cxnId="{1CA97B9C-3584-47CE-ADC8-BC2100E20B36}">
      <dgm:prSet/>
      <dgm:spPr/>
      <dgm:t>
        <a:bodyPr/>
        <a:lstStyle/>
        <a:p>
          <a:endParaRPr lang="zh-CN" altLang="en-US"/>
        </a:p>
      </dgm:t>
    </dgm:pt>
    <dgm:pt modelId="{54F0AFFA-337B-4140-9D04-39810E8ED18B}">
      <dgm:prSet custT="1"/>
      <dgm:spPr/>
      <dgm:t>
        <a:bodyPr/>
        <a:lstStyle/>
        <a:p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市场方向</a:t>
          </a:r>
          <a:endParaRPr 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BE6B84C2-89A8-4D7F-B564-A994D4373254}" type="parTrans" cxnId="{BDBB51FA-2ECA-46D7-B817-62E4E46BA53F}">
      <dgm:prSet/>
      <dgm:spPr/>
      <dgm:t>
        <a:bodyPr/>
        <a:lstStyle/>
        <a:p>
          <a:endParaRPr lang="zh-CN" altLang="en-US"/>
        </a:p>
      </dgm:t>
    </dgm:pt>
    <dgm:pt modelId="{AE0B59EE-7B2B-4D33-88D3-DA4F8048CEB3}" type="sibTrans" cxnId="{BDBB51FA-2ECA-46D7-B817-62E4E46BA53F}">
      <dgm:prSet/>
      <dgm:spPr/>
      <dgm:t>
        <a:bodyPr/>
        <a:lstStyle/>
        <a:p>
          <a:endParaRPr lang="zh-CN" altLang="en-US"/>
        </a:p>
      </dgm:t>
    </dgm:pt>
    <dgm:pt modelId="{5FE4C6E9-5C3A-4452-9E2A-87EF2751F346}">
      <dgm:prSet custT="1"/>
      <dgm:spPr/>
      <dgm:t>
        <a:bodyPr/>
        <a:lstStyle/>
        <a:p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经营业绩</a:t>
          </a:r>
          <a:endParaRPr 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60AF7B1A-3314-452B-A0F4-2E58A97A20C9}" type="parTrans" cxnId="{8B708331-A8A6-4A91-9CBB-3208E25E5BA9}">
      <dgm:prSet/>
      <dgm:spPr/>
      <dgm:t>
        <a:bodyPr/>
        <a:lstStyle/>
        <a:p>
          <a:endParaRPr lang="zh-CN" altLang="en-US"/>
        </a:p>
      </dgm:t>
    </dgm:pt>
    <dgm:pt modelId="{FBB68BF6-C013-4936-AC29-0FD815277303}" type="sibTrans" cxnId="{8B708331-A8A6-4A91-9CBB-3208E25E5BA9}">
      <dgm:prSet/>
      <dgm:spPr/>
      <dgm:t>
        <a:bodyPr/>
        <a:lstStyle/>
        <a:p>
          <a:endParaRPr lang="zh-CN" altLang="en-US"/>
        </a:p>
      </dgm:t>
    </dgm:pt>
    <dgm:pt modelId="{D59209E8-6FEA-4E5F-A645-EC5D34733B08}">
      <dgm:prSet custT="1"/>
      <dgm:spPr/>
      <dgm:t>
        <a:bodyPr/>
        <a:lstStyle/>
        <a:p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公安、安全、军队、铁路</a:t>
          </a:r>
          <a:endParaRPr lang="en-US" sz="1200" b="1" strike="noStrike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gm:t>
    </dgm:pt>
    <dgm:pt modelId="{E73233A6-E383-4804-A306-9087E6F1E25E}" type="parTrans" cxnId="{84617676-5106-4C88-A484-BE6B4DB49BC9}">
      <dgm:prSet/>
      <dgm:spPr/>
      <dgm:t>
        <a:bodyPr/>
        <a:lstStyle/>
        <a:p>
          <a:endParaRPr lang="zh-CN" altLang="en-US"/>
        </a:p>
      </dgm:t>
    </dgm:pt>
    <dgm:pt modelId="{75A63423-2CB5-43F3-9593-2FEE898BC87C}" type="sibTrans" cxnId="{84617676-5106-4C88-A484-BE6B4DB49BC9}">
      <dgm:prSet/>
      <dgm:spPr/>
      <dgm:t>
        <a:bodyPr/>
        <a:lstStyle/>
        <a:p>
          <a:endParaRPr lang="zh-CN" altLang="en-US"/>
        </a:p>
      </dgm:t>
    </dgm:pt>
    <dgm:pt modelId="{8E9DBD75-755E-48A0-BDE8-46F8831C6819}">
      <dgm:prSet custT="1"/>
      <dgm:spPr/>
      <dgm:t>
        <a:bodyPr/>
        <a:lstStyle/>
        <a:p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2015-2017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年的营业收入分别为</a:t>
          </a:r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800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万元、</a:t>
          </a:r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2300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万元、</a:t>
          </a:r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4500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万元，增长性极强，截止到</a:t>
          </a:r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2018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年</a:t>
          </a:r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10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月份，已签订的合同总额突破</a:t>
          </a:r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8000</a:t>
          </a:r>
          <a:r>
            <a:rPr lang="zh-CN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万元，预计全年营业额突破亿元。</a:t>
          </a:r>
          <a:endParaRPr lang="en-US" sz="1200" b="1" strike="noStrike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gm:t>
    </dgm:pt>
    <dgm:pt modelId="{57FF52A9-8B71-4B1B-8A9F-04D11A6FA9D8}" type="parTrans" cxnId="{ED3FB967-7457-47AB-AFD6-E9FB9210D6BB}">
      <dgm:prSet/>
      <dgm:spPr/>
      <dgm:t>
        <a:bodyPr/>
        <a:lstStyle/>
        <a:p>
          <a:endParaRPr lang="zh-CN" altLang="en-US"/>
        </a:p>
      </dgm:t>
    </dgm:pt>
    <dgm:pt modelId="{C18FB498-1CA4-4099-8BB6-9091769D3D6C}" type="sibTrans" cxnId="{ED3FB967-7457-47AB-AFD6-E9FB9210D6BB}">
      <dgm:prSet/>
      <dgm:spPr/>
      <dgm:t>
        <a:bodyPr/>
        <a:lstStyle/>
        <a:p>
          <a:endParaRPr lang="zh-CN" altLang="en-US"/>
        </a:p>
      </dgm:t>
    </dgm:pt>
    <dgm:pt modelId="{470FA420-951D-4C66-B0EA-A99464485F58}">
      <dgm:prSet custT="1"/>
      <dgm:spPr/>
      <dgm:t>
        <a:bodyPr/>
        <a:lstStyle/>
        <a:p>
          <a:r>
            <a:rPr lang="zh-CN" alt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安防领域特种设备</a:t>
          </a:r>
          <a:endParaRPr lang="en-US" altLang="en-US" sz="1200" b="1" strike="noStrike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gm:t>
    </dgm:pt>
    <dgm:pt modelId="{12EB880F-9C87-4136-88BC-12E2A4A10DC2}" type="sibTrans" cxnId="{6932E62D-BE35-4A0A-A1F5-87F3974496EF}">
      <dgm:prSet/>
      <dgm:spPr/>
      <dgm:t>
        <a:bodyPr/>
        <a:lstStyle/>
        <a:p>
          <a:endParaRPr lang="zh-CN" altLang="en-US"/>
        </a:p>
      </dgm:t>
    </dgm:pt>
    <dgm:pt modelId="{2FD5E2EB-49CA-4EDB-9DE8-CAE1309EF050}" type="parTrans" cxnId="{6932E62D-BE35-4A0A-A1F5-87F3974496EF}">
      <dgm:prSet/>
      <dgm:spPr/>
      <dgm:t>
        <a:bodyPr/>
        <a:lstStyle/>
        <a:p>
          <a:endParaRPr lang="zh-CN" altLang="en-US"/>
        </a:p>
      </dgm:t>
    </dgm:pt>
    <dgm:pt modelId="{C7B98CD7-A673-4215-9F35-737CD7D0DE36}">
      <dgm:prSet custT="1"/>
      <dgm:spPr/>
      <dgm:t>
        <a:bodyPr/>
        <a:lstStyle/>
        <a:p>
          <a:r>
            <a:rPr lang="zh-CN" altLang="en-US" sz="11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通信</a:t>
          </a:r>
          <a:r>
            <a:rPr lang="zh-CN" altLang="en-US" sz="11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特种设备</a:t>
          </a:r>
          <a:endParaRPr lang="en-US" sz="1100" b="1" strike="noStrike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gm:t>
    </dgm:pt>
    <dgm:pt modelId="{5EB62BCD-DC4D-4584-A7E9-9AD0B4DB5897}" type="parTrans" cxnId="{B3BA13ED-4D4E-4988-BF27-484FE7FCA620}">
      <dgm:prSet/>
      <dgm:spPr/>
      <dgm:t>
        <a:bodyPr/>
        <a:lstStyle/>
        <a:p>
          <a:endParaRPr lang="zh-CN" altLang="en-US"/>
        </a:p>
      </dgm:t>
    </dgm:pt>
    <dgm:pt modelId="{F0A69B86-108F-4827-AC52-5AB83C9EF11E}" type="sibTrans" cxnId="{B3BA13ED-4D4E-4988-BF27-484FE7FCA620}">
      <dgm:prSet/>
      <dgm:spPr/>
      <dgm:t>
        <a:bodyPr/>
        <a:lstStyle/>
        <a:p>
          <a:endParaRPr lang="zh-CN" altLang="en-US"/>
        </a:p>
      </dgm:t>
    </dgm:pt>
    <dgm:pt modelId="{D7AC82AA-71B2-44AB-989C-A50E9DC31D6E}">
      <dgm:prSet custT="1"/>
      <dgm:spPr/>
      <dgm:t>
        <a:bodyPr/>
        <a:lstStyle/>
        <a:p>
          <a:r>
            <a:rPr lang="zh-CN" altLang="en-US" sz="11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计算机视觉相关产品</a:t>
          </a:r>
          <a:endParaRPr lang="en-US" altLang="en-US" sz="1100" b="1" strike="noStrike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gm:t>
    </dgm:pt>
    <dgm:pt modelId="{D6E7EAC1-6B8A-49D6-AF76-4434229B0E2D}" type="parTrans" cxnId="{F596334D-076B-4A5D-BEA7-53B93D491C54}">
      <dgm:prSet/>
      <dgm:spPr/>
      <dgm:t>
        <a:bodyPr/>
        <a:lstStyle/>
        <a:p>
          <a:endParaRPr lang="zh-CN" altLang="en-US"/>
        </a:p>
      </dgm:t>
    </dgm:pt>
    <dgm:pt modelId="{3EEBB924-6BC2-4AFE-9239-E46DCE881A29}" type="sibTrans" cxnId="{F596334D-076B-4A5D-BEA7-53B93D491C54}">
      <dgm:prSet/>
      <dgm:spPr/>
      <dgm:t>
        <a:bodyPr/>
        <a:lstStyle/>
        <a:p>
          <a:endParaRPr lang="zh-CN" altLang="en-US"/>
        </a:p>
      </dgm:t>
    </dgm:pt>
    <dgm:pt modelId="{9E83E16F-AADB-4457-A287-2E8852AC51DF}">
      <dgm:prSet phldrT="[文本]" custT="1"/>
      <dgm:spPr/>
      <dgm:t>
        <a:bodyPr/>
        <a:lstStyle/>
        <a:p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机构设置</a:t>
          </a:r>
          <a:endParaRPr lang="zh-CN" alt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1BE8276F-3886-4BC7-8D2B-27E420B4D905}" type="parTrans" cxnId="{1A691584-CA60-4BFD-9720-AFBBE4FF0307}">
      <dgm:prSet/>
      <dgm:spPr/>
      <dgm:t>
        <a:bodyPr/>
        <a:lstStyle/>
        <a:p>
          <a:endParaRPr lang="zh-CN" altLang="en-US"/>
        </a:p>
      </dgm:t>
    </dgm:pt>
    <dgm:pt modelId="{B69397BB-C24E-4D03-9C00-F30AB8A1B773}" type="sibTrans" cxnId="{1A691584-CA60-4BFD-9720-AFBBE4FF0307}">
      <dgm:prSet/>
      <dgm:spPr/>
      <dgm:t>
        <a:bodyPr/>
        <a:lstStyle/>
        <a:p>
          <a:endParaRPr lang="zh-CN" altLang="en-US"/>
        </a:p>
      </dgm:t>
    </dgm:pt>
    <dgm:pt modelId="{BD3E78AE-A180-4734-8E9D-27B362C0935C}">
      <dgm:prSet phldrT="[文本]" custT="1"/>
      <dgm:spPr/>
      <dgm:t>
        <a:bodyPr/>
        <a:lstStyle/>
        <a:p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总部位于天津，北京设研发中心</a:t>
          </a:r>
          <a:endParaRPr lang="zh-CN" altLang="en-US" sz="1200" b="1" strike="noStrike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gm:t>
    </dgm:pt>
    <dgm:pt modelId="{C7FB2E35-809B-49E5-B7AD-EC9961603EDD}" type="parTrans" cxnId="{1A2611DC-DA26-48EC-8E78-A26BAEE5BFF0}">
      <dgm:prSet/>
      <dgm:spPr/>
      <dgm:t>
        <a:bodyPr/>
        <a:lstStyle/>
        <a:p>
          <a:endParaRPr lang="zh-CN" altLang="en-US"/>
        </a:p>
      </dgm:t>
    </dgm:pt>
    <dgm:pt modelId="{B2C09937-DAE8-4D2B-9375-C903FFC436D9}" type="sibTrans" cxnId="{1A2611DC-DA26-48EC-8E78-A26BAEE5BFF0}">
      <dgm:prSet/>
      <dgm:spPr/>
      <dgm:t>
        <a:bodyPr/>
        <a:lstStyle/>
        <a:p>
          <a:endParaRPr lang="zh-CN" altLang="en-US"/>
        </a:p>
      </dgm:t>
    </dgm:pt>
    <dgm:pt modelId="{6AE0C447-B54F-4E8B-AC91-5489E88519F4}">
      <dgm:prSet custT="1"/>
      <dgm:spPr/>
      <dgm:t>
        <a:bodyPr/>
        <a:lstStyle/>
        <a:p>
          <a:r>
            <a:rPr lang="en-US" sz="12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在新疆、江苏、广东、云南、安徽等17个省设有办事处</a:t>
          </a:r>
          <a:endParaRPr lang="en-US" sz="1200" b="1" strike="noStrike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gm:t>
    </dgm:pt>
    <dgm:pt modelId="{E6445E96-BF25-48E4-AEA8-AD4225744617}" type="parTrans" cxnId="{BD0DA4DA-38FF-42E3-9FC5-C786F8AADC66}">
      <dgm:prSet/>
      <dgm:spPr/>
      <dgm:t>
        <a:bodyPr/>
        <a:lstStyle/>
        <a:p>
          <a:endParaRPr lang="zh-CN" altLang="en-US"/>
        </a:p>
      </dgm:t>
    </dgm:pt>
    <dgm:pt modelId="{AB1E1E86-8BA0-470E-909D-8476536BC5A6}" type="sibTrans" cxnId="{BD0DA4DA-38FF-42E3-9FC5-C786F8AADC66}">
      <dgm:prSet/>
      <dgm:spPr/>
      <dgm:t>
        <a:bodyPr/>
        <a:lstStyle/>
        <a:p>
          <a:endParaRPr lang="zh-CN" altLang="en-US"/>
        </a:p>
      </dgm:t>
    </dgm:pt>
    <dgm:pt modelId="{1298CE28-8CBF-4D44-AC2C-36135AD2C4D4}">
      <dgm:prSet custT="1"/>
      <dgm:spPr/>
      <dgm:t>
        <a:bodyPr/>
        <a:lstStyle/>
        <a:p>
          <a:r>
            <a:rPr lang="en-US" altLang="en-US" sz="1100" b="1" strike="noStrike" spc="-1" dirty="0" err="1" smtClean="0">
              <a:solidFill>
                <a:srgbClr val="006CB5"/>
              </a:solidFill>
              <a:latin typeface="Calibri" panose="020F0502020204030204"/>
              <a:ea typeface="DejaVu Sans"/>
            </a:rPr>
            <a:t>图形化的数据分析系统</a:t>
          </a:r>
          <a:endParaRPr lang="en-US" altLang="en-US" sz="1100" b="1" strike="noStrike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gm:t>
    </dgm:pt>
    <dgm:pt modelId="{2238008B-F6D4-4B83-8034-40D62E55DBCB}" type="parTrans" cxnId="{F37A6D33-C914-4CCF-B755-9CF36B87FD77}">
      <dgm:prSet/>
      <dgm:spPr/>
      <dgm:t>
        <a:bodyPr/>
        <a:lstStyle/>
        <a:p>
          <a:endParaRPr lang="zh-CN" altLang="en-US"/>
        </a:p>
      </dgm:t>
    </dgm:pt>
    <dgm:pt modelId="{3FC4EA12-AD28-49A0-93E1-7F160070B806}" type="sibTrans" cxnId="{F37A6D33-C914-4CCF-B755-9CF36B87FD77}">
      <dgm:prSet/>
      <dgm:spPr/>
      <dgm:t>
        <a:bodyPr/>
        <a:lstStyle/>
        <a:p>
          <a:endParaRPr lang="zh-CN" altLang="en-US"/>
        </a:p>
      </dgm:t>
    </dgm:pt>
    <dgm:pt modelId="{B6258F5F-A81B-4CDE-933B-8315AB2B0936}">
      <dgm:prSet custT="1"/>
      <dgm:spPr/>
      <dgm:t>
        <a:bodyPr/>
        <a:lstStyle/>
        <a:p>
          <a:r>
            <a:rPr lang="zh-CN" altLang="en-US" sz="1100" b="1" strike="noStrike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声纹、语种、语音</a:t>
          </a:r>
          <a:r>
            <a:rPr lang="en-US" altLang="en-US" sz="1100" b="1" strike="noStrike" spc="-1" dirty="0" err="1" smtClean="0">
              <a:solidFill>
                <a:srgbClr val="006CB5"/>
              </a:solidFill>
              <a:latin typeface="Calibri" panose="020F0502020204030204"/>
              <a:ea typeface="DejaVu Sans"/>
            </a:rPr>
            <a:t>识别系统</a:t>
          </a:r>
          <a:endParaRPr lang="en-US" altLang="en-US" sz="1100" b="1" strike="noStrike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gm:t>
    </dgm:pt>
    <dgm:pt modelId="{98E386CA-77AD-4014-9B65-6A18059438D6}" type="parTrans" cxnId="{CEB0C71B-068F-4713-8582-D27EA40C8279}">
      <dgm:prSet/>
      <dgm:spPr/>
      <dgm:t>
        <a:bodyPr/>
        <a:lstStyle/>
        <a:p>
          <a:endParaRPr lang="zh-CN" altLang="en-US"/>
        </a:p>
      </dgm:t>
    </dgm:pt>
    <dgm:pt modelId="{05EC0158-492C-4155-9C69-5B54FE42865D}" type="sibTrans" cxnId="{CEB0C71B-068F-4713-8582-D27EA40C8279}">
      <dgm:prSet/>
      <dgm:spPr/>
      <dgm:t>
        <a:bodyPr/>
        <a:lstStyle/>
        <a:p>
          <a:endParaRPr lang="zh-CN" altLang="en-US"/>
        </a:p>
      </dgm:t>
    </dgm:pt>
    <dgm:pt modelId="{A20AB5C0-0BB5-4162-B19C-A69B962EBA16}">
      <dgm:prSet phldrT="[文本]" custT="1"/>
      <dgm:spPr/>
      <dgm:t>
        <a:bodyPr/>
        <a:lstStyle/>
        <a:p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注册资金：</a:t>
          </a:r>
          <a:r>
            <a:rPr lang="en-US" altLang="zh-CN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1000</a:t>
          </a:r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万</a:t>
          </a:r>
          <a:endParaRPr lang="zh-CN" alt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gm:t>
    </dgm:pt>
    <dgm:pt modelId="{7F2C7AC0-B1B4-4EE7-A754-3E7126F54644}" type="parTrans" cxnId="{CBC8F851-95EE-44A1-AACF-C2ED4EEE8C6A}">
      <dgm:prSet/>
      <dgm:spPr/>
      <dgm:t>
        <a:bodyPr/>
        <a:lstStyle/>
        <a:p>
          <a:endParaRPr lang="zh-CN" altLang="en-US"/>
        </a:p>
      </dgm:t>
    </dgm:pt>
    <dgm:pt modelId="{AAE5C938-D0B7-42A0-B4FB-787766FFCA57}" type="sibTrans" cxnId="{CBC8F851-95EE-44A1-AACF-C2ED4EEE8C6A}">
      <dgm:prSet/>
      <dgm:spPr/>
      <dgm:t>
        <a:bodyPr/>
        <a:lstStyle/>
        <a:p>
          <a:endParaRPr lang="zh-CN" altLang="en-US"/>
        </a:p>
      </dgm:t>
    </dgm:pt>
    <dgm:pt modelId="{4F4536CE-127B-46D5-B424-F808363CD748}" type="pres">
      <dgm:prSet presAssocID="{6C87DD66-75DD-41A2-A5B0-1DD5DABB3AF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E6D40D-CEB9-407B-BE35-A4A9F514F91B}" type="pres">
      <dgm:prSet presAssocID="{AE3C8F87-FFE0-45B4-BC4C-B71C00672D33}" presName="parentLin" presStyleCnt="0"/>
      <dgm:spPr/>
    </dgm:pt>
    <dgm:pt modelId="{FCB21680-2B62-4216-9ACC-7EF6F538DE73}" type="pres">
      <dgm:prSet presAssocID="{AE3C8F87-FFE0-45B4-BC4C-B71C00672D33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3314914-CE61-4F3B-817D-340BE77A0C95}" type="pres">
      <dgm:prSet presAssocID="{AE3C8F87-FFE0-45B4-BC4C-B71C00672D33}" presName="parentText" presStyleLbl="node1" presStyleIdx="0" presStyleCnt="6" custScaleX="109565" custScaleY="199222" custLinFactNeighborX="935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9360E3-BD02-4DCF-BDFB-929ACD1783E2}" type="pres">
      <dgm:prSet presAssocID="{AE3C8F87-FFE0-45B4-BC4C-B71C00672D33}" presName="negativeSpace" presStyleCnt="0"/>
      <dgm:spPr/>
    </dgm:pt>
    <dgm:pt modelId="{8CD14FAA-1F8B-4FA0-BDC3-5259F57EF3A4}" type="pres">
      <dgm:prSet presAssocID="{AE3C8F87-FFE0-45B4-BC4C-B71C00672D33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9DDD0C-E204-473E-BB16-86AA75E86336}" type="pres">
      <dgm:prSet presAssocID="{4F4AB31A-0BD2-4DB3-A9A3-C1133287E132}" presName="spaceBetweenRectangles" presStyleCnt="0"/>
      <dgm:spPr/>
    </dgm:pt>
    <dgm:pt modelId="{7F105819-4048-478C-B4B2-5FE7CF5EA811}" type="pres">
      <dgm:prSet presAssocID="{A20AB5C0-0BB5-4162-B19C-A69B962EBA16}" presName="parentLin" presStyleCnt="0"/>
      <dgm:spPr/>
    </dgm:pt>
    <dgm:pt modelId="{451C0B39-44C8-4CDA-8B04-BA125B9CB125}" type="pres">
      <dgm:prSet presAssocID="{A20AB5C0-0BB5-4162-B19C-A69B962EBA16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48409488-3FA6-4D82-83BA-6FF5A94A6F93}" type="pres">
      <dgm:prSet presAssocID="{A20AB5C0-0BB5-4162-B19C-A69B962EBA16}" presName="parentText" presStyleLbl="node1" presStyleIdx="1" presStyleCnt="6" custScaleY="17222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7E42C7-5E75-4010-9083-AF23CF0037BC}" type="pres">
      <dgm:prSet presAssocID="{A20AB5C0-0BB5-4162-B19C-A69B962EBA16}" presName="negativeSpace" presStyleCnt="0"/>
      <dgm:spPr/>
    </dgm:pt>
    <dgm:pt modelId="{F2B91D11-F052-4A22-A9E2-E453811B6304}" type="pres">
      <dgm:prSet presAssocID="{A20AB5C0-0BB5-4162-B19C-A69B962EBA16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980BBF-662C-4BB8-8F10-78A3F488A87E}" type="pres">
      <dgm:prSet presAssocID="{AAE5C938-D0B7-42A0-B4FB-787766FFCA57}" presName="spaceBetweenRectangles" presStyleCnt="0"/>
      <dgm:spPr/>
    </dgm:pt>
    <dgm:pt modelId="{04606085-22E6-48BC-92E8-85D6914D5E34}" type="pres">
      <dgm:prSet presAssocID="{9E83E16F-AADB-4457-A287-2E8852AC51DF}" presName="parentLin" presStyleCnt="0"/>
      <dgm:spPr/>
    </dgm:pt>
    <dgm:pt modelId="{47374E23-F4E9-4F74-8336-B855D30752B0}" type="pres">
      <dgm:prSet presAssocID="{9E83E16F-AADB-4457-A287-2E8852AC51DF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1E742CAE-6A4E-4B62-B971-8CA95E8281F8}" type="pres">
      <dgm:prSet presAssocID="{9E83E16F-AADB-4457-A287-2E8852AC51DF}" presName="parentText" presStyleLbl="node1" presStyleIdx="2" presStyleCnt="6" custScaleY="14549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BBDAEA-EAF3-48A8-916B-8AE86ED7EC43}" type="pres">
      <dgm:prSet presAssocID="{9E83E16F-AADB-4457-A287-2E8852AC51DF}" presName="negativeSpace" presStyleCnt="0"/>
      <dgm:spPr/>
    </dgm:pt>
    <dgm:pt modelId="{58C72D3E-31EA-44EA-BE1C-BBEA4ECDA02F}" type="pres">
      <dgm:prSet presAssocID="{9E83E16F-AADB-4457-A287-2E8852AC51DF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DDEAF9-64A6-458F-9782-AB9486EBC771}" type="pres">
      <dgm:prSet presAssocID="{B69397BB-C24E-4D03-9C00-F30AB8A1B773}" presName="spaceBetweenRectangles" presStyleCnt="0"/>
      <dgm:spPr/>
    </dgm:pt>
    <dgm:pt modelId="{DCAEA7C7-1D7A-4E14-8B8B-A16301B808FE}" type="pres">
      <dgm:prSet presAssocID="{9AF4AA28-1381-4EB6-AE53-15557C27C54F}" presName="parentLin" presStyleCnt="0"/>
      <dgm:spPr/>
    </dgm:pt>
    <dgm:pt modelId="{B6AED138-43D6-4A83-B879-1F878B07C717}" type="pres">
      <dgm:prSet presAssocID="{9AF4AA28-1381-4EB6-AE53-15557C27C54F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C92C97EB-7A7F-4DED-A686-C930F29836E4}" type="pres">
      <dgm:prSet presAssocID="{9AF4AA28-1381-4EB6-AE53-15557C27C54F}" presName="parentText" presStyleLbl="node1" presStyleIdx="3" presStyleCnt="6" custScaleY="1369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BD0EE3-BA39-4823-AFFA-0D8865C2558B}" type="pres">
      <dgm:prSet presAssocID="{9AF4AA28-1381-4EB6-AE53-15557C27C54F}" presName="negativeSpace" presStyleCnt="0"/>
      <dgm:spPr/>
    </dgm:pt>
    <dgm:pt modelId="{309EFA32-6B26-4859-9EA1-A24BA1AC5B1F}" type="pres">
      <dgm:prSet presAssocID="{9AF4AA28-1381-4EB6-AE53-15557C27C54F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9C6CEB-5278-4834-9DC7-3DAEDE3C16B1}" type="pres">
      <dgm:prSet presAssocID="{B8696F47-A572-4CFA-BC2F-BBC06EBBFDC2}" presName="spaceBetweenRectangles" presStyleCnt="0"/>
      <dgm:spPr/>
    </dgm:pt>
    <dgm:pt modelId="{3FF18964-17A5-4698-8797-882DFC7FE37F}" type="pres">
      <dgm:prSet presAssocID="{54F0AFFA-337B-4140-9D04-39810E8ED18B}" presName="parentLin" presStyleCnt="0"/>
      <dgm:spPr/>
    </dgm:pt>
    <dgm:pt modelId="{FED9EA0B-74D9-4D6A-9511-474546DEB40A}" type="pres">
      <dgm:prSet presAssocID="{54F0AFFA-337B-4140-9D04-39810E8ED18B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AF5BAEDB-A60E-4DA7-A240-765FC86CAF9F}" type="pres">
      <dgm:prSet presAssocID="{54F0AFFA-337B-4140-9D04-39810E8ED18B}" presName="parentText" presStyleLbl="node1" presStyleIdx="4" presStyleCnt="6" custScaleY="17085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45BB90-00D6-462B-B8C0-FA5F86C6888A}" type="pres">
      <dgm:prSet presAssocID="{54F0AFFA-337B-4140-9D04-39810E8ED18B}" presName="negativeSpace" presStyleCnt="0"/>
      <dgm:spPr/>
    </dgm:pt>
    <dgm:pt modelId="{DDFA93BF-DBF6-4796-9C8C-C54639072FB8}" type="pres">
      <dgm:prSet presAssocID="{54F0AFFA-337B-4140-9D04-39810E8ED18B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F00381-7E49-483F-B0EA-1D63DAA37B91}" type="pres">
      <dgm:prSet presAssocID="{AE0B59EE-7B2B-4D33-88D3-DA4F8048CEB3}" presName="spaceBetweenRectangles" presStyleCnt="0"/>
      <dgm:spPr/>
    </dgm:pt>
    <dgm:pt modelId="{88500D7B-DFB7-47B8-808A-9963D968200C}" type="pres">
      <dgm:prSet presAssocID="{5FE4C6E9-5C3A-4452-9E2A-87EF2751F346}" presName="parentLin" presStyleCnt="0"/>
      <dgm:spPr/>
    </dgm:pt>
    <dgm:pt modelId="{23AC10FC-4106-42A2-8038-F7F1135B5A27}" type="pres">
      <dgm:prSet presAssocID="{5FE4C6E9-5C3A-4452-9E2A-87EF2751F346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7328E160-69CF-49AD-9D58-CB3170FBBA32}" type="pres">
      <dgm:prSet presAssocID="{5FE4C6E9-5C3A-4452-9E2A-87EF2751F346}" presName="parentText" presStyleLbl="node1" presStyleIdx="5" presStyleCnt="6" custScaleY="1541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FCA77E-E716-45B6-9730-94D3DCE46B10}" type="pres">
      <dgm:prSet presAssocID="{5FE4C6E9-5C3A-4452-9E2A-87EF2751F346}" presName="negativeSpace" presStyleCnt="0"/>
      <dgm:spPr/>
    </dgm:pt>
    <dgm:pt modelId="{A9FF2C4E-96E7-472F-BBF0-63B65316C1DC}" type="pres">
      <dgm:prSet presAssocID="{5FE4C6E9-5C3A-4452-9E2A-87EF2751F346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7A6D33-C914-4CCF-B755-9CF36B87FD77}" srcId="{470FA420-951D-4C66-B0EA-A99464485F58}" destId="{1298CE28-8CBF-4D44-AC2C-36135AD2C4D4}" srcOrd="1" destOrd="0" parTransId="{2238008B-F6D4-4B83-8034-40D62E55DBCB}" sibTransId="{3FC4EA12-AD28-49A0-93E1-7F160070B806}"/>
    <dgm:cxn modelId="{B57F7CCE-1C6C-4FB3-8DFA-C75EFE3FADEB}" srcId="{6C87DD66-75DD-41A2-A5B0-1DD5DABB3AF4}" destId="{9AF4AA28-1381-4EB6-AE53-15557C27C54F}" srcOrd="3" destOrd="0" parTransId="{98FE3120-FC4D-4EF6-B0BF-A6F73929C58D}" sibTransId="{B8696F47-A572-4CFA-BC2F-BBC06EBBFDC2}"/>
    <dgm:cxn modelId="{9619D54C-7A8B-4647-B9C0-3C6240827C42}" type="presOf" srcId="{9E83E16F-AADB-4457-A287-2E8852AC51DF}" destId="{47374E23-F4E9-4F74-8336-B855D30752B0}" srcOrd="0" destOrd="0" presId="urn:microsoft.com/office/officeart/2005/8/layout/list1#1"/>
    <dgm:cxn modelId="{A9C295D2-D28B-4397-AEDC-A51947DA0A3A}" type="presOf" srcId="{5FE4C6E9-5C3A-4452-9E2A-87EF2751F346}" destId="{23AC10FC-4106-42A2-8038-F7F1135B5A27}" srcOrd="0" destOrd="0" presId="urn:microsoft.com/office/officeart/2005/8/layout/list1#1"/>
    <dgm:cxn modelId="{CEB0C71B-068F-4713-8582-D27EA40C8279}" srcId="{470FA420-951D-4C66-B0EA-A99464485F58}" destId="{B6258F5F-A81B-4CDE-933B-8315AB2B0936}" srcOrd="0" destOrd="0" parTransId="{98E386CA-77AD-4014-9B65-6A18059438D6}" sibTransId="{05EC0158-492C-4155-9C69-5B54FE42865D}"/>
    <dgm:cxn modelId="{C0E27F8F-FD77-4B32-B7CD-FAE40F78791E}" type="presOf" srcId="{C7B98CD7-A673-4215-9F35-737CD7D0DE36}" destId="{309EFA32-6B26-4859-9EA1-A24BA1AC5B1F}" srcOrd="0" destOrd="4" presId="urn:microsoft.com/office/officeart/2005/8/layout/list1#1"/>
    <dgm:cxn modelId="{C4EAA550-9E1A-476F-891C-1C6BC18FC1C1}" type="presOf" srcId="{470FA420-951D-4C66-B0EA-A99464485F58}" destId="{309EFA32-6B26-4859-9EA1-A24BA1AC5B1F}" srcOrd="0" destOrd="0" presId="urn:microsoft.com/office/officeart/2005/8/layout/list1#1"/>
    <dgm:cxn modelId="{ED3FB967-7457-47AB-AFD6-E9FB9210D6BB}" srcId="{5FE4C6E9-5C3A-4452-9E2A-87EF2751F346}" destId="{8E9DBD75-755E-48A0-BDE8-46F8831C6819}" srcOrd="0" destOrd="0" parTransId="{57FF52A9-8B71-4B1B-8A9F-04D11A6FA9D8}" sibTransId="{C18FB498-1CA4-4099-8BB6-9091769D3D6C}"/>
    <dgm:cxn modelId="{97325000-DDA0-4C5E-94E5-65B545833BD5}" type="presOf" srcId="{8E9DBD75-755E-48A0-BDE8-46F8831C6819}" destId="{A9FF2C4E-96E7-472F-BBF0-63B65316C1DC}" srcOrd="0" destOrd="0" presId="urn:microsoft.com/office/officeart/2005/8/layout/list1#1"/>
    <dgm:cxn modelId="{22D6D43E-9CEF-4CB1-B994-90B6BC07326A}" type="presOf" srcId="{B6258F5F-A81B-4CDE-933B-8315AB2B0936}" destId="{309EFA32-6B26-4859-9EA1-A24BA1AC5B1F}" srcOrd="0" destOrd="1" presId="urn:microsoft.com/office/officeart/2005/8/layout/list1#1"/>
    <dgm:cxn modelId="{FF114A68-5C7D-4D09-AFA2-E022A2343CB5}" type="presOf" srcId="{A20AB5C0-0BB5-4162-B19C-A69B962EBA16}" destId="{48409488-3FA6-4D82-83BA-6FF5A94A6F93}" srcOrd="1" destOrd="0" presId="urn:microsoft.com/office/officeart/2005/8/layout/list1#1"/>
    <dgm:cxn modelId="{6932E62D-BE35-4A0A-A1F5-87F3974496EF}" srcId="{9AF4AA28-1381-4EB6-AE53-15557C27C54F}" destId="{470FA420-951D-4C66-B0EA-A99464485F58}" srcOrd="0" destOrd="0" parTransId="{2FD5E2EB-49CA-4EDB-9DE8-CAE1309EF050}" sibTransId="{12EB880F-9C87-4136-88BC-12E2A4A10DC2}"/>
    <dgm:cxn modelId="{EB7037FA-87CA-41ED-9B6C-47B5FBBDF278}" type="presOf" srcId="{AE3C8F87-FFE0-45B4-BC4C-B71C00672D33}" destId="{83314914-CE61-4F3B-817D-340BE77A0C95}" srcOrd="1" destOrd="0" presId="urn:microsoft.com/office/officeart/2005/8/layout/list1#1"/>
    <dgm:cxn modelId="{BD0DA4DA-38FF-42E3-9FC5-C786F8AADC66}" srcId="{9E83E16F-AADB-4457-A287-2E8852AC51DF}" destId="{6AE0C447-B54F-4E8B-AC91-5489E88519F4}" srcOrd="1" destOrd="0" parTransId="{E6445E96-BF25-48E4-AEA8-AD4225744617}" sibTransId="{AB1E1E86-8BA0-470E-909D-8476536BC5A6}"/>
    <dgm:cxn modelId="{C7454B12-9EC6-4A3E-BFE6-78FD0FDF28CE}" type="presOf" srcId="{9AF4AA28-1381-4EB6-AE53-15557C27C54F}" destId="{B6AED138-43D6-4A83-B879-1F878B07C717}" srcOrd="0" destOrd="0" presId="urn:microsoft.com/office/officeart/2005/8/layout/list1#1"/>
    <dgm:cxn modelId="{1CA97B9C-3584-47CE-ADC8-BC2100E20B36}" srcId="{AE3C8F87-FFE0-45B4-BC4C-B71C00672D33}" destId="{BBC861E0-A173-4F71-8E60-E941318629AC}" srcOrd="0" destOrd="0" parTransId="{04562296-F373-493E-9662-AD446D74E521}" sibTransId="{F793A2F6-E8AE-4120-A00D-F7DA987D43EA}"/>
    <dgm:cxn modelId="{BDBB51FA-2ECA-46D7-B817-62E4E46BA53F}" srcId="{6C87DD66-75DD-41A2-A5B0-1DD5DABB3AF4}" destId="{54F0AFFA-337B-4140-9D04-39810E8ED18B}" srcOrd="4" destOrd="0" parTransId="{BE6B84C2-89A8-4D7F-B564-A994D4373254}" sibTransId="{AE0B59EE-7B2B-4D33-88D3-DA4F8048CEB3}"/>
    <dgm:cxn modelId="{1A691584-CA60-4BFD-9720-AFBBE4FF0307}" srcId="{6C87DD66-75DD-41A2-A5B0-1DD5DABB3AF4}" destId="{9E83E16F-AADB-4457-A287-2E8852AC51DF}" srcOrd="2" destOrd="0" parTransId="{1BE8276F-3886-4BC7-8D2B-27E420B4D905}" sibTransId="{B69397BB-C24E-4D03-9C00-F30AB8A1B773}"/>
    <dgm:cxn modelId="{B3BA13ED-4D4E-4988-BF27-484FE7FCA620}" srcId="{470FA420-951D-4C66-B0EA-A99464485F58}" destId="{C7B98CD7-A673-4215-9F35-737CD7D0DE36}" srcOrd="3" destOrd="0" parTransId="{5EB62BCD-DC4D-4584-A7E9-9AD0B4DB5897}" sibTransId="{F0A69B86-108F-4827-AC52-5AB83C9EF11E}"/>
    <dgm:cxn modelId="{A6371A5B-B8A1-4DA2-8CB1-D708D4DBEF16}" type="presOf" srcId="{D7AC82AA-71B2-44AB-989C-A50E9DC31D6E}" destId="{309EFA32-6B26-4859-9EA1-A24BA1AC5B1F}" srcOrd="0" destOrd="3" presId="urn:microsoft.com/office/officeart/2005/8/layout/list1#1"/>
    <dgm:cxn modelId="{1A2611DC-DA26-48EC-8E78-A26BAEE5BFF0}" srcId="{9E83E16F-AADB-4457-A287-2E8852AC51DF}" destId="{BD3E78AE-A180-4734-8E9D-27B362C0935C}" srcOrd="0" destOrd="0" parTransId="{C7FB2E35-809B-49E5-B7AD-EC9961603EDD}" sibTransId="{B2C09937-DAE8-4D2B-9375-C903FFC436D9}"/>
    <dgm:cxn modelId="{73B2B5D8-6CC0-4E95-855D-127838F99F88}" type="presOf" srcId="{9AF4AA28-1381-4EB6-AE53-15557C27C54F}" destId="{C92C97EB-7A7F-4DED-A686-C930F29836E4}" srcOrd="1" destOrd="0" presId="urn:microsoft.com/office/officeart/2005/8/layout/list1#1"/>
    <dgm:cxn modelId="{B40BA605-E9C2-4CC8-8E50-0ECC347BAC03}" type="presOf" srcId="{A20AB5C0-0BB5-4162-B19C-A69B962EBA16}" destId="{451C0B39-44C8-4CDA-8B04-BA125B9CB125}" srcOrd="0" destOrd="0" presId="urn:microsoft.com/office/officeart/2005/8/layout/list1#1"/>
    <dgm:cxn modelId="{5A5B65B1-B4AE-4ED2-90B0-69D6A842CC04}" type="presOf" srcId="{5FE4C6E9-5C3A-4452-9E2A-87EF2751F346}" destId="{7328E160-69CF-49AD-9D58-CB3170FBBA32}" srcOrd="1" destOrd="0" presId="urn:microsoft.com/office/officeart/2005/8/layout/list1#1"/>
    <dgm:cxn modelId="{0E36E5B4-CB43-457D-AAF7-000F833A2E07}" type="presOf" srcId="{54F0AFFA-337B-4140-9D04-39810E8ED18B}" destId="{AF5BAEDB-A60E-4DA7-A240-765FC86CAF9F}" srcOrd="1" destOrd="0" presId="urn:microsoft.com/office/officeart/2005/8/layout/list1#1"/>
    <dgm:cxn modelId="{8B708331-A8A6-4A91-9CBB-3208E25E5BA9}" srcId="{6C87DD66-75DD-41A2-A5B0-1DD5DABB3AF4}" destId="{5FE4C6E9-5C3A-4452-9E2A-87EF2751F346}" srcOrd="5" destOrd="0" parTransId="{60AF7B1A-3314-452B-A0F4-2E58A97A20C9}" sibTransId="{FBB68BF6-C013-4936-AC29-0FD815277303}"/>
    <dgm:cxn modelId="{0D725415-3A7C-40A3-8BEC-366488553994}" type="presOf" srcId="{BD3E78AE-A180-4734-8E9D-27B362C0935C}" destId="{58C72D3E-31EA-44EA-BE1C-BBEA4ECDA02F}" srcOrd="0" destOrd="0" presId="urn:microsoft.com/office/officeart/2005/8/layout/list1#1"/>
    <dgm:cxn modelId="{878780CF-B364-46EF-A57C-34FEA665069D}" type="presOf" srcId="{D59209E8-6FEA-4E5F-A645-EC5D34733B08}" destId="{DDFA93BF-DBF6-4796-9C8C-C54639072FB8}" srcOrd="0" destOrd="0" presId="urn:microsoft.com/office/officeart/2005/8/layout/list1#1"/>
    <dgm:cxn modelId="{F596334D-076B-4A5D-BEA7-53B93D491C54}" srcId="{470FA420-951D-4C66-B0EA-A99464485F58}" destId="{D7AC82AA-71B2-44AB-989C-A50E9DC31D6E}" srcOrd="2" destOrd="0" parTransId="{D6E7EAC1-6B8A-49D6-AF76-4434229B0E2D}" sibTransId="{3EEBB924-6BC2-4AFE-9239-E46DCE881A29}"/>
    <dgm:cxn modelId="{84617676-5106-4C88-A484-BE6B4DB49BC9}" srcId="{54F0AFFA-337B-4140-9D04-39810E8ED18B}" destId="{D59209E8-6FEA-4E5F-A645-EC5D34733B08}" srcOrd="0" destOrd="0" parTransId="{E73233A6-E383-4804-A306-9087E6F1E25E}" sibTransId="{75A63423-2CB5-43F3-9593-2FEE898BC87C}"/>
    <dgm:cxn modelId="{1467DFA3-04F6-4CE8-BE97-D183398E4567}" srcId="{6C87DD66-75DD-41A2-A5B0-1DD5DABB3AF4}" destId="{AE3C8F87-FFE0-45B4-BC4C-B71C00672D33}" srcOrd="0" destOrd="0" parTransId="{87927E11-D060-494F-98A0-18202AB082A6}" sibTransId="{4F4AB31A-0BD2-4DB3-A9A3-C1133287E132}"/>
    <dgm:cxn modelId="{EDA58E43-6077-4C05-8C1C-90F78BA0AE23}" type="presOf" srcId="{6C87DD66-75DD-41A2-A5B0-1DD5DABB3AF4}" destId="{4F4536CE-127B-46D5-B424-F808363CD748}" srcOrd="0" destOrd="0" presId="urn:microsoft.com/office/officeart/2005/8/layout/list1#1"/>
    <dgm:cxn modelId="{FA2CA098-10DC-4685-A6E8-5455A7CD1C81}" type="presOf" srcId="{54F0AFFA-337B-4140-9D04-39810E8ED18B}" destId="{FED9EA0B-74D9-4D6A-9511-474546DEB40A}" srcOrd="0" destOrd="0" presId="urn:microsoft.com/office/officeart/2005/8/layout/list1#1"/>
    <dgm:cxn modelId="{0A29DF4C-895C-47FF-A516-98C82515512A}" type="presOf" srcId="{1298CE28-8CBF-4D44-AC2C-36135AD2C4D4}" destId="{309EFA32-6B26-4859-9EA1-A24BA1AC5B1F}" srcOrd="0" destOrd="2" presId="urn:microsoft.com/office/officeart/2005/8/layout/list1#1"/>
    <dgm:cxn modelId="{8BECE3B0-D755-4D5D-A1EB-554E555C4EF5}" type="presOf" srcId="{AE3C8F87-FFE0-45B4-BC4C-B71C00672D33}" destId="{FCB21680-2B62-4216-9ACC-7EF6F538DE73}" srcOrd="0" destOrd="0" presId="urn:microsoft.com/office/officeart/2005/8/layout/list1#1"/>
    <dgm:cxn modelId="{829C3FC5-177C-48F8-B3FB-1D6377860B0B}" type="presOf" srcId="{BBC861E0-A173-4F71-8E60-E941318629AC}" destId="{8CD14FAA-1F8B-4FA0-BDC3-5259F57EF3A4}" srcOrd="0" destOrd="0" presId="urn:microsoft.com/office/officeart/2005/8/layout/list1#1"/>
    <dgm:cxn modelId="{CBC8F851-95EE-44A1-AACF-C2ED4EEE8C6A}" srcId="{6C87DD66-75DD-41A2-A5B0-1DD5DABB3AF4}" destId="{A20AB5C0-0BB5-4162-B19C-A69B962EBA16}" srcOrd="1" destOrd="0" parTransId="{7F2C7AC0-B1B4-4EE7-A754-3E7126F54644}" sibTransId="{AAE5C938-D0B7-42A0-B4FB-787766FFCA57}"/>
    <dgm:cxn modelId="{7CCA4BD6-D4F1-4528-B9EB-77ED736020B4}" type="presOf" srcId="{6AE0C447-B54F-4E8B-AC91-5489E88519F4}" destId="{58C72D3E-31EA-44EA-BE1C-BBEA4ECDA02F}" srcOrd="0" destOrd="1" presId="urn:microsoft.com/office/officeart/2005/8/layout/list1#1"/>
    <dgm:cxn modelId="{EFB0A273-9578-4A93-B6AA-5BF0FCDAB551}" type="presOf" srcId="{9E83E16F-AADB-4457-A287-2E8852AC51DF}" destId="{1E742CAE-6A4E-4B62-B971-8CA95E8281F8}" srcOrd="1" destOrd="0" presId="urn:microsoft.com/office/officeart/2005/8/layout/list1#1"/>
    <dgm:cxn modelId="{F7514D36-4DCE-4205-9A86-6E6A51B77EE3}" type="presParOf" srcId="{4F4536CE-127B-46D5-B424-F808363CD748}" destId="{BEE6D40D-CEB9-407B-BE35-A4A9F514F91B}" srcOrd="0" destOrd="0" presId="urn:microsoft.com/office/officeart/2005/8/layout/list1#1"/>
    <dgm:cxn modelId="{5A054BB9-E57F-4608-9237-7124EC6A38D7}" type="presParOf" srcId="{BEE6D40D-CEB9-407B-BE35-A4A9F514F91B}" destId="{FCB21680-2B62-4216-9ACC-7EF6F538DE73}" srcOrd="0" destOrd="0" presId="urn:microsoft.com/office/officeart/2005/8/layout/list1#1"/>
    <dgm:cxn modelId="{00D5697A-4B50-4999-B8D7-448244F4BD07}" type="presParOf" srcId="{BEE6D40D-CEB9-407B-BE35-A4A9F514F91B}" destId="{83314914-CE61-4F3B-817D-340BE77A0C95}" srcOrd="1" destOrd="0" presId="urn:microsoft.com/office/officeart/2005/8/layout/list1#1"/>
    <dgm:cxn modelId="{1712F427-587C-475C-B506-54FC67FEB2E7}" type="presParOf" srcId="{4F4536CE-127B-46D5-B424-F808363CD748}" destId="{CA9360E3-BD02-4DCF-BDFB-929ACD1783E2}" srcOrd="1" destOrd="0" presId="urn:microsoft.com/office/officeart/2005/8/layout/list1#1"/>
    <dgm:cxn modelId="{7705BC45-AC72-4294-80F5-4B3F44513C75}" type="presParOf" srcId="{4F4536CE-127B-46D5-B424-F808363CD748}" destId="{8CD14FAA-1F8B-4FA0-BDC3-5259F57EF3A4}" srcOrd="2" destOrd="0" presId="urn:microsoft.com/office/officeart/2005/8/layout/list1#1"/>
    <dgm:cxn modelId="{F4632399-3F41-4328-B57A-1723D161666E}" type="presParOf" srcId="{4F4536CE-127B-46D5-B424-F808363CD748}" destId="{609DDD0C-E204-473E-BB16-86AA75E86336}" srcOrd="3" destOrd="0" presId="urn:microsoft.com/office/officeart/2005/8/layout/list1#1"/>
    <dgm:cxn modelId="{E68AEB8C-B8EB-4C75-9B8D-9571E631ECC4}" type="presParOf" srcId="{4F4536CE-127B-46D5-B424-F808363CD748}" destId="{7F105819-4048-478C-B4B2-5FE7CF5EA811}" srcOrd="4" destOrd="0" presId="urn:microsoft.com/office/officeart/2005/8/layout/list1#1"/>
    <dgm:cxn modelId="{A474D147-5EA4-4D27-83FA-ADC94E9F3247}" type="presParOf" srcId="{7F105819-4048-478C-B4B2-5FE7CF5EA811}" destId="{451C0B39-44C8-4CDA-8B04-BA125B9CB125}" srcOrd="0" destOrd="0" presId="urn:microsoft.com/office/officeart/2005/8/layout/list1#1"/>
    <dgm:cxn modelId="{E162C346-4B50-4729-B08C-3CA2CBE6D0DD}" type="presParOf" srcId="{7F105819-4048-478C-B4B2-5FE7CF5EA811}" destId="{48409488-3FA6-4D82-83BA-6FF5A94A6F93}" srcOrd="1" destOrd="0" presId="urn:microsoft.com/office/officeart/2005/8/layout/list1#1"/>
    <dgm:cxn modelId="{409DCD8D-9E4F-4E19-8149-C51DEF70F579}" type="presParOf" srcId="{4F4536CE-127B-46D5-B424-F808363CD748}" destId="{3F7E42C7-5E75-4010-9083-AF23CF0037BC}" srcOrd="5" destOrd="0" presId="urn:microsoft.com/office/officeart/2005/8/layout/list1#1"/>
    <dgm:cxn modelId="{44F44823-92FE-4FCE-A2DB-F849BABC8400}" type="presParOf" srcId="{4F4536CE-127B-46D5-B424-F808363CD748}" destId="{F2B91D11-F052-4A22-A9E2-E453811B6304}" srcOrd="6" destOrd="0" presId="urn:microsoft.com/office/officeart/2005/8/layout/list1#1"/>
    <dgm:cxn modelId="{B84A57BB-350A-453C-89EA-9EC1DB242FCB}" type="presParOf" srcId="{4F4536CE-127B-46D5-B424-F808363CD748}" destId="{8E980BBF-662C-4BB8-8F10-78A3F488A87E}" srcOrd="7" destOrd="0" presId="urn:microsoft.com/office/officeart/2005/8/layout/list1#1"/>
    <dgm:cxn modelId="{5FE3E8E3-828A-43C1-BCFC-F1EACB5F3E75}" type="presParOf" srcId="{4F4536CE-127B-46D5-B424-F808363CD748}" destId="{04606085-22E6-48BC-92E8-85D6914D5E34}" srcOrd="8" destOrd="0" presId="urn:microsoft.com/office/officeart/2005/8/layout/list1#1"/>
    <dgm:cxn modelId="{DCE6FD6D-C094-4080-9029-C3A73938436A}" type="presParOf" srcId="{04606085-22E6-48BC-92E8-85D6914D5E34}" destId="{47374E23-F4E9-4F74-8336-B855D30752B0}" srcOrd="0" destOrd="0" presId="urn:microsoft.com/office/officeart/2005/8/layout/list1#1"/>
    <dgm:cxn modelId="{D753E045-889B-484C-A682-1BADCE1FD232}" type="presParOf" srcId="{04606085-22E6-48BC-92E8-85D6914D5E34}" destId="{1E742CAE-6A4E-4B62-B971-8CA95E8281F8}" srcOrd="1" destOrd="0" presId="urn:microsoft.com/office/officeart/2005/8/layout/list1#1"/>
    <dgm:cxn modelId="{06B5AD73-7D0A-4332-907C-D0D71F5331C0}" type="presParOf" srcId="{4F4536CE-127B-46D5-B424-F808363CD748}" destId="{37BBDAEA-EAF3-48A8-916B-8AE86ED7EC43}" srcOrd="9" destOrd="0" presId="urn:microsoft.com/office/officeart/2005/8/layout/list1#1"/>
    <dgm:cxn modelId="{D02DE021-CE08-4899-B3F9-4B1C8B66BA34}" type="presParOf" srcId="{4F4536CE-127B-46D5-B424-F808363CD748}" destId="{58C72D3E-31EA-44EA-BE1C-BBEA4ECDA02F}" srcOrd="10" destOrd="0" presId="urn:microsoft.com/office/officeart/2005/8/layout/list1#1"/>
    <dgm:cxn modelId="{434F0F14-4EB4-4CDE-8DE9-77D5B04B9451}" type="presParOf" srcId="{4F4536CE-127B-46D5-B424-F808363CD748}" destId="{60DDEAF9-64A6-458F-9782-AB9486EBC771}" srcOrd="11" destOrd="0" presId="urn:microsoft.com/office/officeart/2005/8/layout/list1#1"/>
    <dgm:cxn modelId="{3AA8EC0C-FBA4-4872-B5B5-742B5CD87EC9}" type="presParOf" srcId="{4F4536CE-127B-46D5-B424-F808363CD748}" destId="{DCAEA7C7-1D7A-4E14-8B8B-A16301B808FE}" srcOrd="12" destOrd="0" presId="urn:microsoft.com/office/officeart/2005/8/layout/list1#1"/>
    <dgm:cxn modelId="{8688205C-8822-45B5-98D7-A0EF8B32C673}" type="presParOf" srcId="{DCAEA7C7-1D7A-4E14-8B8B-A16301B808FE}" destId="{B6AED138-43D6-4A83-B879-1F878B07C717}" srcOrd="0" destOrd="0" presId="urn:microsoft.com/office/officeart/2005/8/layout/list1#1"/>
    <dgm:cxn modelId="{C105A5E3-1546-4837-A974-926BBF85EF73}" type="presParOf" srcId="{DCAEA7C7-1D7A-4E14-8B8B-A16301B808FE}" destId="{C92C97EB-7A7F-4DED-A686-C930F29836E4}" srcOrd="1" destOrd="0" presId="urn:microsoft.com/office/officeart/2005/8/layout/list1#1"/>
    <dgm:cxn modelId="{BAACE70D-A2B6-4013-A7DF-CF7FC7CBB31D}" type="presParOf" srcId="{4F4536CE-127B-46D5-B424-F808363CD748}" destId="{23BD0EE3-BA39-4823-AFFA-0D8865C2558B}" srcOrd="13" destOrd="0" presId="urn:microsoft.com/office/officeart/2005/8/layout/list1#1"/>
    <dgm:cxn modelId="{29207B8A-2D01-4D95-8AD6-F80499507DF5}" type="presParOf" srcId="{4F4536CE-127B-46D5-B424-F808363CD748}" destId="{309EFA32-6B26-4859-9EA1-A24BA1AC5B1F}" srcOrd="14" destOrd="0" presId="urn:microsoft.com/office/officeart/2005/8/layout/list1#1"/>
    <dgm:cxn modelId="{298FF754-B910-429B-B00B-3FA06793EADD}" type="presParOf" srcId="{4F4536CE-127B-46D5-B424-F808363CD748}" destId="{C29C6CEB-5278-4834-9DC7-3DAEDE3C16B1}" srcOrd="15" destOrd="0" presId="urn:microsoft.com/office/officeart/2005/8/layout/list1#1"/>
    <dgm:cxn modelId="{1B4D1912-A626-43EA-9742-B5C80142A2A0}" type="presParOf" srcId="{4F4536CE-127B-46D5-B424-F808363CD748}" destId="{3FF18964-17A5-4698-8797-882DFC7FE37F}" srcOrd="16" destOrd="0" presId="urn:microsoft.com/office/officeart/2005/8/layout/list1#1"/>
    <dgm:cxn modelId="{8666566D-A080-467C-BC4D-7570506D74DD}" type="presParOf" srcId="{3FF18964-17A5-4698-8797-882DFC7FE37F}" destId="{FED9EA0B-74D9-4D6A-9511-474546DEB40A}" srcOrd="0" destOrd="0" presId="urn:microsoft.com/office/officeart/2005/8/layout/list1#1"/>
    <dgm:cxn modelId="{A2788C6E-0D49-4A03-9C25-DF2CDC959250}" type="presParOf" srcId="{3FF18964-17A5-4698-8797-882DFC7FE37F}" destId="{AF5BAEDB-A60E-4DA7-A240-765FC86CAF9F}" srcOrd="1" destOrd="0" presId="urn:microsoft.com/office/officeart/2005/8/layout/list1#1"/>
    <dgm:cxn modelId="{C898DB75-4BBF-4228-856B-A59805C8E46A}" type="presParOf" srcId="{4F4536CE-127B-46D5-B424-F808363CD748}" destId="{C245BB90-00D6-462B-B8C0-FA5F86C6888A}" srcOrd="17" destOrd="0" presId="urn:microsoft.com/office/officeart/2005/8/layout/list1#1"/>
    <dgm:cxn modelId="{A14A1666-8B1A-4EFB-9908-55E15FB664BE}" type="presParOf" srcId="{4F4536CE-127B-46D5-B424-F808363CD748}" destId="{DDFA93BF-DBF6-4796-9C8C-C54639072FB8}" srcOrd="18" destOrd="0" presId="urn:microsoft.com/office/officeart/2005/8/layout/list1#1"/>
    <dgm:cxn modelId="{1C5716FF-4779-416F-97D5-3B00C17DF19C}" type="presParOf" srcId="{4F4536CE-127B-46D5-B424-F808363CD748}" destId="{B4F00381-7E49-483F-B0EA-1D63DAA37B91}" srcOrd="19" destOrd="0" presId="urn:microsoft.com/office/officeart/2005/8/layout/list1#1"/>
    <dgm:cxn modelId="{0EF835DC-9A4E-471C-9CF0-AA81DF7132CA}" type="presParOf" srcId="{4F4536CE-127B-46D5-B424-F808363CD748}" destId="{88500D7B-DFB7-47B8-808A-9963D968200C}" srcOrd="20" destOrd="0" presId="urn:microsoft.com/office/officeart/2005/8/layout/list1#1"/>
    <dgm:cxn modelId="{53AAEA94-BA30-4CD0-8627-CD5038CA315B}" type="presParOf" srcId="{88500D7B-DFB7-47B8-808A-9963D968200C}" destId="{23AC10FC-4106-42A2-8038-F7F1135B5A27}" srcOrd="0" destOrd="0" presId="urn:microsoft.com/office/officeart/2005/8/layout/list1#1"/>
    <dgm:cxn modelId="{BC103673-35DC-4027-80B5-FE0F744413D8}" type="presParOf" srcId="{88500D7B-DFB7-47B8-808A-9963D968200C}" destId="{7328E160-69CF-49AD-9D58-CB3170FBBA32}" srcOrd="1" destOrd="0" presId="urn:microsoft.com/office/officeart/2005/8/layout/list1#1"/>
    <dgm:cxn modelId="{5B5CB2B7-5904-4D34-AC3D-2B168B042CF5}" type="presParOf" srcId="{4F4536CE-127B-46D5-B424-F808363CD748}" destId="{91FCA77E-E716-45B6-9730-94D3DCE46B10}" srcOrd="21" destOrd="0" presId="urn:microsoft.com/office/officeart/2005/8/layout/list1#1"/>
    <dgm:cxn modelId="{4C52C9AF-0B43-474A-882D-3935EF4442B1}" type="presParOf" srcId="{4F4536CE-127B-46D5-B424-F808363CD748}" destId="{A9FF2C4E-96E7-472F-BBF0-63B65316C1DC}" srcOrd="22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921C3C-1FB5-4627-BCF5-191C8A55C674}" type="doc">
      <dgm:prSet loTypeId="urn:microsoft.com/office/officeart/2005/8/layout/list1#1" loCatId="list" qsTypeId="urn:microsoft.com/office/officeart/2005/8/quickstyle/simple1#5" qsCatId="simple" csTypeId="urn:microsoft.com/office/officeart/2005/8/colors/accent1_2#7" csCatId="accent1" phldr="1"/>
      <dgm:spPr/>
      <dgm:t>
        <a:bodyPr/>
        <a:lstStyle/>
        <a:p>
          <a:endParaRPr lang="zh-CN" altLang="en-US"/>
        </a:p>
      </dgm:t>
    </dgm:pt>
    <dgm:pt modelId="{5EA9DDA8-E070-4512-A9FF-49EE6DE93729}">
      <dgm:prSet phldrT="[文本]" phldr="0" custT="1"/>
      <dgm:spPr/>
      <dgm:t>
        <a:bodyPr vert="horz" wrap="square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/>
            <a:t>因诺微科技（天津）有限公司</a:t>
          </a:r>
          <a:endParaRPr lang="en-US" altLang="zh-CN" sz="1800" dirty="0" smtClean="0"/>
        </a:p>
      </dgm:t>
    </dgm:pt>
    <dgm:pt modelId="{5BB43DA3-4252-491A-843F-B42F0D7C183B}" type="parTrans" cxnId="{B7D46137-2FBA-4D21-BF9C-D3EDCC37902C}">
      <dgm:prSet/>
      <dgm:spPr/>
      <dgm:t>
        <a:bodyPr/>
        <a:lstStyle/>
        <a:p>
          <a:endParaRPr lang="zh-CN" altLang="en-US"/>
        </a:p>
      </dgm:t>
    </dgm:pt>
    <dgm:pt modelId="{369691AE-F63C-4C3A-B7BA-A1EEC910B951}" type="sibTrans" cxnId="{B7D46137-2FBA-4D21-BF9C-D3EDCC37902C}">
      <dgm:prSet/>
      <dgm:spPr/>
      <dgm:t>
        <a:bodyPr/>
        <a:lstStyle/>
        <a:p>
          <a:endParaRPr lang="zh-CN" altLang="en-US"/>
        </a:p>
      </dgm:t>
    </dgm:pt>
    <dgm:pt modelId="{A816095D-DFFF-4707-A2C2-7AEC4D3A84AA}">
      <dgm:prSet phldrT="[文本]" custT="1"/>
      <dgm:spPr/>
      <dgm:t>
        <a:bodyPr/>
        <a:lstStyle/>
        <a:p>
          <a:r>
            <a:rPr lang="zh-CN" altLang="en-US" sz="1600" dirty="0" smtClean="0"/>
            <a:t>公司专注于通信、人工智能、大数据等在信息安全领域的研发及应用；</a:t>
          </a:r>
          <a:endParaRPr lang="zh-CN" altLang="en-US" sz="1600" dirty="0"/>
        </a:p>
      </dgm:t>
    </dgm:pt>
    <dgm:pt modelId="{F5618860-49BD-4F96-8202-4A211C36CF1F}" type="parTrans" cxnId="{96C6C9CB-4A41-4BCA-8FC3-33E85666D95B}">
      <dgm:prSet/>
      <dgm:spPr/>
      <dgm:t>
        <a:bodyPr/>
        <a:lstStyle/>
        <a:p>
          <a:endParaRPr lang="zh-CN" altLang="en-US"/>
        </a:p>
      </dgm:t>
    </dgm:pt>
    <dgm:pt modelId="{C53D8E18-896C-47BD-AF4B-3127B61BA4B8}" type="sibTrans" cxnId="{96C6C9CB-4A41-4BCA-8FC3-33E85666D95B}">
      <dgm:prSet/>
      <dgm:spPr/>
      <dgm:t>
        <a:bodyPr/>
        <a:lstStyle/>
        <a:p>
          <a:endParaRPr lang="zh-CN" altLang="en-US"/>
        </a:p>
      </dgm:t>
    </dgm:pt>
    <dgm:pt modelId="{EC61BFF8-1407-4AEB-A374-213F91A30B7A}">
      <dgm:prSet phldrT="[文本]" custT="1"/>
      <dgm:spPr/>
      <dgm:t>
        <a:bodyPr/>
        <a:lstStyle/>
        <a:p>
          <a:r>
            <a:rPr lang="zh-CN" altLang="en-US" sz="1600" dirty="0" smtClean="0"/>
            <a:t>拥有武器装备科研生产单位三级保密资格（军工三级保密资格）、装备承制单位资格、国家军用通用标准质量管理体系；</a:t>
          </a:r>
          <a:endParaRPr lang="zh-CN" altLang="en-US" sz="1600" dirty="0"/>
        </a:p>
      </dgm:t>
    </dgm:pt>
    <dgm:pt modelId="{9CEA76E5-9204-4639-9D86-FC49AC8709D1}" type="parTrans" cxnId="{6DEDDAE3-8E76-4D2F-83F0-72AD42F68C4A}">
      <dgm:prSet/>
      <dgm:spPr/>
      <dgm:t>
        <a:bodyPr/>
        <a:lstStyle/>
        <a:p>
          <a:endParaRPr lang="zh-CN" altLang="en-US"/>
        </a:p>
      </dgm:t>
    </dgm:pt>
    <dgm:pt modelId="{AD43A3C6-89C8-44D2-BC68-CBD82C5F894D}" type="sibTrans" cxnId="{6DEDDAE3-8E76-4D2F-83F0-72AD42F68C4A}">
      <dgm:prSet/>
      <dgm:spPr/>
      <dgm:t>
        <a:bodyPr/>
        <a:lstStyle/>
        <a:p>
          <a:endParaRPr lang="zh-CN" altLang="en-US"/>
        </a:p>
      </dgm:t>
    </dgm:pt>
    <dgm:pt modelId="{14988E0E-B43B-424A-8A42-27EFF5C864D7}">
      <dgm:prSet phldrT="[文本]" custT="1"/>
      <dgm:spPr/>
      <dgm:t>
        <a:bodyPr/>
        <a:lstStyle/>
        <a:p>
          <a:r>
            <a:rPr lang="zh-CN" altLang="zh-CN" sz="1600" dirty="0" smtClean="0"/>
            <a:t>公司研发团队博士</a:t>
          </a:r>
          <a:r>
            <a:rPr lang="en-US" altLang="zh-CN" sz="1600" dirty="0" smtClean="0"/>
            <a:t>3</a:t>
          </a:r>
          <a:r>
            <a:rPr lang="zh-CN" altLang="zh-CN" sz="1600" dirty="0" smtClean="0"/>
            <a:t>人，硕士</a:t>
          </a:r>
          <a:r>
            <a:rPr lang="en-US" altLang="zh-CN" sz="1600" dirty="0" smtClean="0"/>
            <a:t>14</a:t>
          </a:r>
          <a:r>
            <a:rPr lang="zh-CN" altLang="zh-CN" sz="1600" dirty="0" smtClean="0"/>
            <a:t>人，高级职称</a:t>
          </a:r>
          <a:r>
            <a:rPr lang="en-US" altLang="zh-CN" sz="1600" dirty="0" smtClean="0"/>
            <a:t>4</a:t>
          </a:r>
          <a:r>
            <a:rPr lang="zh-CN" altLang="zh-CN" sz="1600" dirty="0" smtClean="0"/>
            <a:t>人，中级职称</a:t>
          </a:r>
          <a:r>
            <a:rPr lang="en-US" altLang="zh-CN" sz="1600" dirty="0" smtClean="0"/>
            <a:t>4</a:t>
          </a:r>
          <a:r>
            <a:rPr lang="zh-CN" altLang="zh-CN" sz="1600" dirty="0" smtClean="0"/>
            <a:t>人，核心研发人员均来自清华大学电子工程系</a:t>
          </a:r>
          <a:r>
            <a:rPr lang="zh-CN" altLang="en-US" sz="1600" dirty="0" smtClean="0"/>
            <a:t>；</a:t>
          </a:r>
          <a:endParaRPr lang="zh-CN" altLang="en-US" sz="1600" dirty="0"/>
        </a:p>
      </dgm:t>
    </dgm:pt>
    <dgm:pt modelId="{B23DF33B-5640-45DB-B930-123E596D9FB0}" type="parTrans" cxnId="{81E14A12-FD4C-4BE1-A13D-D929E50B5B76}">
      <dgm:prSet/>
      <dgm:spPr/>
      <dgm:t>
        <a:bodyPr/>
        <a:lstStyle/>
        <a:p>
          <a:endParaRPr lang="zh-CN" altLang="en-US"/>
        </a:p>
      </dgm:t>
    </dgm:pt>
    <dgm:pt modelId="{C7E4008D-3401-4D5F-83EF-79EC5EA260F0}" type="sibTrans" cxnId="{81E14A12-FD4C-4BE1-A13D-D929E50B5B76}">
      <dgm:prSet/>
      <dgm:spPr/>
      <dgm:t>
        <a:bodyPr/>
        <a:lstStyle/>
        <a:p>
          <a:endParaRPr lang="zh-CN" altLang="en-US"/>
        </a:p>
      </dgm:t>
    </dgm:pt>
    <dgm:pt modelId="{63D4F905-46EB-404A-BF59-2785DD0ADC20}">
      <dgm:prSet phldrT="[文本]" phldr="0" custT="1"/>
      <dgm:spPr/>
      <dgm:t>
        <a:bodyPr vert="horz" wrap="square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/>
            <a:t>慧言科技（天津）有限公司</a:t>
          </a:r>
          <a:endParaRPr lang="zh-CN" altLang="en-US" sz="1800" dirty="0"/>
        </a:p>
      </dgm:t>
    </dgm:pt>
    <dgm:pt modelId="{6265D595-ED98-4260-93A0-2FC00ADDC79F}" type="parTrans" cxnId="{72ACCEC1-752A-460B-BCF8-DFCF6AD61A59}">
      <dgm:prSet/>
      <dgm:spPr/>
      <dgm:t>
        <a:bodyPr/>
        <a:lstStyle/>
        <a:p>
          <a:endParaRPr lang="zh-CN" altLang="en-US"/>
        </a:p>
      </dgm:t>
    </dgm:pt>
    <dgm:pt modelId="{DC622471-51CF-44E3-B88D-655F58D548BD}" type="sibTrans" cxnId="{72ACCEC1-752A-460B-BCF8-DFCF6AD61A59}">
      <dgm:prSet/>
      <dgm:spPr/>
      <dgm:t>
        <a:bodyPr/>
        <a:lstStyle/>
        <a:p>
          <a:endParaRPr lang="zh-CN" altLang="en-US"/>
        </a:p>
      </dgm:t>
    </dgm:pt>
    <dgm:pt modelId="{C42FE890-7B9B-4D80-9DBA-A3CEA2FF57B8}">
      <dgm:prSet phldrT="[文本]" custT="1"/>
      <dgm:spPr/>
      <dgm:t>
        <a:bodyPr/>
        <a:lstStyle/>
        <a:p>
          <a:r>
            <a:rPr lang="zh-CN" altLang="en-US" sz="1600" dirty="0" smtClean="0"/>
            <a:t>公司主营包括智能语音处理技术及其行业等应用产品；</a:t>
          </a:r>
          <a:endParaRPr lang="zh-CN" altLang="en-US" sz="1600" dirty="0"/>
        </a:p>
      </dgm:t>
    </dgm:pt>
    <dgm:pt modelId="{8C6025F1-2AD5-494B-9C43-4427C2DC08AA}" type="parTrans" cxnId="{BE1DA7CB-76D4-44E0-99E4-CA062A973763}">
      <dgm:prSet/>
      <dgm:spPr/>
      <dgm:t>
        <a:bodyPr/>
        <a:lstStyle/>
        <a:p>
          <a:endParaRPr lang="zh-CN" altLang="en-US"/>
        </a:p>
      </dgm:t>
    </dgm:pt>
    <dgm:pt modelId="{04120F7B-AB8C-4D26-A7A3-15213C6E466D}" type="sibTrans" cxnId="{BE1DA7CB-76D4-44E0-99E4-CA062A973763}">
      <dgm:prSet/>
      <dgm:spPr/>
      <dgm:t>
        <a:bodyPr/>
        <a:lstStyle/>
        <a:p>
          <a:endParaRPr lang="zh-CN" altLang="en-US"/>
        </a:p>
      </dgm:t>
    </dgm:pt>
    <dgm:pt modelId="{BFBC33BF-56B8-4EE9-B07D-25625F47A13B}">
      <dgm:prSet phldrT="[文本]" custT="1"/>
      <dgm:spPr/>
      <dgm:t>
        <a:bodyPr/>
        <a:lstStyle/>
        <a:p>
          <a:r>
            <a:rPr lang="zh-CN" altLang="en-US" sz="1600" dirty="0" smtClean="0"/>
            <a:t>在复杂环境下的语音识别、声纹识别、智能语音交互、人工智能等领域积累了丰富的经验；</a:t>
          </a:r>
          <a:endParaRPr lang="zh-CN" altLang="en-US" sz="1600" dirty="0"/>
        </a:p>
      </dgm:t>
    </dgm:pt>
    <dgm:pt modelId="{2156FDB7-4C97-4AE3-9989-4BAFBFE56F4B}" type="parTrans" cxnId="{649C9751-47BF-4E42-8A95-FCA8DEAD0FD7}">
      <dgm:prSet/>
      <dgm:spPr/>
      <dgm:t>
        <a:bodyPr/>
        <a:lstStyle/>
        <a:p>
          <a:endParaRPr lang="zh-CN" altLang="en-US"/>
        </a:p>
      </dgm:t>
    </dgm:pt>
    <dgm:pt modelId="{1305A065-31FD-4E76-BF8F-5C4969480697}" type="sibTrans" cxnId="{649C9751-47BF-4E42-8A95-FCA8DEAD0FD7}">
      <dgm:prSet/>
      <dgm:spPr/>
      <dgm:t>
        <a:bodyPr/>
        <a:lstStyle/>
        <a:p>
          <a:endParaRPr lang="zh-CN" altLang="en-US"/>
        </a:p>
      </dgm:t>
    </dgm:pt>
    <dgm:pt modelId="{0F01F8C4-B3AB-4BAA-A635-E909EA7B30A9}">
      <dgm:prSet phldrT="[文本]" custT="1"/>
      <dgm:spPr/>
      <dgm:t>
        <a:bodyPr/>
        <a:lstStyle/>
        <a:p>
          <a:r>
            <a:rPr lang="zh-CN" altLang="en-US" sz="1600" dirty="0" smtClean="0"/>
            <a:t>公司致力于发展成为国内外主要的智能语音科技公司之一。</a:t>
          </a:r>
          <a:endParaRPr lang="zh-CN" altLang="en-US" sz="1600" dirty="0"/>
        </a:p>
      </dgm:t>
    </dgm:pt>
    <dgm:pt modelId="{A1670E74-1FFC-4CCF-985B-D94FA7830EF7}" type="parTrans" cxnId="{F700FCA9-CA88-4D80-AA06-AA80A64F70CC}">
      <dgm:prSet/>
      <dgm:spPr/>
      <dgm:t>
        <a:bodyPr/>
        <a:lstStyle/>
        <a:p>
          <a:endParaRPr lang="zh-CN" altLang="en-US"/>
        </a:p>
      </dgm:t>
    </dgm:pt>
    <dgm:pt modelId="{F9790CC1-FBA1-409C-B516-2D8D7D73327B}" type="sibTrans" cxnId="{F700FCA9-CA88-4D80-AA06-AA80A64F70CC}">
      <dgm:prSet/>
      <dgm:spPr/>
      <dgm:t>
        <a:bodyPr/>
        <a:lstStyle/>
        <a:p>
          <a:endParaRPr lang="zh-CN" altLang="en-US"/>
        </a:p>
      </dgm:t>
    </dgm:pt>
    <dgm:pt modelId="{B3FA7BBF-9DAF-4823-A7E5-3C528839054F}">
      <dgm:prSet phldrT="[文本]" custT="1"/>
      <dgm:spPr/>
      <dgm:t>
        <a:bodyPr/>
        <a:lstStyle/>
        <a:p>
          <a:r>
            <a:rPr lang="zh-CN" altLang="en-US" sz="1800" dirty="0" smtClean="0"/>
            <a:t>双方分工</a:t>
          </a:r>
          <a:endParaRPr lang="zh-CN" altLang="en-US" sz="1800" dirty="0"/>
        </a:p>
      </dgm:t>
    </dgm:pt>
    <dgm:pt modelId="{9BD23A1E-6FB8-456B-8893-DB7FFB467D2C}" type="parTrans" cxnId="{64BB2FD0-A9F6-4223-8D93-45489C709C2D}">
      <dgm:prSet/>
      <dgm:spPr/>
      <dgm:t>
        <a:bodyPr/>
        <a:lstStyle/>
        <a:p>
          <a:endParaRPr lang="zh-CN" altLang="en-US"/>
        </a:p>
      </dgm:t>
    </dgm:pt>
    <dgm:pt modelId="{761BB08A-C97A-4E55-9285-F93985BD3309}" type="sibTrans" cxnId="{64BB2FD0-A9F6-4223-8D93-45489C709C2D}">
      <dgm:prSet/>
      <dgm:spPr/>
      <dgm:t>
        <a:bodyPr/>
        <a:lstStyle/>
        <a:p>
          <a:endParaRPr lang="zh-CN" altLang="en-US"/>
        </a:p>
      </dgm:t>
    </dgm:pt>
    <dgm:pt modelId="{86B1D693-EC41-4738-B211-571B38F1F5E0}">
      <dgm:prSet phldrT="[文本]" custT="1"/>
      <dgm:spPr/>
      <dgm:t>
        <a:bodyPr/>
        <a:lstStyle/>
        <a:p>
          <a:r>
            <a:rPr lang="zh-CN" altLang="en-US" sz="1600" dirty="0" smtClean="0"/>
            <a:t>因诺微：负责项目管理，硬件平台研发，系统开发等工作；</a:t>
          </a:r>
          <a:endParaRPr lang="zh-CN" altLang="en-US" sz="1600" dirty="0"/>
        </a:p>
      </dgm:t>
    </dgm:pt>
    <dgm:pt modelId="{14C72043-22BF-4762-B607-EEF28A2BA459}" type="parTrans" cxnId="{0B88AD89-3EFC-4D0F-9A9C-1F58B961DA7F}">
      <dgm:prSet/>
      <dgm:spPr/>
      <dgm:t>
        <a:bodyPr/>
        <a:lstStyle/>
        <a:p>
          <a:endParaRPr lang="zh-CN" altLang="en-US"/>
        </a:p>
      </dgm:t>
    </dgm:pt>
    <dgm:pt modelId="{E05A53CC-85D0-4C9A-8EF9-423985FF047D}" type="sibTrans" cxnId="{0B88AD89-3EFC-4D0F-9A9C-1F58B961DA7F}">
      <dgm:prSet/>
      <dgm:spPr/>
      <dgm:t>
        <a:bodyPr/>
        <a:lstStyle/>
        <a:p>
          <a:endParaRPr lang="zh-CN" altLang="en-US"/>
        </a:p>
      </dgm:t>
    </dgm:pt>
    <dgm:pt modelId="{3AE201DA-9B61-4B8B-92E2-2A0A41145E82}">
      <dgm:prSet phldrT="[文本]" custT="1"/>
      <dgm:spPr/>
      <dgm:t>
        <a:bodyPr/>
        <a:lstStyle/>
        <a:p>
          <a:r>
            <a:rPr lang="zh-CN" altLang="en-US" sz="1600" dirty="0" smtClean="0"/>
            <a:t>慧言：负责理论分析，关键模型推导，和系统仿真验证等工作。</a:t>
          </a:r>
          <a:endParaRPr lang="zh-CN" altLang="en-US" sz="1600" dirty="0"/>
        </a:p>
      </dgm:t>
    </dgm:pt>
    <dgm:pt modelId="{F3DC0379-5AE1-462E-8264-7636F6289CFB}" type="parTrans" cxnId="{5EFC4DD8-981C-425A-A771-F2DB0D13D583}">
      <dgm:prSet/>
      <dgm:spPr/>
      <dgm:t>
        <a:bodyPr/>
        <a:lstStyle/>
        <a:p>
          <a:endParaRPr lang="zh-CN" altLang="en-US"/>
        </a:p>
      </dgm:t>
    </dgm:pt>
    <dgm:pt modelId="{70899C09-F80D-4140-8EE8-6B87E96CB4FC}" type="sibTrans" cxnId="{5EFC4DD8-981C-425A-A771-F2DB0D13D583}">
      <dgm:prSet/>
      <dgm:spPr/>
      <dgm:t>
        <a:bodyPr/>
        <a:lstStyle/>
        <a:p>
          <a:endParaRPr lang="zh-CN" altLang="en-US"/>
        </a:p>
      </dgm:t>
    </dgm:pt>
    <dgm:pt modelId="{84B43D79-8224-437D-A660-28F0F2420D99}" type="pres">
      <dgm:prSet presAssocID="{85921C3C-1FB5-4627-BCF5-191C8A55C67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F4E4D3-55FA-4F15-B955-7B6AE66C8864}" type="pres">
      <dgm:prSet presAssocID="{5EA9DDA8-E070-4512-A9FF-49EE6DE93729}" presName="parentLin" presStyleCnt="0"/>
      <dgm:spPr/>
    </dgm:pt>
    <dgm:pt modelId="{7BA54CCF-1A23-4D59-A578-075CAF2A16CC}" type="pres">
      <dgm:prSet presAssocID="{5EA9DDA8-E070-4512-A9FF-49EE6DE9372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F468E43-CC0A-4DB8-ACB2-CBF902399E7A}" type="pres">
      <dgm:prSet presAssocID="{5EA9DDA8-E070-4512-A9FF-49EE6DE9372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30D470-C804-49AE-B2BB-86E86697E70B}" type="pres">
      <dgm:prSet presAssocID="{5EA9DDA8-E070-4512-A9FF-49EE6DE93729}" presName="negativeSpace" presStyleCnt="0"/>
      <dgm:spPr/>
    </dgm:pt>
    <dgm:pt modelId="{2646DA4D-9552-4300-A70A-9803BC086AE2}" type="pres">
      <dgm:prSet presAssocID="{5EA9DDA8-E070-4512-A9FF-49EE6DE9372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72315-363F-4CF3-B4BA-6692E317F8DB}" type="pres">
      <dgm:prSet presAssocID="{369691AE-F63C-4C3A-B7BA-A1EEC910B951}" presName="spaceBetweenRectangles" presStyleCnt="0"/>
      <dgm:spPr/>
    </dgm:pt>
    <dgm:pt modelId="{98CFCD2D-954C-4CD4-AB5A-FDC3C7D4427B}" type="pres">
      <dgm:prSet presAssocID="{63D4F905-46EB-404A-BF59-2785DD0ADC20}" presName="parentLin" presStyleCnt="0"/>
      <dgm:spPr/>
    </dgm:pt>
    <dgm:pt modelId="{96CB2173-BFD6-4FEE-9A94-48DB03ED0F30}" type="pres">
      <dgm:prSet presAssocID="{63D4F905-46EB-404A-BF59-2785DD0ADC2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FEA424D-97DB-4424-824D-7374B819EC47}" type="pres">
      <dgm:prSet presAssocID="{63D4F905-46EB-404A-BF59-2785DD0ADC2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A0C2B-69EE-4AD1-869B-18BF04FA3D8A}" type="pres">
      <dgm:prSet presAssocID="{63D4F905-46EB-404A-BF59-2785DD0ADC20}" presName="negativeSpace" presStyleCnt="0"/>
      <dgm:spPr/>
    </dgm:pt>
    <dgm:pt modelId="{2F716E7D-EF2D-44CB-B8DF-F096F9129F75}" type="pres">
      <dgm:prSet presAssocID="{63D4F905-46EB-404A-BF59-2785DD0ADC2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284A3-39AE-41A6-BA06-94BB9264B1D9}" type="pres">
      <dgm:prSet presAssocID="{DC622471-51CF-44E3-B88D-655F58D548BD}" presName="spaceBetweenRectangles" presStyleCnt="0"/>
      <dgm:spPr/>
    </dgm:pt>
    <dgm:pt modelId="{871E4EB4-2AE3-4763-A805-67DF580B864A}" type="pres">
      <dgm:prSet presAssocID="{B3FA7BBF-9DAF-4823-A7E5-3C528839054F}" presName="parentLin" presStyleCnt="0"/>
      <dgm:spPr/>
    </dgm:pt>
    <dgm:pt modelId="{90BDB122-F39C-4145-8829-968BAA728E4C}" type="pres">
      <dgm:prSet presAssocID="{B3FA7BBF-9DAF-4823-A7E5-3C528839054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F5CA7917-5389-4A65-A831-F9D93E0D870B}" type="pres">
      <dgm:prSet presAssocID="{B3FA7BBF-9DAF-4823-A7E5-3C528839054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76446-51D7-482E-86BE-E2A4401678A4}" type="pres">
      <dgm:prSet presAssocID="{B3FA7BBF-9DAF-4823-A7E5-3C528839054F}" presName="negativeSpace" presStyleCnt="0"/>
      <dgm:spPr/>
    </dgm:pt>
    <dgm:pt modelId="{1715D79C-7C85-470D-AD73-1E9F0EEDED20}" type="pres">
      <dgm:prSet presAssocID="{B3FA7BBF-9DAF-4823-A7E5-3C528839054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9C05A8-C867-4D69-99AB-66598CB879CD}" type="presOf" srcId="{5EA9DDA8-E070-4512-A9FF-49EE6DE93729}" destId="{BF468E43-CC0A-4DB8-ACB2-CBF902399E7A}" srcOrd="1" destOrd="0" presId="urn:microsoft.com/office/officeart/2005/8/layout/list1#1"/>
    <dgm:cxn modelId="{96C6C9CB-4A41-4BCA-8FC3-33E85666D95B}" srcId="{5EA9DDA8-E070-4512-A9FF-49EE6DE93729}" destId="{A816095D-DFFF-4707-A2C2-7AEC4D3A84AA}" srcOrd="0" destOrd="0" parTransId="{F5618860-49BD-4F96-8202-4A211C36CF1F}" sibTransId="{C53D8E18-896C-47BD-AF4B-3127B61BA4B8}"/>
    <dgm:cxn modelId="{5EFC4DD8-981C-425A-A771-F2DB0D13D583}" srcId="{B3FA7BBF-9DAF-4823-A7E5-3C528839054F}" destId="{3AE201DA-9B61-4B8B-92E2-2A0A41145E82}" srcOrd="1" destOrd="0" parTransId="{F3DC0379-5AE1-462E-8264-7636F6289CFB}" sibTransId="{70899C09-F80D-4140-8EE8-6B87E96CB4FC}"/>
    <dgm:cxn modelId="{EC8F51A7-53CC-4DC0-B676-D159C1A76510}" type="presOf" srcId="{C42FE890-7B9B-4D80-9DBA-A3CEA2FF57B8}" destId="{2F716E7D-EF2D-44CB-B8DF-F096F9129F75}" srcOrd="0" destOrd="0" presId="urn:microsoft.com/office/officeart/2005/8/layout/list1#1"/>
    <dgm:cxn modelId="{8A593076-C757-4C0E-A56C-80555FEAB426}" type="presOf" srcId="{3AE201DA-9B61-4B8B-92E2-2A0A41145E82}" destId="{1715D79C-7C85-470D-AD73-1E9F0EEDED20}" srcOrd="0" destOrd="1" presId="urn:microsoft.com/office/officeart/2005/8/layout/list1#1"/>
    <dgm:cxn modelId="{81E14A12-FD4C-4BE1-A13D-D929E50B5B76}" srcId="{5EA9DDA8-E070-4512-A9FF-49EE6DE93729}" destId="{14988E0E-B43B-424A-8A42-27EFF5C864D7}" srcOrd="2" destOrd="0" parTransId="{B23DF33B-5640-45DB-B930-123E596D9FB0}" sibTransId="{C7E4008D-3401-4D5F-83EF-79EC5EA260F0}"/>
    <dgm:cxn modelId="{E8E94AE7-CD3F-4DDF-9217-6525F72130E9}" type="presOf" srcId="{63D4F905-46EB-404A-BF59-2785DD0ADC20}" destId="{96CB2173-BFD6-4FEE-9A94-48DB03ED0F30}" srcOrd="0" destOrd="0" presId="urn:microsoft.com/office/officeart/2005/8/layout/list1#1"/>
    <dgm:cxn modelId="{B7D46137-2FBA-4D21-BF9C-D3EDCC37902C}" srcId="{85921C3C-1FB5-4627-BCF5-191C8A55C674}" destId="{5EA9DDA8-E070-4512-A9FF-49EE6DE93729}" srcOrd="0" destOrd="0" parTransId="{5BB43DA3-4252-491A-843F-B42F0D7C183B}" sibTransId="{369691AE-F63C-4C3A-B7BA-A1EEC910B951}"/>
    <dgm:cxn modelId="{3482CEF0-59A9-434C-B1DF-8FB8E54A0A54}" type="presOf" srcId="{5EA9DDA8-E070-4512-A9FF-49EE6DE93729}" destId="{7BA54CCF-1A23-4D59-A578-075CAF2A16CC}" srcOrd="0" destOrd="0" presId="urn:microsoft.com/office/officeart/2005/8/layout/list1#1"/>
    <dgm:cxn modelId="{604A6329-B56B-40F9-9B99-F53192B1C762}" type="presOf" srcId="{0F01F8C4-B3AB-4BAA-A635-E909EA7B30A9}" destId="{2F716E7D-EF2D-44CB-B8DF-F096F9129F75}" srcOrd="0" destOrd="2" presId="urn:microsoft.com/office/officeart/2005/8/layout/list1#1"/>
    <dgm:cxn modelId="{649C9751-47BF-4E42-8A95-FCA8DEAD0FD7}" srcId="{63D4F905-46EB-404A-BF59-2785DD0ADC20}" destId="{BFBC33BF-56B8-4EE9-B07D-25625F47A13B}" srcOrd="1" destOrd="0" parTransId="{2156FDB7-4C97-4AE3-9989-4BAFBFE56F4B}" sibTransId="{1305A065-31FD-4E76-BF8F-5C4969480697}"/>
    <dgm:cxn modelId="{55B7DD5C-104D-4C66-A127-08B466F69FDD}" type="presOf" srcId="{EC61BFF8-1407-4AEB-A374-213F91A30B7A}" destId="{2646DA4D-9552-4300-A70A-9803BC086AE2}" srcOrd="0" destOrd="1" presId="urn:microsoft.com/office/officeart/2005/8/layout/list1#1"/>
    <dgm:cxn modelId="{721C80A0-F208-470F-A8B1-7EA12C1611BA}" type="presOf" srcId="{86B1D693-EC41-4738-B211-571B38F1F5E0}" destId="{1715D79C-7C85-470D-AD73-1E9F0EEDED20}" srcOrd="0" destOrd="0" presId="urn:microsoft.com/office/officeart/2005/8/layout/list1#1"/>
    <dgm:cxn modelId="{12EC9173-9B95-4AD9-B3B6-172B4BD97B38}" type="presOf" srcId="{B3FA7BBF-9DAF-4823-A7E5-3C528839054F}" destId="{F5CA7917-5389-4A65-A831-F9D93E0D870B}" srcOrd="1" destOrd="0" presId="urn:microsoft.com/office/officeart/2005/8/layout/list1#1"/>
    <dgm:cxn modelId="{BE1DA7CB-76D4-44E0-99E4-CA062A973763}" srcId="{63D4F905-46EB-404A-BF59-2785DD0ADC20}" destId="{C42FE890-7B9B-4D80-9DBA-A3CEA2FF57B8}" srcOrd="0" destOrd="0" parTransId="{8C6025F1-2AD5-494B-9C43-4427C2DC08AA}" sibTransId="{04120F7B-AB8C-4D26-A7A3-15213C6E466D}"/>
    <dgm:cxn modelId="{3E3E3CE0-9238-4A2A-9BFE-0DAE7E7BC027}" type="presOf" srcId="{A816095D-DFFF-4707-A2C2-7AEC4D3A84AA}" destId="{2646DA4D-9552-4300-A70A-9803BC086AE2}" srcOrd="0" destOrd="0" presId="urn:microsoft.com/office/officeart/2005/8/layout/list1#1"/>
    <dgm:cxn modelId="{F2DE552F-86CD-49FC-8588-BA5710A4900F}" type="presOf" srcId="{14988E0E-B43B-424A-8A42-27EFF5C864D7}" destId="{2646DA4D-9552-4300-A70A-9803BC086AE2}" srcOrd="0" destOrd="2" presId="urn:microsoft.com/office/officeart/2005/8/layout/list1#1"/>
    <dgm:cxn modelId="{0D121B5E-E018-478D-96D3-04D6E220AB9B}" type="presOf" srcId="{B3FA7BBF-9DAF-4823-A7E5-3C528839054F}" destId="{90BDB122-F39C-4145-8829-968BAA728E4C}" srcOrd="0" destOrd="0" presId="urn:microsoft.com/office/officeart/2005/8/layout/list1#1"/>
    <dgm:cxn modelId="{64BB2FD0-A9F6-4223-8D93-45489C709C2D}" srcId="{85921C3C-1FB5-4627-BCF5-191C8A55C674}" destId="{B3FA7BBF-9DAF-4823-A7E5-3C528839054F}" srcOrd="2" destOrd="0" parTransId="{9BD23A1E-6FB8-456B-8893-DB7FFB467D2C}" sibTransId="{761BB08A-C97A-4E55-9285-F93985BD3309}"/>
    <dgm:cxn modelId="{29F1CE5F-A498-4E9B-8C1C-3FCAC4DBA04B}" type="presOf" srcId="{85921C3C-1FB5-4627-BCF5-191C8A55C674}" destId="{84B43D79-8224-437D-A660-28F0F2420D99}" srcOrd="0" destOrd="0" presId="urn:microsoft.com/office/officeart/2005/8/layout/list1#1"/>
    <dgm:cxn modelId="{72ACCEC1-752A-460B-BCF8-DFCF6AD61A59}" srcId="{85921C3C-1FB5-4627-BCF5-191C8A55C674}" destId="{63D4F905-46EB-404A-BF59-2785DD0ADC20}" srcOrd="1" destOrd="0" parTransId="{6265D595-ED98-4260-93A0-2FC00ADDC79F}" sibTransId="{DC622471-51CF-44E3-B88D-655F58D548BD}"/>
    <dgm:cxn modelId="{9F4F25A3-97C8-48AB-A08A-D53E8EFEF376}" type="presOf" srcId="{63D4F905-46EB-404A-BF59-2785DD0ADC20}" destId="{7FEA424D-97DB-4424-824D-7374B819EC47}" srcOrd="1" destOrd="0" presId="urn:microsoft.com/office/officeart/2005/8/layout/list1#1"/>
    <dgm:cxn modelId="{0B88AD89-3EFC-4D0F-9A9C-1F58B961DA7F}" srcId="{B3FA7BBF-9DAF-4823-A7E5-3C528839054F}" destId="{86B1D693-EC41-4738-B211-571B38F1F5E0}" srcOrd="0" destOrd="0" parTransId="{14C72043-22BF-4762-B607-EEF28A2BA459}" sibTransId="{E05A53CC-85D0-4C9A-8EF9-423985FF047D}"/>
    <dgm:cxn modelId="{84F3E854-8410-4695-8DEE-63FE11DD7975}" type="presOf" srcId="{BFBC33BF-56B8-4EE9-B07D-25625F47A13B}" destId="{2F716E7D-EF2D-44CB-B8DF-F096F9129F75}" srcOrd="0" destOrd="1" presId="urn:microsoft.com/office/officeart/2005/8/layout/list1#1"/>
    <dgm:cxn modelId="{F700FCA9-CA88-4D80-AA06-AA80A64F70CC}" srcId="{63D4F905-46EB-404A-BF59-2785DD0ADC20}" destId="{0F01F8C4-B3AB-4BAA-A635-E909EA7B30A9}" srcOrd="2" destOrd="0" parTransId="{A1670E74-1FFC-4CCF-985B-D94FA7830EF7}" sibTransId="{F9790CC1-FBA1-409C-B516-2D8D7D73327B}"/>
    <dgm:cxn modelId="{6DEDDAE3-8E76-4D2F-83F0-72AD42F68C4A}" srcId="{5EA9DDA8-E070-4512-A9FF-49EE6DE93729}" destId="{EC61BFF8-1407-4AEB-A374-213F91A30B7A}" srcOrd="1" destOrd="0" parTransId="{9CEA76E5-9204-4639-9D86-FC49AC8709D1}" sibTransId="{AD43A3C6-89C8-44D2-BC68-CBD82C5F894D}"/>
    <dgm:cxn modelId="{8811AE88-B4AA-4D5D-A050-81BECF6AC8F8}" type="presParOf" srcId="{84B43D79-8224-437D-A660-28F0F2420D99}" destId="{D1F4E4D3-55FA-4F15-B955-7B6AE66C8864}" srcOrd="0" destOrd="0" presId="urn:microsoft.com/office/officeart/2005/8/layout/list1#1"/>
    <dgm:cxn modelId="{0DFBE8B0-F96A-445B-8F21-FD9A2E09B54C}" type="presParOf" srcId="{D1F4E4D3-55FA-4F15-B955-7B6AE66C8864}" destId="{7BA54CCF-1A23-4D59-A578-075CAF2A16CC}" srcOrd="0" destOrd="0" presId="urn:microsoft.com/office/officeart/2005/8/layout/list1#1"/>
    <dgm:cxn modelId="{38EBAE7F-4371-4CB1-AD47-30F1B016F9C0}" type="presParOf" srcId="{D1F4E4D3-55FA-4F15-B955-7B6AE66C8864}" destId="{BF468E43-CC0A-4DB8-ACB2-CBF902399E7A}" srcOrd="1" destOrd="0" presId="urn:microsoft.com/office/officeart/2005/8/layout/list1#1"/>
    <dgm:cxn modelId="{91900301-FE07-41B3-B6F6-AEAF20C1E912}" type="presParOf" srcId="{84B43D79-8224-437D-A660-28F0F2420D99}" destId="{E130D470-C804-49AE-B2BB-86E86697E70B}" srcOrd="1" destOrd="0" presId="urn:microsoft.com/office/officeart/2005/8/layout/list1#1"/>
    <dgm:cxn modelId="{FC8FA446-C6E2-4672-9712-EB30F99BF1A4}" type="presParOf" srcId="{84B43D79-8224-437D-A660-28F0F2420D99}" destId="{2646DA4D-9552-4300-A70A-9803BC086AE2}" srcOrd="2" destOrd="0" presId="urn:microsoft.com/office/officeart/2005/8/layout/list1#1"/>
    <dgm:cxn modelId="{3719256D-89E0-4DE4-82C1-E764D2B84E96}" type="presParOf" srcId="{84B43D79-8224-437D-A660-28F0F2420D99}" destId="{66772315-363F-4CF3-B4BA-6692E317F8DB}" srcOrd="3" destOrd="0" presId="urn:microsoft.com/office/officeart/2005/8/layout/list1#1"/>
    <dgm:cxn modelId="{6499E07B-B55A-4EFF-8C87-DD59BDDDDD54}" type="presParOf" srcId="{84B43D79-8224-437D-A660-28F0F2420D99}" destId="{98CFCD2D-954C-4CD4-AB5A-FDC3C7D4427B}" srcOrd="4" destOrd="0" presId="urn:microsoft.com/office/officeart/2005/8/layout/list1#1"/>
    <dgm:cxn modelId="{CB135EB1-0052-4B4E-99D0-B2183FBC787E}" type="presParOf" srcId="{98CFCD2D-954C-4CD4-AB5A-FDC3C7D4427B}" destId="{96CB2173-BFD6-4FEE-9A94-48DB03ED0F30}" srcOrd="0" destOrd="0" presId="urn:microsoft.com/office/officeart/2005/8/layout/list1#1"/>
    <dgm:cxn modelId="{8BD432A9-3D2A-4D8D-853B-AD9250A4C1AA}" type="presParOf" srcId="{98CFCD2D-954C-4CD4-AB5A-FDC3C7D4427B}" destId="{7FEA424D-97DB-4424-824D-7374B819EC47}" srcOrd="1" destOrd="0" presId="urn:microsoft.com/office/officeart/2005/8/layout/list1#1"/>
    <dgm:cxn modelId="{3F2B1803-34B8-4765-BA34-A3471DA04BA1}" type="presParOf" srcId="{84B43D79-8224-437D-A660-28F0F2420D99}" destId="{EB4A0C2B-69EE-4AD1-869B-18BF04FA3D8A}" srcOrd="5" destOrd="0" presId="urn:microsoft.com/office/officeart/2005/8/layout/list1#1"/>
    <dgm:cxn modelId="{83832FA5-3A71-4EA5-A333-B3B85B217E96}" type="presParOf" srcId="{84B43D79-8224-437D-A660-28F0F2420D99}" destId="{2F716E7D-EF2D-44CB-B8DF-F096F9129F75}" srcOrd="6" destOrd="0" presId="urn:microsoft.com/office/officeart/2005/8/layout/list1#1"/>
    <dgm:cxn modelId="{1BC5A461-FF36-4F9C-8680-369B387134E9}" type="presParOf" srcId="{84B43D79-8224-437D-A660-28F0F2420D99}" destId="{92A284A3-39AE-41A6-BA06-94BB9264B1D9}" srcOrd="7" destOrd="0" presId="urn:microsoft.com/office/officeart/2005/8/layout/list1#1"/>
    <dgm:cxn modelId="{1020B2DF-B891-4596-BA75-C3A4D0E44E45}" type="presParOf" srcId="{84B43D79-8224-437D-A660-28F0F2420D99}" destId="{871E4EB4-2AE3-4763-A805-67DF580B864A}" srcOrd="8" destOrd="0" presId="urn:microsoft.com/office/officeart/2005/8/layout/list1#1"/>
    <dgm:cxn modelId="{DFC9640E-A8EE-43DB-9A6E-F17207CBED41}" type="presParOf" srcId="{871E4EB4-2AE3-4763-A805-67DF580B864A}" destId="{90BDB122-F39C-4145-8829-968BAA728E4C}" srcOrd="0" destOrd="0" presId="urn:microsoft.com/office/officeart/2005/8/layout/list1#1"/>
    <dgm:cxn modelId="{DF6924CC-FE26-48AD-BA93-620C5A127896}" type="presParOf" srcId="{871E4EB4-2AE3-4763-A805-67DF580B864A}" destId="{F5CA7917-5389-4A65-A831-F9D93E0D870B}" srcOrd="1" destOrd="0" presId="urn:microsoft.com/office/officeart/2005/8/layout/list1#1"/>
    <dgm:cxn modelId="{7DF2621B-3CE3-4336-8530-24C8EEE2117C}" type="presParOf" srcId="{84B43D79-8224-437D-A660-28F0F2420D99}" destId="{E2076446-51D7-482E-86BE-E2A4401678A4}" srcOrd="9" destOrd="0" presId="urn:microsoft.com/office/officeart/2005/8/layout/list1#1"/>
    <dgm:cxn modelId="{437B494F-86D3-4421-B6B7-6FCC510D43AE}" type="presParOf" srcId="{84B43D79-8224-437D-A660-28F0F2420D99}" destId="{1715D79C-7C85-470D-AD73-1E9F0EEDED20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AAA8C4-364B-4BC6-98AD-A9776C47B6D2}" type="doc">
      <dgm:prSet loTypeId="urn:microsoft.com/office/officeart/2005/8/layout/list1#2" loCatId="list" qsTypeId="urn:microsoft.com/office/officeart/2005/8/quickstyle/simple1#6" qsCatId="simple" csTypeId="urn:microsoft.com/office/officeart/2005/8/colors/accent1_2#8" csCatId="accent1" phldr="1"/>
      <dgm:spPr/>
      <dgm:t>
        <a:bodyPr/>
        <a:lstStyle/>
        <a:p>
          <a:endParaRPr lang="zh-CN" altLang="en-US"/>
        </a:p>
      </dgm:t>
    </dgm:pt>
    <dgm:pt modelId="{B96C5D9A-B56A-48A9-8E6E-FF4F88CC6B5A}">
      <dgm:prSet phldrT="[文本]" custT="1"/>
      <dgm:spPr/>
      <dgm:t>
        <a:bodyPr/>
        <a:lstStyle/>
        <a:p>
          <a:r>
            <a:rPr lang="zh-CN" sz="1800" dirty="0" smtClean="0"/>
            <a:t>预期的经济</a:t>
          </a:r>
          <a:r>
            <a:rPr lang="zh-CN" altLang="en-US" sz="1800" dirty="0" smtClean="0"/>
            <a:t>（</a:t>
          </a:r>
          <a:r>
            <a:rPr lang="en-US" sz="1800" dirty="0" smtClean="0"/>
            <a:t>2020</a:t>
          </a:r>
          <a:r>
            <a:rPr lang="en-US" altLang="zh-CN" sz="1800" dirty="0" smtClean="0"/>
            <a:t>-2022</a:t>
          </a:r>
          <a:r>
            <a:rPr lang="zh-CN" altLang="en-US" sz="1800" dirty="0" smtClean="0"/>
            <a:t>）</a:t>
          </a:r>
          <a:endParaRPr lang="zh-CN" altLang="en-US" sz="1800" dirty="0"/>
        </a:p>
      </dgm:t>
    </dgm:pt>
    <dgm:pt modelId="{6867611C-9FE9-459D-A252-2BE86DEEA515}" type="parTrans" cxnId="{04D709BA-7C14-4F8A-A1F5-C9CE37ECECF2}">
      <dgm:prSet/>
      <dgm:spPr/>
      <dgm:t>
        <a:bodyPr/>
        <a:lstStyle/>
        <a:p>
          <a:endParaRPr lang="zh-CN" altLang="en-US"/>
        </a:p>
      </dgm:t>
    </dgm:pt>
    <dgm:pt modelId="{6B429BD8-A8A0-4549-9435-914325B82905}" type="sibTrans" cxnId="{04D709BA-7C14-4F8A-A1F5-C9CE37ECECF2}">
      <dgm:prSet/>
      <dgm:spPr/>
      <dgm:t>
        <a:bodyPr/>
        <a:lstStyle/>
        <a:p>
          <a:endParaRPr lang="zh-CN" altLang="en-US"/>
        </a:p>
      </dgm:t>
    </dgm:pt>
    <dgm:pt modelId="{A8693085-56E0-4774-9916-E680CE548B24}">
      <dgm:prSet phldrT="[文本]" custT="1"/>
      <dgm:spPr/>
      <dgm:t>
        <a:bodyPr/>
        <a:lstStyle/>
        <a:p>
          <a:r>
            <a:rPr lang="zh-CN" sz="1800" b="0" dirty="0" smtClean="0"/>
            <a:t>销量</a:t>
          </a:r>
          <a:r>
            <a:rPr lang="zh-CN" altLang="en-US" sz="1800" b="0" dirty="0" smtClean="0"/>
            <a:t>分别</a:t>
          </a:r>
          <a:r>
            <a:rPr lang="en-US" sz="1800" b="0" dirty="0" smtClean="0"/>
            <a:t>30</a:t>
          </a:r>
          <a:r>
            <a:rPr lang="zh-CN" altLang="en-US" sz="1800" b="0" dirty="0" smtClean="0"/>
            <a:t>台，</a:t>
          </a:r>
          <a:r>
            <a:rPr lang="en-US" sz="1800" b="0" dirty="0" smtClean="0"/>
            <a:t>50</a:t>
          </a:r>
          <a:r>
            <a:rPr lang="zh-CN" altLang="en-US" sz="1800" b="0" dirty="0" smtClean="0"/>
            <a:t>台，</a:t>
          </a:r>
          <a:r>
            <a:rPr lang="en-US" sz="1800" b="0" dirty="0" smtClean="0"/>
            <a:t>80</a:t>
          </a:r>
          <a:r>
            <a:rPr lang="zh-CN" altLang="en-US" sz="1800" b="0" dirty="0" smtClean="0"/>
            <a:t>台</a:t>
          </a:r>
          <a:endParaRPr lang="zh-CN" altLang="en-US" sz="1800" b="0" dirty="0"/>
        </a:p>
      </dgm:t>
    </dgm:pt>
    <dgm:pt modelId="{1F3C4590-0038-434E-8ED2-D631B5FF7D40}" type="parTrans" cxnId="{0510744A-6B7C-446F-AD27-9024AD311D7D}">
      <dgm:prSet/>
      <dgm:spPr/>
      <dgm:t>
        <a:bodyPr/>
        <a:lstStyle/>
        <a:p>
          <a:endParaRPr lang="zh-CN" altLang="en-US"/>
        </a:p>
      </dgm:t>
    </dgm:pt>
    <dgm:pt modelId="{78370E6A-B41B-4F7E-8691-E5C30DCFA997}" type="sibTrans" cxnId="{0510744A-6B7C-446F-AD27-9024AD311D7D}">
      <dgm:prSet/>
      <dgm:spPr/>
      <dgm:t>
        <a:bodyPr/>
        <a:lstStyle/>
        <a:p>
          <a:endParaRPr lang="zh-CN" altLang="en-US"/>
        </a:p>
      </dgm:t>
    </dgm:pt>
    <dgm:pt modelId="{7ACEFA20-EFE2-4CD5-AAE3-D405EF2B8999}">
      <dgm:prSet phldrT="[文本]" custT="1"/>
      <dgm:spPr/>
      <dgm:t>
        <a:bodyPr/>
        <a:lstStyle/>
        <a:p>
          <a:r>
            <a:rPr lang="zh-CN" sz="1800" b="0" dirty="0" smtClean="0"/>
            <a:t>预计总产值：</a:t>
          </a:r>
          <a:r>
            <a:rPr lang="en-US" sz="1800" b="0" dirty="0" smtClean="0"/>
            <a:t>5000</a:t>
          </a:r>
          <a:r>
            <a:rPr lang="zh-CN" sz="1800" b="0" dirty="0" smtClean="0"/>
            <a:t>万</a:t>
          </a:r>
          <a:r>
            <a:rPr lang="zh-CN" altLang="en-US" sz="1800" b="0" dirty="0" smtClean="0"/>
            <a:t>，</a:t>
          </a:r>
          <a:r>
            <a:rPr lang="zh-CN" sz="1800" b="0" dirty="0" smtClean="0"/>
            <a:t>净利润：</a:t>
          </a:r>
          <a:r>
            <a:rPr lang="en-US" sz="1800" b="0" dirty="0" smtClean="0"/>
            <a:t>1500</a:t>
          </a:r>
          <a:r>
            <a:rPr lang="zh-CN" sz="1800" b="0" dirty="0" smtClean="0"/>
            <a:t>万，缴税：</a:t>
          </a:r>
          <a:r>
            <a:rPr lang="en-US" sz="1800" b="0" dirty="0" smtClean="0"/>
            <a:t>600</a:t>
          </a:r>
          <a:r>
            <a:rPr lang="zh-CN" sz="1800" b="0" dirty="0" smtClean="0"/>
            <a:t>万</a:t>
          </a:r>
          <a:endParaRPr lang="zh-CN" altLang="en-US" sz="1800" b="0" dirty="0"/>
        </a:p>
      </dgm:t>
    </dgm:pt>
    <dgm:pt modelId="{05D50485-D68E-4903-9D77-EC304FFD66D2}" type="parTrans" cxnId="{3E5687F4-9823-4741-B794-34251AFE2231}">
      <dgm:prSet/>
      <dgm:spPr/>
      <dgm:t>
        <a:bodyPr/>
        <a:lstStyle/>
        <a:p>
          <a:endParaRPr lang="zh-CN" altLang="en-US"/>
        </a:p>
      </dgm:t>
    </dgm:pt>
    <dgm:pt modelId="{9B05868B-0874-46E4-84C9-268223A4F205}" type="sibTrans" cxnId="{3E5687F4-9823-4741-B794-34251AFE2231}">
      <dgm:prSet/>
      <dgm:spPr/>
      <dgm:t>
        <a:bodyPr/>
        <a:lstStyle/>
        <a:p>
          <a:endParaRPr lang="zh-CN" altLang="en-US"/>
        </a:p>
      </dgm:t>
    </dgm:pt>
    <dgm:pt modelId="{3523EFFE-F15D-442D-AF32-498A5CA04FD1}">
      <dgm:prSet phldrT="[文本]" custT="1"/>
      <dgm:spPr/>
      <dgm:t>
        <a:bodyPr/>
        <a:lstStyle/>
        <a:p>
          <a:r>
            <a:rPr lang="zh-CN" altLang="en-US" sz="1800" dirty="0" smtClean="0"/>
            <a:t>社会效益</a:t>
          </a:r>
          <a:endParaRPr lang="zh-CN" altLang="en-US" sz="1800" dirty="0"/>
        </a:p>
      </dgm:t>
    </dgm:pt>
    <dgm:pt modelId="{764DD0F4-F00A-4FC8-9BF7-4EBEC1AEB926}" type="parTrans" cxnId="{B8F67FED-33B7-4402-9BBC-90520DEB1D46}">
      <dgm:prSet/>
      <dgm:spPr/>
      <dgm:t>
        <a:bodyPr/>
        <a:lstStyle/>
        <a:p>
          <a:endParaRPr lang="zh-CN" altLang="en-US"/>
        </a:p>
      </dgm:t>
    </dgm:pt>
    <dgm:pt modelId="{758232F2-8903-4AA9-9EB3-57B06FF05824}" type="sibTrans" cxnId="{B8F67FED-33B7-4402-9BBC-90520DEB1D46}">
      <dgm:prSet/>
      <dgm:spPr/>
      <dgm:t>
        <a:bodyPr/>
        <a:lstStyle/>
        <a:p>
          <a:endParaRPr lang="zh-CN" altLang="en-US"/>
        </a:p>
      </dgm:t>
    </dgm:pt>
    <dgm:pt modelId="{43D5DECE-6E6B-4DCA-A966-EC1DA3BF1D8C}">
      <dgm:prSet phldrT="[文本]" custT="1"/>
      <dgm:spPr/>
      <dgm:t>
        <a:bodyPr/>
        <a:lstStyle/>
        <a:p>
          <a:r>
            <a:rPr lang="en-US" sz="1800" b="0" dirty="0" smtClean="0"/>
            <a:t>40</a:t>
          </a:r>
          <a:r>
            <a:rPr lang="zh-CN" sz="1800" b="0" dirty="0" smtClean="0"/>
            <a:t>个就业岗位</a:t>
          </a:r>
          <a:endParaRPr lang="zh-CN" altLang="en-US" sz="1800" b="0" dirty="0"/>
        </a:p>
      </dgm:t>
    </dgm:pt>
    <dgm:pt modelId="{9E4A6FCB-D372-40B7-9935-F2ABB708F957}" type="parTrans" cxnId="{38D2BBDC-5C76-4CB2-A220-B7CAE00FCEBE}">
      <dgm:prSet/>
      <dgm:spPr/>
      <dgm:t>
        <a:bodyPr/>
        <a:lstStyle/>
        <a:p>
          <a:endParaRPr lang="zh-CN" altLang="en-US"/>
        </a:p>
      </dgm:t>
    </dgm:pt>
    <dgm:pt modelId="{89E2410C-B020-4E47-A5F6-70BBDC07D36A}" type="sibTrans" cxnId="{38D2BBDC-5C76-4CB2-A220-B7CAE00FCEBE}">
      <dgm:prSet/>
      <dgm:spPr/>
      <dgm:t>
        <a:bodyPr/>
        <a:lstStyle/>
        <a:p>
          <a:endParaRPr lang="zh-CN" altLang="en-US"/>
        </a:p>
      </dgm:t>
    </dgm:pt>
    <dgm:pt modelId="{90DD5295-415B-4E31-8FA0-BB35239E70BD}">
      <dgm:prSet phldrT="[文本]" custT="1"/>
      <dgm:spPr/>
      <dgm:t>
        <a:bodyPr/>
        <a:lstStyle/>
        <a:p>
          <a:r>
            <a:rPr lang="zh-CN" altLang="en-US" sz="1800" b="0" dirty="0" smtClean="0"/>
            <a:t>促进科技领域的发展，在安全领域发挥重要作用</a:t>
          </a:r>
          <a:endParaRPr lang="zh-CN" altLang="en-US" sz="1800" b="0" dirty="0"/>
        </a:p>
      </dgm:t>
    </dgm:pt>
    <dgm:pt modelId="{C3E9411D-B6F2-4759-8802-5E7FB38B2B0C}" type="parTrans" cxnId="{54BA8886-FC73-4EB1-92C0-42C7B68F0FF1}">
      <dgm:prSet/>
      <dgm:spPr/>
      <dgm:t>
        <a:bodyPr/>
        <a:lstStyle/>
        <a:p>
          <a:endParaRPr lang="zh-CN" altLang="en-US"/>
        </a:p>
      </dgm:t>
    </dgm:pt>
    <dgm:pt modelId="{40126ACD-94F4-440B-8C48-66775A138D3C}" type="sibTrans" cxnId="{54BA8886-FC73-4EB1-92C0-42C7B68F0FF1}">
      <dgm:prSet/>
      <dgm:spPr/>
      <dgm:t>
        <a:bodyPr/>
        <a:lstStyle/>
        <a:p>
          <a:endParaRPr lang="zh-CN" altLang="en-US"/>
        </a:p>
      </dgm:t>
    </dgm:pt>
    <dgm:pt modelId="{2A1B3713-B23F-4337-8630-F95DECA56FDF}">
      <dgm:prSet phldrT="[文本]" custT="1"/>
      <dgm:spPr/>
      <dgm:t>
        <a:bodyPr/>
        <a:lstStyle/>
        <a:p>
          <a:r>
            <a:rPr lang="zh-CN" altLang="en-US" sz="1800" dirty="0" smtClean="0"/>
            <a:t>成果应用、产业化衔接</a:t>
          </a:r>
          <a:endParaRPr lang="zh-CN" altLang="en-US" sz="1800" dirty="0"/>
        </a:p>
      </dgm:t>
    </dgm:pt>
    <dgm:pt modelId="{2BC22779-E32F-4222-8313-E9C6FC057DC2}" type="parTrans" cxnId="{31A6F221-8EED-4154-8E80-9C66C473C9F2}">
      <dgm:prSet/>
      <dgm:spPr/>
      <dgm:t>
        <a:bodyPr/>
        <a:lstStyle/>
        <a:p>
          <a:endParaRPr lang="zh-CN" altLang="en-US"/>
        </a:p>
      </dgm:t>
    </dgm:pt>
    <dgm:pt modelId="{C4D58760-0B48-4247-9009-0FFEE81F5764}" type="sibTrans" cxnId="{31A6F221-8EED-4154-8E80-9C66C473C9F2}">
      <dgm:prSet/>
      <dgm:spPr/>
      <dgm:t>
        <a:bodyPr/>
        <a:lstStyle/>
        <a:p>
          <a:endParaRPr lang="zh-CN" altLang="en-US"/>
        </a:p>
      </dgm:t>
    </dgm:pt>
    <dgm:pt modelId="{F506C8EF-CB7D-4A18-AAD8-26819C1E81F4}">
      <dgm:prSet phldrT="[文本]" custT="1"/>
      <dgm:spPr/>
      <dgm:t>
        <a:bodyPr/>
        <a:lstStyle/>
        <a:p>
          <a:r>
            <a:rPr lang="zh-CN" altLang="en-US" sz="1800" dirty="0" smtClean="0"/>
            <a:t>安防、语音导航、智能设备控制等领域</a:t>
          </a:r>
          <a:endParaRPr lang="zh-CN" altLang="en-US" sz="1800" dirty="0"/>
        </a:p>
      </dgm:t>
    </dgm:pt>
    <dgm:pt modelId="{CA88D90B-FBD6-4C14-A08E-09ECC951D853}" type="parTrans" cxnId="{76181D0C-5459-4D87-8EE4-6EF28465B26B}">
      <dgm:prSet/>
      <dgm:spPr/>
      <dgm:t>
        <a:bodyPr/>
        <a:lstStyle/>
        <a:p>
          <a:endParaRPr lang="zh-CN" altLang="en-US"/>
        </a:p>
      </dgm:t>
    </dgm:pt>
    <dgm:pt modelId="{78C8FBEE-FFD5-488D-869E-8FE65DF736F3}" type="sibTrans" cxnId="{76181D0C-5459-4D87-8EE4-6EF28465B26B}">
      <dgm:prSet/>
      <dgm:spPr/>
      <dgm:t>
        <a:bodyPr/>
        <a:lstStyle/>
        <a:p>
          <a:endParaRPr lang="zh-CN" altLang="en-US"/>
        </a:p>
      </dgm:t>
    </dgm:pt>
    <dgm:pt modelId="{C84E06B4-14D7-41D1-B8D2-4193033C0626}">
      <dgm:prSet phldrT="[文本]" custT="1"/>
      <dgm:spPr/>
      <dgm:t>
        <a:bodyPr/>
        <a:lstStyle/>
        <a:p>
          <a:r>
            <a:rPr lang="zh-CN" altLang="en-US" sz="1800" dirty="0" smtClean="0"/>
            <a:t>与自然语言处理技术相结合，构建复杂应用</a:t>
          </a:r>
          <a:endParaRPr lang="zh-CN" altLang="en-US" sz="1800" dirty="0"/>
        </a:p>
      </dgm:t>
    </dgm:pt>
    <dgm:pt modelId="{2F455120-5DE8-4B4D-9593-2493C47B6B4E}" type="parTrans" cxnId="{E5A1D1DC-A6B1-4A69-AF41-E9242F47C0EB}">
      <dgm:prSet/>
      <dgm:spPr/>
      <dgm:t>
        <a:bodyPr/>
        <a:lstStyle/>
        <a:p>
          <a:endParaRPr lang="zh-CN" altLang="en-US"/>
        </a:p>
      </dgm:t>
    </dgm:pt>
    <dgm:pt modelId="{BD4D4FA2-6B5D-476B-91BB-7C4034315F5F}" type="sibTrans" cxnId="{E5A1D1DC-A6B1-4A69-AF41-E9242F47C0EB}">
      <dgm:prSet/>
      <dgm:spPr/>
      <dgm:t>
        <a:bodyPr/>
        <a:lstStyle/>
        <a:p>
          <a:endParaRPr lang="zh-CN" altLang="en-US"/>
        </a:p>
      </dgm:t>
    </dgm:pt>
    <dgm:pt modelId="{BAA77FB6-BBA3-472E-B38F-3A7FFC488135}" type="pres">
      <dgm:prSet presAssocID="{CDAAA8C4-364B-4BC6-98AD-A9776C47B6D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C1AB270-56BE-4872-8187-0290EF7DD04B}" type="pres">
      <dgm:prSet presAssocID="{B96C5D9A-B56A-48A9-8E6E-FF4F88CC6B5A}" presName="parentLin" presStyleCnt="0"/>
      <dgm:spPr/>
    </dgm:pt>
    <dgm:pt modelId="{BD8D6CF2-27E4-4D6D-B089-192A2E78E0D4}" type="pres">
      <dgm:prSet presAssocID="{B96C5D9A-B56A-48A9-8E6E-FF4F88CC6B5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1CAC238-1315-488A-B34B-E97DA4BA05C4}" type="pres">
      <dgm:prSet presAssocID="{B96C5D9A-B56A-48A9-8E6E-FF4F88CC6B5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840614-9078-4872-A609-1BB9E5AD3445}" type="pres">
      <dgm:prSet presAssocID="{B96C5D9A-B56A-48A9-8E6E-FF4F88CC6B5A}" presName="negativeSpace" presStyleCnt="0"/>
      <dgm:spPr/>
    </dgm:pt>
    <dgm:pt modelId="{B277EDDC-AED8-42A0-B3CC-D1A37C8E35D5}" type="pres">
      <dgm:prSet presAssocID="{B96C5D9A-B56A-48A9-8E6E-FF4F88CC6B5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4CF39-3BCD-4BCC-900C-8422D1357113}" type="pres">
      <dgm:prSet presAssocID="{6B429BD8-A8A0-4549-9435-914325B82905}" presName="spaceBetweenRectangles" presStyleCnt="0"/>
      <dgm:spPr/>
    </dgm:pt>
    <dgm:pt modelId="{71C27A18-ABE5-45DF-B8B1-5D71826A99C4}" type="pres">
      <dgm:prSet presAssocID="{3523EFFE-F15D-442D-AF32-498A5CA04FD1}" presName="parentLin" presStyleCnt="0"/>
      <dgm:spPr/>
    </dgm:pt>
    <dgm:pt modelId="{5CF16639-F4D0-4B3E-BA83-813CE37C40AD}" type="pres">
      <dgm:prSet presAssocID="{3523EFFE-F15D-442D-AF32-498A5CA04FD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CCB2246-4FB2-40FE-B9FF-A8EB0583C98F}" type="pres">
      <dgm:prSet presAssocID="{3523EFFE-F15D-442D-AF32-498A5CA04FD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F71C2-1BCE-4CF4-B57D-343AC75BC731}" type="pres">
      <dgm:prSet presAssocID="{3523EFFE-F15D-442D-AF32-498A5CA04FD1}" presName="negativeSpace" presStyleCnt="0"/>
      <dgm:spPr/>
    </dgm:pt>
    <dgm:pt modelId="{45501F6A-B2B0-4DDD-A04F-54042B165BE4}" type="pres">
      <dgm:prSet presAssocID="{3523EFFE-F15D-442D-AF32-498A5CA04FD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9E112D-38FE-41F3-91EC-EE5A856016A8}" type="pres">
      <dgm:prSet presAssocID="{758232F2-8903-4AA9-9EB3-57B06FF05824}" presName="spaceBetweenRectangles" presStyleCnt="0"/>
      <dgm:spPr/>
    </dgm:pt>
    <dgm:pt modelId="{B1568FAB-C495-40AC-A037-5E90BCEE3910}" type="pres">
      <dgm:prSet presAssocID="{2A1B3713-B23F-4337-8630-F95DECA56FDF}" presName="parentLin" presStyleCnt="0"/>
      <dgm:spPr/>
    </dgm:pt>
    <dgm:pt modelId="{CD8FFF14-B852-49CE-AECF-0E8596FFE09C}" type="pres">
      <dgm:prSet presAssocID="{2A1B3713-B23F-4337-8630-F95DECA56FD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CAFC431-DBF2-4490-B027-76ABF2CF9DDB}" type="pres">
      <dgm:prSet presAssocID="{2A1B3713-B23F-4337-8630-F95DECA56F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E4A3D6-5C2F-4AD4-A806-4E152A8494ED}" type="pres">
      <dgm:prSet presAssocID="{2A1B3713-B23F-4337-8630-F95DECA56FDF}" presName="negativeSpace" presStyleCnt="0"/>
      <dgm:spPr/>
    </dgm:pt>
    <dgm:pt modelId="{1AB17DEB-5CDC-412E-9652-711B5B20F24F}" type="pres">
      <dgm:prSet presAssocID="{2A1B3713-B23F-4337-8630-F95DECA56F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3B0F97-EFFC-4B02-BEE9-CBFC867BA3E4}" type="presOf" srcId="{2A1B3713-B23F-4337-8630-F95DECA56FDF}" destId="{6CAFC431-DBF2-4490-B027-76ABF2CF9DDB}" srcOrd="1" destOrd="0" presId="urn:microsoft.com/office/officeart/2005/8/layout/list1#2"/>
    <dgm:cxn modelId="{41872B6F-F794-470E-8A95-0CAFB7D86573}" type="presOf" srcId="{2A1B3713-B23F-4337-8630-F95DECA56FDF}" destId="{CD8FFF14-B852-49CE-AECF-0E8596FFE09C}" srcOrd="0" destOrd="0" presId="urn:microsoft.com/office/officeart/2005/8/layout/list1#2"/>
    <dgm:cxn modelId="{571E58C8-625A-4B9D-981C-6C117325803E}" type="presOf" srcId="{CDAAA8C4-364B-4BC6-98AD-A9776C47B6D2}" destId="{BAA77FB6-BBA3-472E-B38F-3A7FFC488135}" srcOrd="0" destOrd="0" presId="urn:microsoft.com/office/officeart/2005/8/layout/list1#2"/>
    <dgm:cxn modelId="{04D709BA-7C14-4F8A-A1F5-C9CE37ECECF2}" srcId="{CDAAA8C4-364B-4BC6-98AD-A9776C47B6D2}" destId="{B96C5D9A-B56A-48A9-8E6E-FF4F88CC6B5A}" srcOrd="0" destOrd="0" parTransId="{6867611C-9FE9-459D-A252-2BE86DEEA515}" sibTransId="{6B429BD8-A8A0-4549-9435-914325B82905}"/>
    <dgm:cxn modelId="{76181D0C-5459-4D87-8EE4-6EF28465B26B}" srcId="{2A1B3713-B23F-4337-8630-F95DECA56FDF}" destId="{F506C8EF-CB7D-4A18-AAD8-26819C1E81F4}" srcOrd="0" destOrd="0" parTransId="{CA88D90B-FBD6-4C14-A08E-09ECC951D853}" sibTransId="{78C8FBEE-FFD5-488D-869E-8FE65DF736F3}"/>
    <dgm:cxn modelId="{B8F67FED-33B7-4402-9BBC-90520DEB1D46}" srcId="{CDAAA8C4-364B-4BC6-98AD-A9776C47B6D2}" destId="{3523EFFE-F15D-442D-AF32-498A5CA04FD1}" srcOrd="1" destOrd="0" parTransId="{764DD0F4-F00A-4FC8-9BF7-4EBEC1AEB926}" sibTransId="{758232F2-8903-4AA9-9EB3-57B06FF05824}"/>
    <dgm:cxn modelId="{7BEF59DA-27F7-49BA-AF43-6E52F2927089}" type="presOf" srcId="{C84E06B4-14D7-41D1-B8D2-4193033C0626}" destId="{1AB17DEB-5CDC-412E-9652-711B5B20F24F}" srcOrd="0" destOrd="1" presId="urn:microsoft.com/office/officeart/2005/8/layout/list1#2"/>
    <dgm:cxn modelId="{7BDCF55B-429C-4C76-A6F3-1932E8D61E03}" type="presOf" srcId="{3523EFFE-F15D-442D-AF32-498A5CA04FD1}" destId="{5CF16639-F4D0-4B3E-BA83-813CE37C40AD}" srcOrd="0" destOrd="0" presId="urn:microsoft.com/office/officeart/2005/8/layout/list1#2"/>
    <dgm:cxn modelId="{873D3E22-31B0-49D4-AAC9-D429CF564608}" type="presOf" srcId="{3523EFFE-F15D-442D-AF32-498A5CA04FD1}" destId="{1CCB2246-4FB2-40FE-B9FF-A8EB0583C98F}" srcOrd="1" destOrd="0" presId="urn:microsoft.com/office/officeart/2005/8/layout/list1#2"/>
    <dgm:cxn modelId="{54BA8886-FC73-4EB1-92C0-42C7B68F0FF1}" srcId="{3523EFFE-F15D-442D-AF32-498A5CA04FD1}" destId="{90DD5295-415B-4E31-8FA0-BB35239E70BD}" srcOrd="1" destOrd="0" parTransId="{C3E9411D-B6F2-4759-8802-5E7FB38B2B0C}" sibTransId="{40126ACD-94F4-440B-8C48-66775A138D3C}"/>
    <dgm:cxn modelId="{38D2BBDC-5C76-4CB2-A220-B7CAE00FCEBE}" srcId="{3523EFFE-F15D-442D-AF32-498A5CA04FD1}" destId="{43D5DECE-6E6B-4DCA-A966-EC1DA3BF1D8C}" srcOrd="0" destOrd="0" parTransId="{9E4A6FCB-D372-40B7-9935-F2ABB708F957}" sibTransId="{89E2410C-B020-4E47-A5F6-70BBDC07D36A}"/>
    <dgm:cxn modelId="{69F01C86-F0A0-487E-BBFA-FAB81B689B57}" type="presOf" srcId="{F506C8EF-CB7D-4A18-AAD8-26819C1E81F4}" destId="{1AB17DEB-5CDC-412E-9652-711B5B20F24F}" srcOrd="0" destOrd="0" presId="urn:microsoft.com/office/officeart/2005/8/layout/list1#2"/>
    <dgm:cxn modelId="{DB9971E7-D347-4919-AE47-0185C0837024}" type="presOf" srcId="{B96C5D9A-B56A-48A9-8E6E-FF4F88CC6B5A}" destId="{BD8D6CF2-27E4-4D6D-B089-192A2E78E0D4}" srcOrd="0" destOrd="0" presId="urn:microsoft.com/office/officeart/2005/8/layout/list1#2"/>
    <dgm:cxn modelId="{F38F5975-7C35-45A8-B8E3-49B387A7668E}" type="presOf" srcId="{7ACEFA20-EFE2-4CD5-AAE3-D405EF2B8999}" destId="{B277EDDC-AED8-42A0-B3CC-D1A37C8E35D5}" srcOrd="0" destOrd="1" presId="urn:microsoft.com/office/officeart/2005/8/layout/list1#2"/>
    <dgm:cxn modelId="{3CCC23ED-E625-4D4E-9E33-A1ED0AE98BBA}" type="presOf" srcId="{43D5DECE-6E6B-4DCA-A966-EC1DA3BF1D8C}" destId="{45501F6A-B2B0-4DDD-A04F-54042B165BE4}" srcOrd="0" destOrd="0" presId="urn:microsoft.com/office/officeart/2005/8/layout/list1#2"/>
    <dgm:cxn modelId="{E5A1D1DC-A6B1-4A69-AF41-E9242F47C0EB}" srcId="{2A1B3713-B23F-4337-8630-F95DECA56FDF}" destId="{C84E06B4-14D7-41D1-B8D2-4193033C0626}" srcOrd="1" destOrd="0" parTransId="{2F455120-5DE8-4B4D-9593-2493C47B6B4E}" sibTransId="{BD4D4FA2-6B5D-476B-91BB-7C4034315F5F}"/>
    <dgm:cxn modelId="{D986CD8B-379C-4D88-B676-714817D80864}" type="presOf" srcId="{90DD5295-415B-4E31-8FA0-BB35239E70BD}" destId="{45501F6A-B2B0-4DDD-A04F-54042B165BE4}" srcOrd="0" destOrd="1" presId="urn:microsoft.com/office/officeart/2005/8/layout/list1#2"/>
    <dgm:cxn modelId="{31A6F221-8EED-4154-8E80-9C66C473C9F2}" srcId="{CDAAA8C4-364B-4BC6-98AD-A9776C47B6D2}" destId="{2A1B3713-B23F-4337-8630-F95DECA56FDF}" srcOrd="2" destOrd="0" parTransId="{2BC22779-E32F-4222-8313-E9C6FC057DC2}" sibTransId="{C4D58760-0B48-4247-9009-0FFEE81F5764}"/>
    <dgm:cxn modelId="{3E5687F4-9823-4741-B794-34251AFE2231}" srcId="{B96C5D9A-B56A-48A9-8E6E-FF4F88CC6B5A}" destId="{7ACEFA20-EFE2-4CD5-AAE3-D405EF2B8999}" srcOrd="1" destOrd="0" parTransId="{05D50485-D68E-4903-9D77-EC304FFD66D2}" sibTransId="{9B05868B-0874-46E4-84C9-268223A4F205}"/>
    <dgm:cxn modelId="{0510744A-6B7C-446F-AD27-9024AD311D7D}" srcId="{B96C5D9A-B56A-48A9-8E6E-FF4F88CC6B5A}" destId="{A8693085-56E0-4774-9916-E680CE548B24}" srcOrd="0" destOrd="0" parTransId="{1F3C4590-0038-434E-8ED2-D631B5FF7D40}" sibTransId="{78370E6A-B41B-4F7E-8691-E5C30DCFA997}"/>
    <dgm:cxn modelId="{AD0EF101-5F17-49F6-8072-CE7431BF75AF}" type="presOf" srcId="{B96C5D9A-B56A-48A9-8E6E-FF4F88CC6B5A}" destId="{61CAC238-1315-488A-B34B-E97DA4BA05C4}" srcOrd="1" destOrd="0" presId="urn:microsoft.com/office/officeart/2005/8/layout/list1#2"/>
    <dgm:cxn modelId="{660EBC90-8728-4215-975C-90F484E8B5F6}" type="presOf" srcId="{A8693085-56E0-4774-9916-E680CE548B24}" destId="{B277EDDC-AED8-42A0-B3CC-D1A37C8E35D5}" srcOrd="0" destOrd="0" presId="urn:microsoft.com/office/officeart/2005/8/layout/list1#2"/>
    <dgm:cxn modelId="{0C82D55E-6DCF-4B43-ACFA-2549987599F4}" type="presParOf" srcId="{BAA77FB6-BBA3-472E-B38F-3A7FFC488135}" destId="{3C1AB270-56BE-4872-8187-0290EF7DD04B}" srcOrd="0" destOrd="0" presId="urn:microsoft.com/office/officeart/2005/8/layout/list1#2"/>
    <dgm:cxn modelId="{E7EFFF39-3030-42CD-B361-C897E8DDE925}" type="presParOf" srcId="{3C1AB270-56BE-4872-8187-0290EF7DD04B}" destId="{BD8D6CF2-27E4-4D6D-B089-192A2E78E0D4}" srcOrd="0" destOrd="0" presId="urn:microsoft.com/office/officeart/2005/8/layout/list1#2"/>
    <dgm:cxn modelId="{6E7B9069-58B5-4DA0-B93E-7951EBD556FE}" type="presParOf" srcId="{3C1AB270-56BE-4872-8187-0290EF7DD04B}" destId="{61CAC238-1315-488A-B34B-E97DA4BA05C4}" srcOrd="1" destOrd="0" presId="urn:microsoft.com/office/officeart/2005/8/layout/list1#2"/>
    <dgm:cxn modelId="{ADC2C334-3077-4BE9-B261-11769D67EC27}" type="presParOf" srcId="{BAA77FB6-BBA3-472E-B38F-3A7FFC488135}" destId="{E5840614-9078-4872-A609-1BB9E5AD3445}" srcOrd="1" destOrd="0" presId="urn:microsoft.com/office/officeart/2005/8/layout/list1#2"/>
    <dgm:cxn modelId="{68CA33B9-350A-42F3-AC23-798399EB6184}" type="presParOf" srcId="{BAA77FB6-BBA3-472E-B38F-3A7FFC488135}" destId="{B277EDDC-AED8-42A0-B3CC-D1A37C8E35D5}" srcOrd="2" destOrd="0" presId="urn:microsoft.com/office/officeart/2005/8/layout/list1#2"/>
    <dgm:cxn modelId="{368758D1-59B0-44E2-88EB-DAD409B9D4D9}" type="presParOf" srcId="{BAA77FB6-BBA3-472E-B38F-3A7FFC488135}" destId="{E7B4CF39-3BCD-4BCC-900C-8422D1357113}" srcOrd="3" destOrd="0" presId="urn:microsoft.com/office/officeart/2005/8/layout/list1#2"/>
    <dgm:cxn modelId="{7C32AED6-E057-4D29-98D0-5C174C733E24}" type="presParOf" srcId="{BAA77FB6-BBA3-472E-B38F-3A7FFC488135}" destId="{71C27A18-ABE5-45DF-B8B1-5D71826A99C4}" srcOrd="4" destOrd="0" presId="urn:microsoft.com/office/officeart/2005/8/layout/list1#2"/>
    <dgm:cxn modelId="{A4EBB0E4-2C19-4E93-8F54-6FB35DE67188}" type="presParOf" srcId="{71C27A18-ABE5-45DF-B8B1-5D71826A99C4}" destId="{5CF16639-F4D0-4B3E-BA83-813CE37C40AD}" srcOrd="0" destOrd="0" presId="urn:microsoft.com/office/officeart/2005/8/layout/list1#2"/>
    <dgm:cxn modelId="{91C9C430-284A-43E4-A558-D1EE5528E5F6}" type="presParOf" srcId="{71C27A18-ABE5-45DF-B8B1-5D71826A99C4}" destId="{1CCB2246-4FB2-40FE-B9FF-A8EB0583C98F}" srcOrd="1" destOrd="0" presId="urn:microsoft.com/office/officeart/2005/8/layout/list1#2"/>
    <dgm:cxn modelId="{7F427639-F943-460D-987F-1224635F4E30}" type="presParOf" srcId="{BAA77FB6-BBA3-472E-B38F-3A7FFC488135}" destId="{EF5F71C2-1BCE-4CF4-B57D-343AC75BC731}" srcOrd="5" destOrd="0" presId="urn:microsoft.com/office/officeart/2005/8/layout/list1#2"/>
    <dgm:cxn modelId="{96360FA4-98AA-4DF8-8471-52CADDFD49F8}" type="presParOf" srcId="{BAA77FB6-BBA3-472E-B38F-3A7FFC488135}" destId="{45501F6A-B2B0-4DDD-A04F-54042B165BE4}" srcOrd="6" destOrd="0" presId="urn:microsoft.com/office/officeart/2005/8/layout/list1#2"/>
    <dgm:cxn modelId="{BAF551D3-962C-4713-8FCF-2FF51406792C}" type="presParOf" srcId="{BAA77FB6-BBA3-472E-B38F-3A7FFC488135}" destId="{D69E112D-38FE-41F3-91EC-EE5A856016A8}" srcOrd="7" destOrd="0" presId="urn:microsoft.com/office/officeart/2005/8/layout/list1#2"/>
    <dgm:cxn modelId="{6C83FCB0-0987-48E9-AABF-4E800A6F169B}" type="presParOf" srcId="{BAA77FB6-BBA3-472E-B38F-3A7FFC488135}" destId="{B1568FAB-C495-40AC-A037-5E90BCEE3910}" srcOrd="8" destOrd="0" presId="urn:microsoft.com/office/officeart/2005/8/layout/list1#2"/>
    <dgm:cxn modelId="{AEA302C9-399A-45F2-A64E-7B3F44844F23}" type="presParOf" srcId="{B1568FAB-C495-40AC-A037-5E90BCEE3910}" destId="{CD8FFF14-B852-49CE-AECF-0E8596FFE09C}" srcOrd="0" destOrd="0" presId="urn:microsoft.com/office/officeart/2005/8/layout/list1#2"/>
    <dgm:cxn modelId="{E0D28693-34DA-4BB2-A1D7-AB5E5D2C6A93}" type="presParOf" srcId="{B1568FAB-C495-40AC-A037-5E90BCEE3910}" destId="{6CAFC431-DBF2-4490-B027-76ABF2CF9DDB}" srcOrd="1" destOrd="0" presId="urn:microsoft.com/office/officeart/2005/8/layout/list1#2"/>
    <dgm:cxn modelId="{62D91106-21A1-4442-AE7E-38D162DA95B9}" type="presParOf" srcId="{BAA77FB6-BBA3-472E-B38F-3A7FFC488135}" destId="{FCE4A3D6-5C2F-4AD4-A806-4E152A8494ED}" srcOrd="9" destOrd="0" presId="urn:microsoft.com/office/officeart/2005/8/layout/list1#2"/>
    <dgm:cxn modelId="{17E45BB2-F4D4-407A-904E-73D2B9C91161}" type="presParOf" srcId="{BAA77FB6-BBA3-472E-B38F-3A7FFC488135}" destId="{1AB17DEB-5CDC-412E-9652-711B5B20F24F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5482B-DAB2-4E74-A9CF-5C72A1A5A54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692849-0431-4163-A651-1EC837E829F4}">
      <dgm:prSet phldrT="[文本]" custT="1"/>
      <dgm:spPr/>
      <dgm:t>
        <a:bodyPr/>
        <a:lstStyle/>
        <a:p>
          <a:r>
            <a:rPr lang="zh-CN" altLang="en-US" sz="2000" b="1" dirty="0" smtClean="0"/>
            <a:t>项目背景</a:t>
          </a:r>
          <a:endParaRPr lang="zh-CN" altLang="en-US" sz="2000" b="1" dirty="0"/>
        </a:p>
      </dgm:t>
    </dgm:pt>
    <dgm:pt modelId="{BBD6E198-E4CA-47F1-95B3-50B2CD50D45D}" type="parTrans" cxnId="{9A74EC4C-DAAD-4701-9EF1-56F7A6A38AD4}">
      <dgm:prSet/>
      <dgm:spPr/>
      <dgm:t>
        <a:bodyPr/>
        <a:lstStyle/>
        <a:p>
          <a:endParaRPr lang="zh-CN" altLang="en-US"/>
        </a:p>
      </dgm:t>
    </dgm:pt>
    <dgm:pt modelId="{79EAF5BC-EE5B-40BD-801E-9F072B9B16BF}" type="sibTrans" cxnId="{9A74EC4C-DAAD-4701-9EF1-56F7A6A38AD4}">
      <dgm:prSet/>
      <dgm:spPr/>
      <dgm:t>
        <a:bodyPr/>
        <a:lstStyle/>
        <a:p>
          <a:endParaRPr lang="zh-CN" altLang="en-US"/>
        </a:p>
      </dgm:t>
    </dgm:pt>
    <dgm:pt modelId="{B96EDE92-2A6F-4881-8A04-A1BAB05B776F}">
      <dgm:prSet phldrT="[文本]"/>
      <dgm:spPr/>
      <dgm:t>
        <a:bodyPr/>
        <a:lstStyle/>
        <a:p>
          <a:r>
            <a:rPr lang="en-US" altLang="zh-CN" b="1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近年来，随着深度学习的应用在语音、声纹识别领域的发展，使纯净环境下的识别性能不断提高。但随着智能语音在</a:t>
          </a:r>
          <a:r>
            <a:rPr lang="zh-CN" altLang="en-US" b="1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安防和</a:t>
          </a:r>
          <a:r>
            <a:rPr lang="en-US" altLang="zh-CN" b="1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民用领域的大量普及，在含有各种噪声与干扰的环境中，语音和声纹识别如何保持很高的识别率，是尚未解决好的难题</a:t>
          </a:r>
          <a:r>
            <a:rPr lang="en-US" altLang="zh-CN" b="1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。</a:t>
          </a:r>
          <a:endParaRPr lang="zh-CN" altLang="en-US" dirty="0"/>
        </a:p>
      </dgm:t>
    </dgm:pt>
    <dgm:pt modelId="{144B66D6-9EF5-4FC3-9BE8-BEAAB64FF007}" type="parTrans" cxnId="{FAC497F4-D0AA-405E-91B7-CEEDA1FD5D3E}">
      <dgm:prSet/>
      <dgm:spPr/>
      <dgm:t>
        <a:bodyPr/>
        <a:lstStyle/>
        <a:p>
          <a:endParaRPr lang="zh-CN" altLang="en-US"/>
        </a:p>
      </dgm:t>
    </dgm:pt>
    <dgm:pt modelId="{7B3C0200-28E6-4962-B082-A67C958E6690}" type="sibTrans" cxnId="{FAC497F4-D0AA-405E-91B7-CEEDA1FD5D3E}">
      <dgm:prSet/>
      <dgm:spPr/>
      <dgm:t>
        <a:bodyPr/>
        <a:lstStyle/>
        <a:p>
          <a:endParaRPr lang="zh-CN" altLang="en-US"/>
        </a:p>
      </dgm:t>
    </dgm:pt>
    <dgm:pt modelId="{D33BCF66-634A-4CB8-87AC-D6FD9687B645}">
      <dgm:prSet phldrT="[文本]" custT="1"/>
      <dgm:spPr/>
      <dgm:t>
        <a:bodyPr/>
        <a:lstStyle/>
        <a:p>
          <a:r>
            <a:rPr lang="zh-CN" altLang="en-US" sz="2000" b="1" dirty="0" smtClean="0"/>
            <a:t>研究目标</a:t>
          </a:r>
          <a:endParaRPr lang="zh-CN" altLang="en-US" sz="2000" b="1" dirty="0"/>
        </a:p>
      </dgm:t>
    </dgm:pt>
    <dgm:pt modelId="{059C7B02-2D97-42FA-ABAF-9DE2CFDA4716}" type="parTrans" cxnId="{6442143E-36CA-4809-AEC7-A9C2314579C7}">
      <dgm:prSet/>
      <dgm:spPr/>
      <dgm:t>
        <a:bodyPr/>
        <a:lstStyle/>
        <a:p>
          <a:endParaRPr lang="zh-CN" altLang="en-US"/>
        </a:p>
      </dgm:t>
    </dgm:pt>
    <dgm:pt modelId="{B27D418D-C09E-4ADD-913B-F06C7F96536B}" type="sibTrans" cxnId="{6442143E-36CA-4809-AEC7-A9C2314579C7}">
      <dgm:prSet/>
      <dgm:spPr/>
      <dgm:t>
        <a:bodyPr/>
        <a:lstStyle/>
        <a:p>
          <a:endParaRPr lang="zh-CN" altLang="en-US"/>
        </a:p>
      </dgm:t>
    </dgm:pt>
    <dgm:pt modelId="{B80DC8F8-171A-41EF-A48F-B3207C6E48DF}">
      <dgm:prSet phldrT="[文本]"/>
      <dgm:spPr/>
      <dgm:t>
        <a:bodyPr/>
        <a:lstStyle/>
        <a:p>
          <a:r>
            <a:rPr lang="en-US" altLang="zh-CN" b="1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研发一套</a:t>
          </a:r>
          <a:r>
            <a:rPr lang="zh-CN" altLang="en-US" b="1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语音，声纹</a:t>
          </a:r>
          <a:r>
            <a:rPr lang="en-US" altLang="zh-CN" b="1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识别系统</a:t>
          </a:r>
          <a:r>
            <a:rPr lang="zh-CN" altLang="en-US" b="1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；</a:t>
          </a:r>
          <a:r>
            <a:rPr lang="en-US" altLang="zh-CN" b="1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解决</a:t>
          </a:r>
          <a:r>
            <a:rPr lang="zh-CN" altLang="en-US" b="1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在</a:t>
          </a:r>
          <a:r>
            <a:rPr lang="en-US" altLang="zh-CN" b="1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复杂环境下</a:t>
          </a:r>
          <a:r>
            <a:rPr lang="zh-CN" altLang="en-US" b="1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识别率较低的问题</a:t>
          </a:r>
          <a:r>
            <a:rPr lang="en-US" altLang="zh-CN" b="1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。</a:t>
          </a:r>
          <a:endParaRPr lang="zh-CN" altLang="en-US" dirty="0"/>
        </a:p>
      </dgm:t>
    </dgm:pt>
    <dgm:pt modelId="{DFC4C608-D244-4684-9078-7FAA295863D4}" type="parTrans" cxnId="{C117A7EE-3201-460E-A121-ED2824EC1AAD}">
      <dgm:prSet/>
      <dgm:spPr/>
      <dgm:t>
        <a:bodyPr/>
        <a:lstStyle/>
        <a:p>
          <a:endParaRPr lang="zh-CN" altLang="en-US"/>
        </a:p>
      </dgm:t>
    </dgm:pt>
    <dgm:pt modelId="{38A2DA6F-2B15-471F-9630-569A8E0B947E}" type="sibTrans" cxnId="{C117A7EE-3201-460E-A121-ED2824EC1AAD}">
      <dgm:prSet/>
      <dgm:spPr/>
      <dgm:t>
        <a:bodyPr/>
        <a:lstStyle/>
        <a:p>
          <a:endParaRPr lang="zh-CN" altLang="en-US"/>
        </a:p>
      </dgm:t>
    </dgm:pt>
    <dgm:pt modelId="{23CFF10C-F1D0-4517-8087-F1F7A5E728A7}">
      <dgm:prSet phldrT="[文本]"/>
      <dgm:spPr/>
      <dgm:t>
        <a:bodyPr/>
        <a:lstStyle/>
        <a:p>
          <a:r>
            <a:rPr lang="zh-CN" altLang="en-US" b="1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研究提高改系统的可移植性、部署的灵活性，</a:t>
          </a:r>
          <a:r>
            <a:rPr lang="en-US" altLang="zh-CN" b="1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将该系统推广至安防</a:t>
          </a:r>
          <a:r>
            <a:rPr lang="zh-CN" altLang="en-US" b="1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和民用</a:t>
          </a:r>
          <a:r>
            <a:rPr lang="en-US" altLang="zh-CN" b="1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的智能终端中</a:t>
          </a:r>
          <a:r>
            <a:rPr lang="zh-CN" altLang="en-US" b="1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。</a:t>
          </a:r>
          <a:endParaRPr lang="zh-CN" altLang="en-US" dirty="0"/>
        </a:p>
      </dgm:t>
    </dgm:pt>
    <dgm:pt modelId="{2DAFB5B8-6398-4E01-A2DD-63BF9615221F}" type="parTrans" cxnId="{238509D5-A291-447C-BFA2-BBB86CE4B140}">
      <dgm:prSet/>
      <dgm:spPr/>
      <dgm:t>
        <a:bodyPr/>
        <a:lstStyle/>
        <a:p>
          <a:endParaRPr lang="zh-CN" altLang="en-US"/>
        </a:p>
      </dgm:t>
    </dgm:pt>
    <dgm:pt modelId="{CB63DDB6-1AE1-4059-B595-84F3B14EB022}" type="sibTrans" cxnId="{238509D5-A291-447C-BFA2-BBB86CE4B140}">
      <dgm:prSet/>
      <dgm:spPr/>
      <dgm:t>
        <a:bodyPr/>
        <a:lstStyle/>
        <a:p>
          <a:endParaRPr lang="zh-CN" altLang="en-US"/>
        </a:p>
      </dgm:t>
    </dgm:pt>
    <dgm:pt modelId="{26ECFBD8-E100-41BF-98DB-CFE65B810926}" type="pres">
      <dgm:prSet presAssocID="{4485482B-DAB2-4E74-A9CF-5C72A1A5A5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81692E0-7C83-4304-9A12-F749D618EDA1}" type="pres">
      <dgm:prSet presAssocID="{93692849-0431-4163-A651-1EC837E829F4}" presName="parentLin" presStyleCnt="0"/>
      <dgm:spPr/>
    </dgm:pt>
    <dgm:pt modelId="{D2EE4D04-EE07-485F-AB7E-EBB0A62AC7A4}" type="pres">
      <dgm:prSet presAssocID="{93692849-0431-4163-A651-1EC837E829F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AB639E3-ABA0-428B-A962-D058694F5D8C}" type="pres">
      <dgm:prSet presAssocID="{93692849-0431-4163-A651-1EC837E829F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2B73B-E768-45B4-9F04-65678B9C9343}" type="pres">
      <dgm:prSet presAssocID="{93692849-0431-4163-A651-1EC837E829F4}" presName="negativeSpace" presStyleCnt="0"/>
      <dgm:spPr/>
    </dgm:pt>
    <dgm:pt modelId="{F5708171-36A1-4C4F-8E6D-887417118D7A}" type="pres">
      <dgm:prSet presAssocID="{93692849-0431-4163-A651-1EC837E829F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82E763-F205-40A4-B129-FC40C265D5DE}" type="pres">
      <dgm:prSet presAssocID="{79EAF5BC-EE5B-40BD-801E-9F072B9B16BF}" presName="spaceBetweenRectangles" presStyleCnt="0"/>
      <dgm:spPr/>
    </dgm:pt>
    <dgm:pt modelId="{87228F13-80A9-4C32-A8C2-FCEC10C82CA2}" type="pres">
      <dgm:prSet presAssocID="{D33BCF66-634A-4CB8-87AC-D6FD9687B645}" presName="parentLin" presStyleCnt="0"/>
      <dgm:spPr/>
    </dgm:pt>
    <dgm:pt modelId="{6F6557B0-EE44-4D60-BF24-593FD609D903}" type="pres">
      <dgm:prSet presAssocID="{D33BCF66-634A-4CB8-87AC-D6FD9687B64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D710E08-59DC-480D-A5CB-91D11773BFE3}" type="pres">
      <dgm:prSet presAssocID="{D33BCF66-634A-4CB8-87AC-D6FD9687B64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88395A-B70A-4715-8FB7-F8E34159AF4C}" type="pres">
      <dgm:prSet presAssocID="{D33BCF66-634A-4CB8-87AC-D6FD9687B645}" presName="negativeSpace" presStyleCnt="0"/>
      <dgm:spPr/>
    </dgm:pt>
    <dgm:pt modelId="{6CDAB7BC-9787-489C-9934-626F998BCA01}" type="pres">
      <dgm:prSet presAssocID="{D33BCF66-634A-4CB8-87AC-D6FD9687B64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17A7EE-3201-460E-A121-ED2824EC1AAD}" srcId="{D33BCF66-634A-4CB8-87AC-D6FD9687B645}" destId="{B80DC8F8-171A-41EF-A48F-B3207C6E48DF}" srcOrd="0" destOrd="0" parTransId="{DFC4C608-D244-4684-9078-7FAA295863D4}" sibTransId="{38A2DA6F-2B15-471F-9630-569A8E0B947E}"/>
    <dgm:cxn modelId="{4EF179CC-0EBB-4EA9-9C47-0C1A9F436569}" type="presOf" srcId="{93692849-0431-4163-A651-1EC837E829F4}" destId="{D2EE4D04-EE07-485F-AB7E-EBB0A62AC7A4}" srcOrd="0" destOrd="0" presId="urn:microsoft.com/office/officeart/2005/8/layout/list1"/>
    <dgm:cxn modelId="{6442143E-36CA-4809-AEC7-A9C2314579C7}" srcId="{4485482B-DAB2-4E74-A9CF-5C72A1A5A54A}" destId="{D33BCF66-634A-4CB8-87AC-D6FD9687B645}" srcOrd="1" destOrd="0" parTransId="{059C7B02-2D97-42FA-ABAF-9DE2CFDA4716}" sibTransId="{B27D418D-C09E-4ADD-913B-F06C7F96536B}"/>
    <dgm:cxn modelId="{5C87A9ED-B3E1-40A8-A026-E25049B9FE2E}" type="presOf" srcId="{23CFF10C-F1D0-4517-8087-F1F7A5E728A7}" destId="{6CDAB7BC-9787-489C-9934-626F998BCA01}" srcOrd="0" destOrd="1" presId="urn:microsoft.com/office/officeart/2005/8/layout/list1"/>
    <dgm:cxn modelId="{FAC497F4-D0AA-405E-91B7-CEEDA1FD5D3E}" srcId="{93692849-0431-4163-A651-1EC837E829F4}" destId="{B96EDE92-2A6F-4881-8A04-A1BAB05B776F}" srcOrd="0" destOrd="0" parTransId="{144B66D6-9EF5-4FC3-9BE8-BEAAB64FF007}" sibTransId="{7B3C0200-28E6-4962-B082-A67C958E6690}"/>
    <dgm:cxn modelId="{238509D5-A291-447C-BFA2-BBB86CE4B140}" srcId="{D33BCF66-634A-4CB8-87AC-D6FD9687B645}" destId="{23CFF10C-F1D0-4517-8087-F1F7A5E728A7}" srcOrd="1" destOrd="0" parTransId="{2DAFB5B8-6398-4E01-A2DD-63BF9615221F}" sibTransId="{CB63DDB6-1AE1-4059-B595-84F3B14EB022}"/>
    <dgm:cxn modelId="{E17C5679-118E-41F5-A61B-ABA7D52FEA31}" type="presOf" srcId="{B96EDE92-2A6F-4881-8A04-A1BAB05B776F}" destId="{F5708171-36A1-4C4F-8E6D-887417118D7A}" srcOrd="0" destOrd="0" presId="urn:microsoft.com/office/officeart/2005/8/layout/list1"/>
    <dgm:cxn modelId="{163A9837-D687-413D-AB57-EDA0678AF6C1}" type="presOf" srcId="{4485482B-DAB2-4E74-A9CF-5C72A1A5A54A}" destId="{26ECFBD8-E100-41BF-98DB-CFE65B810926}" srcOrd="0" destOrd="0" presId="urn:microsoft.com/office/officeart/2005/8/layout/list1"/>
    <dgm:cxn modelId="{DBB3A1DF-4D05-430D-B350-0EA0636C2474}" type="presOf" srcId="{D33BCF66-634A-4CB8-87AC-D6FD9687B645}" destId="{6F6557B0-EE44-4D60-BF24-593FD609D903}" srcOrd="0" destOrd="0" presId="urn:microsoft.com/office/officeart/2005/8/layout/list1"/>
    <dgm:cxn modelId="{4A35747A-EBCF-4779-9F3D-7E69E74D590F}" type="presOf" srcId="{D33BCF66-634A-4CB8-87AC-D6FD9687B645}" destId="{0D710E08-59DC-480D-A5CB-91D11773BFE3}" srcOrd="1" destOrd="0" presId="urn:microsoft.com/office/officeart/2005/8/layout/list1"/>
    <dgm:cxn modelId="{8E4557A2-2626-456A-90E8-364B25CE0C30}" type="presOf" srcId="{93692849-0431-4163-A651-1EC837E829F4}" destId="{3AB639E3-ABA0-428B-A962-D058694F5D8C}" srcOrd="1" destOrd="0" presId="urn:microsoft.com/office/officeart/2005/8/layout/list1"/>
    <dgm:cxn modelId="{7E3EE533-312C-4315-90E0-10F51AC9DF32}" type="presOf" srcId="{B80DC8F8-171A-41EF-A48F-B3207C6E48DF}" destId="{6CDAB7BC-9787-489C-9934-626F998BCA01}" srcOrd="0" destOrd="0" presId="urn:microsoft.com/office/officeart/2005/8/layout/list1"/>
    <dgm:cxn modelId="{9A74EC4C-DAAD-4701-9EF1-56F7A6A38AD4}" srcId="{4485482B-DAB2-4E74-A9CF-5C72A1A5A54A}" destId="{93692849-0431-4163-A651-1EC837E829F4}" srcOrd="0" destOrd="0" parTransId="{BBD6E198-E4CA-47F1-95B3-50B2CD50D45D}" sibTransId="{79EAF5BC-EE5B-40BD-801E-9F072B9B16BF}"/>
    <dgm:cxn modelId="{1103CC4A-4557-4A13-9958-7C423CC41FB7}" type="presParOf" srcId="{26ECFBD8-E100-41BF-98DB-CFE65B810926}" destId="{381692E0-7C83-4304-9A12-F749D618EDA1}" srcOrd="0" destOrd="0" presId="urn:microsoft.com/office/officeart/2005/8/layout/list1"/>
    <dgm:cxn modelId="{D1B359A9-3CFD-4C00-ADEF-A41BFEAF5CCB}" type="presParOf" srcId="{381692E0-7C83-4304-9A12-F749D618EDA1}" destId="{D2EE4D04-EE07-485F-AB7E-EBB0A62AC7A4}" srcOrd="0" destOrd="0" presId="urn:microsoft.com/office/officeart/2005/8/layout/list1"/>
    <dgm:cxn modelId="{2D08EEC3-BD17-410A-9877-734E02545294}" type="presParOf" srcId="{381692E0-7C83-4304-9A12-F749D618EDA1}" destId="{3AB639E3-ABA0-428B-A962-D058694F5D8C}" srcOrd="1" destOrd="0" presId="urn:microsoft.com/office/officeart/2005/8/layout/list1"/>
    <dgm:cxn modelId="{43486E42-CE9D-42A9-B52D-6862CB943FA8}" type="presParOf" srcId="{26ECFBD8-E100-41BF-98DB-CFE65B810926}" destId="{5382B73B-E768-45B4-9F04-65678B9C9343}" srcOrd="1" destOrd="0" presId="urn:microsoft.com/office/officeart/2005/8/layout/list1"/>
    <dgm:cxn modelId="{55DE3650-7A02-43E3-B260-D089FA213DA5}" type="presParOf" srcId="{26ECFBD8-E100-41BF-98DB-CFE65B810926}" destId="{F5708171-36A1-4C4F-8E6D-887417118D7A}" srcOrd="2" destOrd="0" presId="urn:microsoft.com/office/officeart/2005/8/layout/list1"/>
    <dgm:cxn modelId="{19DBC0D6-FADF-4234-8FE3-0F1E3785AD56}" type="presParOf" srcId="{26ECFBD8-E100-41BF-98DB-CFE65B810926}" destId="{B882E763-F205-40A4-B129-FC40C265D5DE}" srcOrd="3" destOrd="0" presId="urn:microsoft.com/office/officeart/2005/8/layout/list1"/>
    <dgm:cxn modelId="{962C98C2-5993-4D84-9106-3445783B8A9C}" type="presParOf" srcId="{26ECFBD8-E100-41BF-98DB-CFE65B810926}" destId="{87228F13-80A9-4C32-A8C2-FCEC10C82CA2}" srcOrd="4" destOrd="0" presId="urn:microsoft.com/office/officeart/2005/8/layout/list1"/>
    <dgm:cxn modelId="{B7434630-D6AC-4B8E-AFB4-29C4DA3EB029}" type="presParOf" srcId="{87228F13-80A9-4C32-A8C2-FCEC10C82CA2}" destId="{6F6557B0-EE44-4D60-BF24-593FD609D903}" srcOrd="0" destOrd="0" presId="urn:microsoft.com/office/officeart/2005/8/layout/list1"/>
    <dgm:cxn modelId="{93C16ADE-7481-41DB-A6EA-E2232B4BF4CE}" type="presParOf" srcId="{87228F13-80A9-4C32-A8C2-FCEC10C82CA2}" destId="{0D710E08-59DC-480D-A5CB-91D11773BFE3}" srcOrd="1" destOrd="0" presId="urn:microsoft.com/office/officeart/2005/8/layout/list1"/>
    <dgm:cxn modelId="{DB049161-743C-4210-A784-02C203A0EC37}" type="presParOf" srcId="{26ECFBD8-E100-41BF-98DB-CFE65B810926}" destId="{8888395A-B70A-4715-8FB7-F8E34159AF4C}" srcOrd="5" destOrd="0" presId="urn:microsoft.com/office/officeart/2005/8/layout/list1"/>
    <dgm:cxn modelId="{1100B478-3C3A-4532-8B10-5D20D7A7852B}" type="presParOf" srcId="{26ECFBD8-E100-41BF-98DB-CFE65B810926}" destId="{6CDAB7BC-9787-489C-9934-626F998BCA0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48629F-4528-4A5F-B4AA-C4D536260377}" type="doc">
      <dgm:prSet loTypeId="urn:microsoft.com/office/officeart/2005/8/layout/hProcess4#1" loCatId="process" qsTypeId="urn:microsoft.com/office/officeart/2005/8/quickstyle/simple2#1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7D6EF391-486A-4252-87B7-CCF2A91CAD50}">
      <dgm:prSet phldrT="[文本]"/>
      <dgm:spPr/>
      <dgm:t>
        <a:bodyPr/>
        <a:lstStyle/>
        <a:p>
          <a:r>
            <a:rPr lang="zh-CN" altLang="en-US" dirty="0" smtClean="0"/>
            <a:t>语音增强</a:t>
          </a:r>
          <a:endParaRPr lang="zh-CN" altLang="en-US" dirty="0"/>
        </a:p>
      </dgm:t>
    </dgm:pt>
    <dgm:pt modelId="{FAECC7E7-A0E7-4CB3-BF70-A724F745D43F}" type="parTrans" cxnId="{C5D21B34-C973-49A8-B503-04A44452C95C}">
      <dgm:prSet/>
      <dgm:spPr/>
      <dgm:t>
        <a:bodyPr/>
        <a:lstStyle/>
        <a:p>
          <a:endParaRPr lang="zh-CN" altLang="en-US"/>
        </a:p>
      </dgm:t>
    </dgm:pt>
    <dgm:pt modelId="{833F24A5-E65F-49A3-B732-191D841975BB}" type="sibTrans" cxnId="{C5D21B34-C973-49A8-B503-04A44452C95C}">
      <dgm:prSet/>
      <dgm:spPr/>
      <dgm:t>
        <a:bodyPr/>
        <a:lstStyle/>
        <a:p>
          <a:endParaRPr lang="zh-CN" altLang="en-US"/>
        </a:p>
      </dgm:t>
    </dgm:pt>
    <dgm:pt modelId="{D7B854A0-C069-4471-BFD8-E637A68E3576}">
      <dgm:prSet phldrT="[文本]"/>
      <dgm:spPr/>
      <dgm:t>
        <a:bodyPr/>
        <a:lstStyle/>
        <a:p>
          <a:r>
            <a:rPr lang="zh-CN" altLang="en-US" dirty="0" smtClean="0"/>
            <a:t>信号处理</a:t>
          </a:r>
          <a:endParaRPr lang="zh-CN" altLang="en-US" dirty="0"/>
        </a:p>
      </dgm:t>
    </dgm:pt>
    <dgm:pt modelId="{A8CD9DB9-7EEF-4212-95B2-4A283FA35C3E}" type="parTrans" cxnId="{778FE01A-7551-419F-809E-3DF564A1424C}">
      <dgm:prSet/>
      <dgm:spPr/>
      <dgm:t>
        <a:bodyPr/>
        <a:lstStyle/>
        <a:p>
          <a:endParaRPr lang="zh-CN" altLang="en-US"/>
        </a:p>
      </dgm:t>
    </dgm:pt>
    <dgm:pt modelId="{78FCE7B4-EDC5-4757-8163-0FAD5C8A3440}" type="sibTrans" cxnId="{778FE01A-7551-419F-809E-3DF564A1424C}">
      <dgm:prSet/>
      <dgm:spPr/>
      <dgm:t>
        <a:bodyPr/>
        <a:lstStyle/>
        <a:p>
          <a:endParaRPr lang="zh-CN" altLang="en-US"/>
        </a:p>
      </dgm:t>
    </dgm:pt>
    <dgm:pt modelId="{2DD191B7-5164-4F0B-B17D-B721CDE1A29C}">
      <dgm:prSet phldrT="[文本]"/>
      <dgm:spPr/>
      <dgm:t>
        <a:bodyPr/>
        <a:lstStyle/>
        <a:p>
          <a:r>
            <a:rPr lang="zh-CN" altLang="en-US" dirty="0" smtClean="0"/>
            <a:t>深度特征</a:t>
          </a:r>
          <a:endParaRPr lang="zh-CN" altLang="en-US" dirty="0"/>
        </a:p>
      </dgm:t>
    </dgm:pt>
    <dgm:pt modelId="{942E5440-312F-4DB0-A35B-4B4D44F26DF2}" type="parTrans" cxnId="{25AF67EC-26E1-4CD3-885F-C066429460F1}">
      <dgm:prSet/>
      <dgm:spPr/>
      <dgm:t>
        <a:bodyPr/>
        <a:lstStyle/>
        <a:p>
          <a:endParaRPr lang="zh-CN" altLang="en-US"/>
        </a:p>
      </dgm:t>
    </dgm:pt>
    <dgm:pt modelId="{A633F507-8C7F-46D5-8008-DD3D0C60B54C}" type="sibTrans" cxnId="{25AF67EC-26E1-4CD3-885F-C066429460F1}">
      <dgm:prSet/>
      <dgm:spPr/>
      <dgm:t>
        <a:bodyPr/>
        <a:lstStyle/>
        <a:p>
          <a:endParaRPr lang="zh-CN" altLang="en-US"/>
        </a:p>
      </dgm:t>
    </dgm:pt>
    <dgm:pt modelId="{CFAD5564-FF67-4AC6-BFBC-BDE8A3AAC492}">
      <dgm:prSet phldrT="[文本]"/>
      <dgm:spPr/>
      <dgm:t>
        <a:bodyPr/>
        <a:lstStyle/>
        <a:p>
          <a:r>
            <a:rPr lang="zh-CN" altLang="en-US" dirty="0" smtClean="0"/>
            <a:t>任务导向特征</a:t>
          </a:r>
          <a:endParaRPr lang="zh-CN" altLang="en-US" dirty="0"/>
        </a:p>
      </dgm:t>
    </dgm:pt>
    <dgm:pt modelId="{7A003E13-39AB-4F36-AF60-F81120864C8A}" type="parTrans" cxnId="{8CD8827F-D9D8-4624-B939-84BD376C337F}">
      <dgm:prSet/>
      <dgm:spPr/>
      <dgm:t>
        <a:bodyPr/>
        <a:lstStyle/>
        <a:p>
          <a:endParaRPr lang="zh-CN" altLang="en-US"/>
        </a:p>
      </dgm:t>
    </dgm:pt>
    <dgm:pt modelId="{9E73A7F6-61F0-4EED-81E1-7411FDD161AA}" type="sibTrans" cxnId="{8CD8827F-D9D8-4624-B939-84BD376C337F}">
      <dgm:prSet/>
      <dgm:spPr/>
      <dgm:t>
        <a:bodyPr/>
        <a:lstStyle/>
        <a:p>
          <a:endParaRPr lang="zh-CN" altLang="en-US"/>
        </a:p>
      </dgm:t>
    </dgm:pt>
    <dgm:pt modelId="{BA581197-91EB-4F88-87A4-AF6FE135CBE5}">
      <dgm:prSet phldrT="[文本]"/>
      <dgm:spPr/>
      <dgm:t>
        <a:bodyPr/>
        <a:lstStyle/>
        <a:p>
          <a:r>
            <a:rPr lang="zh-CN" altLang="en-US" dirty="0" smtClean="0"/>
            <a:t>语音识别任务导向特征</a:t>
          </a:r>
          <a:endParaRPr lang="zh-CN" altLang="en-US" dirty="0"/>
        </a:p>
      </dgm:t>
    </dgm:pt>
    <dgm:pt modelId="{BE6D1CD1-FD65-422E-ACCF-0BF633A4652D}" type="parTrans" cxnId="{447CFAC7-0D5C-4B6A-AD5A-956682F905C9}">
      <dgm:prSet/>
      <dgm:spPr/>
      <dgm:t>
        <a:bodyPr/>
        <a:lstStyle/>
        <a:p>
          <a:endParaRPr lang="zh-CN" altLang="en-US"/>
        </a:p>
      </dgm:t>
    </dgm:pt>
    <dgm:pt modelId="{B78C165B-CDF6-48F4-919E-DD978419D16B}" type="sibTrans" cxnId="{447CFAC7-0D5C-4B6A-AD5A-956682F905C9}">
      <dgm:prSet/>
      <dgm:spPr/>
      <dgm:t>
        <a:bodyPr/>
        <a:lstStyle/>
        <a:p>
          <a:endParaRPr lang="zh-CN" altLang="en-US"/>
        </a:p>
      </dgm:t>
    </dgm:pt>
    <dgm:pt modelId="{E07F23A6-4E5E-473E-BC56-558247150384}">
      <dgm:prSet phldrT="[文本]"/>
      <dgm:spPr/>
      <dgm:t>
        <a:bodyPr/>
        <a:lstStyle/>
        <a:p>
          <a:r>
            <a:rPr lang="zh-CN" altLang="en-US" dirty="0" smtClean="0"/>
            <a:t>声纹识别任务导向特征</a:t>
          </a:r>
          <a:endParaRPr lang="zh-CN" altLang="en-US" dirty="0"/>
        </a:p>
      </dgm:t>
    </dgm:pt>
    <dgm:pt modelId="{C5D2A09A-2134-4489-8954-29B374C04DC3}" type="parTrans" cxnId="{FAC1EE90-A4FA-42B1-BA37-20FC828FBEC8}">
      <dgm:prSet/>
      <dgm:spPr/>
      <dgm:t>
        <a:bodyPr/>
        <a:lstStyle/>
        <a:p>
          <a:endParaRPr lang="zh-CN" altLang="en-US"/>
        </a:p>
      </dgm:t>
    </dgm:pt>
    <dgm:pt modelId="{3A21F5F0-20D6-4EA4-9573-C0D97DA9F4F0}" type="sibTrans" cxnId="{FAC1EE90-A4FA-42B1-BA37-20FC828FBEC8}">
      <dgm:prSet/>
      <dgm:spPr/>
      <dgm:t>
        <a:bodyPr/>
        <a:lstStyle/>
        <a:p>
          <a:endParaRPr lang="zh-CN" altLang="en-US"/>
        </a:p>
      </dgm:t>
    </dgm:pt>
    <dgm:pt modelId="{4A9A8910-E5BC-4420-A3F5-17FAD604418C}">
      <dgm:prSet phldrT="[文本]"/>
      <dgm:spPr/>
      <dgm:t>
        <a:bodyPr/>
        <a:lstStyle/>
        <a:p>
          <a:r>
            <a:rPr lang="zh-CN" altLang="en-US" dirty="0" smtClean="0"/>
            <a:t>识别任务</a:t>
          </a:r>
          <a:endParaRPr lang="zh-CN" altLang="en-US" dirty="0"/>
        </a:p>
      </dgm:t>
    </dgm:pt>
    <dgm:pt modelId="{FD17DD5E-C6DB-4C5E-A451-A145E4C176A3}" type="parTrans" cxnId="{AAD5E865-133F-47F9-9A60-6ECDA5380085}">
      <dgm:prSet/>
      <dgm:spPr/>
      <dgm:t>
        <a:bodyPr/>
        <a:lstStyle/>
        <a:p>
          <a:endParaRPr lang="zh-CN" altLang="en-US"/>
        </a:p>
      </dgm:t>
    </dgm:pt>
    <dgm:pt modelId="{62402139-F510-4682-90D9-FFFA9DB07163}" type="sibTrans" cxnId="{AAD5E865-133F-47F9-9A60-6ECDA5380085}">
      <dgm:prSet/>
      <dgm:spPr/>
      <dgm:t>
        <a:bodyPr/>
        <a:lstStyle/>
        <a:p>
          <a:endParaRPr lang="zh-CN" altLang="en-US"/>
        </a:p>
      </dgm:t>
    </dgm:pt>
    <dgm:pt modelId="{52608FDD-19E5-461B-A220-365E0CC37CC7}">
      <dgm:prSet phldrT="[文本]"/>
      <dgm:spPr/>
      <dgm:t>
        <a:bodyPr/>
        <a:lstStyle/>
        <a:p>
          <a:r>
            <a:rPr lang="zh-CN" altLang="en-US" dirty="0" smtClean="0"/>
            <a:t>语音识别</a:t>
          </a:r>
          <a:endParaRPr lang="zh-CN" altLang="en-US" dirty="0"/>
        </a:p>
      </dgm:t>
    </dgm:pt>
    <dgm:pt modelId="{3A5A41C6-F6C5-4DB3-8D50-8F48C38C3584}" type="parTrans" cxnId="{CB903812-144F-46E8-9256-42736FE3E4BD}">
      <dgm:prSet/>
      <dgm:spPr/>
      <dgm:t>
        <a:bodyPr/>
        <a:lstStyle/>
        <a:p>
          <a:endParaRPr lang="zh-CN" altLang="en-US"/>
        </a:p>
      </dgm:t>
    </dgm:pt>
    <dgm:pt modelId="{9601A549-2567-4CEE-A274-A52F1D3966C4}" type="sibTrans" cxnId="{CB903812-144F-46E8-9256-42736FE3E4BD}">
      <dgm:prSet/>
      <dgm:spPr/>
      <dgm:t>
        <a:bodyPr/>
        <a:lstStyle/>
        <a:p>
          <a:endParaRPr lang="zh-CN" altLang="en-US"/>
        </a:p>
      </dgm:t>
    </dgm:pt>
    <dgm:pt modelId="{BC8E214D-2DD4-46C4-AAF9-5629587D35A8}">
      <dgm:prSet phldrT="[文本]"/>
      <dgm:spPr/>
      <dgm:t>
        <a:bodyPr/>
        <a:lstStyle/>
        <a:p>
          <a:r>
            <a:rPr lang="zh-CN" altLang="en-US" dirty="0" smtClean="0"/>
            <a:t>声纹识别</a:t>
          </a:r>
          <a:endParaRPr lang="zh-CN" altLang="en-US" dirty="0"/>
        </a:p>
      </dgm:t>
    </dgm:pt>
    <dgm:pt modelId="{068BDA50-1772-4B95-AB06-BC9C8CDD6783}" type="parTrans" cxnId="{B8D5038A-1387-432C-8E2D-C8D23BF9BA0A}">
      <dgm:prSet/>
      <dgm:spPr/>
      <dgm:t>
        <a:bodyPr/>
        <a:lstStyle/>
        <a:p>
          <a:endParaRPr lang="zh-CN" altLang="en-US"/>
        </a:p>
      </dgm:t>
    </dgm:pt>
    <dgm:pt modelId="{F92839A1-FBB5-4072-8E31-9882B38A6F46}" type="sibTrans" cxnId="{B8D5038A-1387-432C-8E2D-C8D23BF9BA0A}">
      <dgm:prSet/>
      <dgm:spPr/>
      <dgm:t>
        <a:bodyPr/>
        <a:lstStyle/>
        <a:p>
          <a:endParaRPr lang="zh-CN" altLang="en-US"/>
        </a:p>
      </dgm:t>
    </dgm:pt>
    <dgm:pt modelId="{E78E220A-0134-4E44-B356-D504C89C838F}">
      <dgm:prSet phldrT="[文本]"/>
      <dgm:spPr/>
      <dgm:t>
        <a:bodyPr/>
        <a:lstStyle/>
        <a:p>
          <a:r>
            <a:rPr lang="zh-CN" altLang="en-US" dirty="0" smtClean="0"/>
            <a:t>强化特征</a:t>
          </a:r>
          <a:endParaRPr lang="zh-CN" altLang="en-US" dirty="0"/>
        </a:p>
      </dgm:t>
    </dgm:pt>
    <dgm:pt modelId="{ADC40EDB-DADF-4B51-B669-173C884035A7}" type="parTrans" cxnId="{2E8F75D7-678F-4552-A5CA-9F861E8F3E44}">
      <dgm:prSet/>
      <dgm:spPr/>
      <dgm:t>
        <a:bodyPr/>
        <a:lstStyle/>
        <a:p>
          <a:endParaRPr lang="zh-CN" altLang="en-US"/>
        </a:p>
      </dgm:t>
    </dgm:pt>
    <dgm:pt modelId="{12399717-D2CD-4018-BE7D-5C9ABF6A003E}" type="sibTrans" cxnId="{2E8F75D7-678F-4552-A5CA-9F861E8F3E44}">
      <dgm:prSet/>
      <dgm:spPr/>
      <dgm:t>
        <a:bodyPr/>
        <a:lstStyle/>
        <a:p>
          <a:endParaRPr lang="zh-CN" altLang="en-US"/>
        </a:p>
      </dgm:t>
    </dgm:pt>
    <dgm:pt modelId="{0D814AD9-8182-43E8-928B-6CFAEEC126DC}" type="pres">
      <dgm:prSet presAssocID="{B648629F-4528-4A5F-B4AA-C4D5362603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9D0CB2-6963-4D7D-847C-9CBDE092B8D8}" type="pres">
      <dgm:prSet presAssocID="{B648629F-4528-4A5F-B4AA-C4D536260377}" presName="tSp" presStyleCnt="0"/>
      <dgm:spPr/>
    </dgm:pt>
    <dgm:pt modelId="{170D104D-BEB8-4B38-A608-BFA61BBB54A3}" type="pres">
      <dgm:prSet presAssocID="{B648629F-4528-4A5F-B4AA-C4D536260377}" presName="bSp" presStyleCnt="0"/>
      <dgm:spPr/>
    </dgm:pt>
    <dgm:pt modelId="{D9F42206-08C6-440F-9B48-6B0E9B8EA666}" type="pres">
      <dgm:prSet presAssocID="{B648629F-4528-4A5F-B4AA-C4D536260377}" presName="process" presStyleCnt="0"/>
      <dgm:spPr/>
    </dgm:pt>
    <dgm:pt modelId="{E614EC25-AF2F-4486-A366-7E22B515F46C}" type="pres">
      <dgm:prSet presAssocID="{7D6EF391-486A-4252-87B7-CCF2A91CAD50}" presName="composite1" presStyleCnt="0"/>
      <dgm:spPr/>
    </dgm:pt>
    <dgm:pt modelId="{BA304E04-7291-4891-908E-FC2D61DF65C5}" type="pres">
      <dgm:prSet presAssocID="{7D6EF391-486A-4252-87B7-CCF2A91CAD50}" presName="dummyNode1" presStyleLbl="node1" presStyleIdx="0" presStyleCnt="3"/>
      <dgm:spPr/>
    </dgm:pt>
    <dgm:pt modelId="{2F6ADBB1-27F2-4119-913F-1CBD58F3AEB7}" type="pres">
      <dgm:prSet presAssocID="{7D6EF391-486A-4252-87B7-CCF2A91CAD50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36392E-CBC3-4D51-8AB9-1C0F625B7A72}" type="pres">
      <dgm:prSet presAssocID="{7D6EF391-486A-4252-87B7-CCF2A91CAD5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F3E930-5161-4113-B8DB-ADB1F5A8B151}" type="pres">
      <dgm:prSet presAssocID="{7D6EF391-486A-4252-87B7-CCF2A91CAD50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3684AE-BC61-4C91-B28D-C0F3362FCBCC}" type="pres">
      <dgm:prSet presAssocID="{7D6EF391-486A-4252-87B7-CCF2A91CAD50}" presName="connSite1" presStyleCnt="0"/>
      <dgm:spPr/>
    </dgm:pt>
    <dgm:pt modelId="{7091BFA6-63D0-4669-9666-6AF53DA421E7}" type="pres">
      <dgm:prSet presAssocID="{833F24A5-E65F-49A3-B732-191D841975BB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ABC76419-C13E-4152-9F26-1FAE86F99FEB}" type="pres">
      <dgm:prSet presAssocID="{CFAD5564-FF67-4AC6-BFBC-BDE8A3AAC492}" presName="composite2" presStyleCnt="0"/>
      <dgm:spPr/>
    </dgm:pt>
    <dgm:pt modelId="{82A9B178-A1AC-419E-B168-6385643D9987}" type="pres">
      <dgm:prSet presAssocID="{CFAD5564-FF67-4AC6-BFBC-BDE8A3AAC492}" presName="dummyNode2" presStyleLbl="node1" presStyleIdx="0" presStyleCnt="3"/>
      <dgm:spPr/>
    </dgm:pt>
    <dgm:pt modelId="{79ED53A1-BE99-4218-A1DD-4C29E847A501}" type="pres">
      <dgm:prSet presAssocID="{CFAD5564-FF67-4AC6-BFBC-BDE8A3AAC492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6B8F7-EF1A-430F-B498-4B2665B52BD1}" type="pres">
      <dgm:prSet presAssocID="{CFAD5564-FF67-4AC6-BFBC-BDE8A3AAC492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7F7391-21D5-4187-BA52-462DF373D971}" type="pres">
      <dgm:prSet presAssocID="{CFAD5564-FF67-4AC6-BFBC-BDE8A3AAC492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822C2D-DC3D-43BE-840D-E062E90A9294}" type="pres">
      <dgm:prSet presAssocID="{CFAD5564-FF67-4AC6-BFBC-BDE8A3AAC492}" presName="connSite2" presStyleCnt="0"/>
      <dgm:spPr/>
    </dgm:pt>
    <dgm:pt modelId="{B286BC7F-892F-44FA-81C7-F73D643C0D46}" type="pres">
      <dgm:prSet presAssocID="{9E73A7F6-61F0-4EED-81E1-7411FDD161AA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170DBC8E-47A5-45A3-B159-BB06A415C569}" type="pres">
      <dgm:prSet presAssocID="{4A9A8910-E5BC-4420-A3F5-17FAD604418C}" presName="composite1" presStyleCnt="0"/>
      <dgm:spPr/>
    </dgm:pt>
    <dgm:pt modelId="{6B7954C4-5B2E-4FED-AA8B-F233EDDE2531}" type="pres">
      <dgm:prSet presAssocID="{4A9A8910-E5BC-4420-A3F5-17FAD604418C}" presName="dummyNode1" presStyleLbl="node1" presStyleIdx="1" presStyleCnt="3"/>
      <dgm:spPr/>
    </dgm:pt>
    <dgm:pt modelId="{FCCD3268-3002-4FEA-8CD4-BC685B5BA8A6}" type="pres">
      <dgm:prSet presAssocID="{4A9A8910-E5BC-4420-A3F5-17FAD604418C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2080F8-7A28-4336-872A-D2FE911C79C5}" type="pres">
      <dgm:prSet presAssocID="{4A9A8910-E5BC-4420-A3F5-17FAD604418C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33D10D-CB85-46E6-8249-FF42A182561B}" type="pres">
      <dgm:prSet presAssocID="{4A9A8910-E5BC-4420-A3F5-17FAD604418C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509C3-FE3E-4FE2-8F03-7463F799BAEC}" type="pres">
      <dgm:prSet presAssocID="{4A9A8910-E5BC-4420-A3F5-17FAD604418C}" presName="connSite1" presStyleCnt="0"/>
      <dgm:spPr/>
    </dgm:pt>
  </dgm:ptLst>
  <dgm:cxnLst>
    <dgm:cxn modelId="{447CFAC7-0D5C-4B6A-AD5A-956682F905C9}" srcId="{CFAD5564-FF67-4AC6-BFBC-BDE8A3AAC492}" destId="{BA581197-91EB-4F88-87A4-AF6FE135CBE5}" srcOrd="0" destOrd="0" parTransId="{BE6D1CD1-FD65-422E-ACCF-0BF633A4652D}" sibTransId="{B78C165B-CDF6-48F4-919E-DD978419D16B}"/>
    <dgm:cxn modelId="{8CD8827F-D9D8-4624-B939-84BD376C337F}" srcId="{B648629F-4528-4A5F-B4AA-C4D536260377}" destId="{CFAD5564-FF67-4AC6-BFBC-BDE8A3AAC492}" srcOrd="1" destOrd="0" parTransId="{7A003E13-39AB-4F36-AF60-F81120864C8A}" sibTransId="{9E73A7F6-61F0-4EED-81E1-7411FDD161AA}"/>
    <dgm:cxn modelId="{1B49166F-7584-4C70-8EB7-C14601F9FA77}" type="presOf" srcId="{D7B854A0-C069-4471-BFD8-E637A68E3576}" destId="{2F6ADBB1-27F2-4119-913F-1CBD58F3AEB7}" srcOrd="0" destOrd="0" presId="urn:microsoft.com/office/officeart/2005/8/layout/hProcess4#1"/>
    <dgm:cxn modelId="{E39A89DF-8FAF-4B53-8656-844642CEF452}" type="presOf" srcId="{E07F23A6-4E5E-473E-BC56-558247150384}" destId="{0156B8F7-EF1A-430F-B498-4B2665B52BD1}" srcOrd="1" destOrd="1" presId="urn:microsoft.com/office/officeart/2005/8/layout/hProcess4#1"/>
    <dgm:cxn modelId="{B8D5038A-1387-432C-8E2D-C8D23BF9BA0A}" srcId="{4A9A8910-E5BC-4420-A3F5-17FAD604418C}" destId="{BC8E214D-2DD4-46C4-AAF9-5629587D35A8}" srcOrd="1" destOrd="0" parTransId="{068BDA50-1772-4B95-AB06-BC9C8CDD6783}" sibTransId="{F92839A1-FBB5-4072-8E31-9882B38A6F46}"/>
    <dgm:cxn modelId="{CB903812-144F-46E8-9256-42736FE3E4BD}" srcId="{4A9A8910-E5BC-4420-A3F5-17FAD604418C}" destId="{52608FDD-19E5-461B-A220-365E0CC37CC7}" srcOrd="0" destOrd="0" parTransId="{3A5A41C6-F6C5-4DB3-8D50-8F48C38C3584}" sibTransId="{9601A549-2567-4CEE-A274-A52F1D3966C4}"/>
    <dgm:cxn modelId="{8EE83F97-9CA7-4798-A165-932E2FFB17C3}" type="presOf" srcId="{B648629F-4528-4A5F-B4AA-C4D536260377}" destId="{0D814AD9-8182-43E8-928B-6CFAEEC126DC}" srcOrd="0" destOrd="0" presId="urn:microsoft.com/office/officeart/2005/8/layout/hProcess4#1"/>
    <dgm:cxn modelId="{5762BC50-72C3-40E6-B6BB-B0EDDE7EAA9F}" type="presOf" srcId="{BC8E214D-2DD4-46C4-AAF9-5629587D35A8}" destId="{F82080F8-7A28-4336-872A-D2FE911C79C5}" srcOrd="1" destOrd="1" presId="urn:microsoft.com/office/officeart/2005/8/layout/hProcess4#1"/>
    <dgm:cxn modelId="{E642B162-20F0-4C2A-8AAD-B24D92E56705}" type="presOf" srcId="{E78E220A-0134-4E44-B356-D504C89C838F}" destId="{E636392E-CBC3-4D51-8AB9-1C0F625B7A72}" srcOrd="1" destOrd="2" presId="urn:microsoft.com/office/officeart/2005/8/layout/hProcess4#1"/>
    <dgm:cxn modelId="{778FE01A-7551-419F-809E-3DF564A1424C}" srcId="{7D6EF391-486A-4252-87B7-CCF2A91CAD50}" destId="{D7B854A0-C069-4471-BFD8-E637A68E3576}" srcOrd="0" destOrd="0" parTransId="{A8CD9DB9-7EEF-4212-95B2-4A283FA35C3E}" sibTransId="{78FCE7B4-EDC5-4757-8163-0FAD5C8A3440}"/>
    <dgm:cxn modelId="{25AF67EC-26E1-4CD3-885F-C066429460F1}" srcId="{7D6EF391-486A-4252-87B7-CCF2A91CAD50}" destId="{2DD191B7-5164-4F0B-B17D-B721CDE1A29C}" srcOrd="1" destOrd="0" parTransId="{942E5440-312F-4DB0-A35B-4B4D44F26DF2}" sibTransId="{A633F507-8C7F-46D5-8008-DD3D0C60B54C}"/>
    <dgm:cxn modelId="{8E0C9101-182E-496B-A6C3-48D16D9A7B2B}" type="presOf" srcId="{4A9A8910-E5BC-4420-A3F5-17FAD604418C}" destId="{D933D10D-CB85-46E6-8249-FF42A182561B}" srcOrd="0" destOrd="0" presId="urn:microsoft.com/office/officeart/2005/8/layout/hProcess4#1"/>
    <dgm:cxn modelId="{8E0EE3EB-95A4-44A7-956D-D59D5153BA36}" type="presOf" srcId="{BC8E214D-2DD4-46C4-AAF9-5629587D35A8}" destId="{FCCD3268-3002-4FEA-8CD4-BC685B5BA8A6}" srcOrd="0" destOrd="1" presId="urn:microsoft.com/office/officeart/2005/8/layout/hProcess4#1"/>
    <dgm:cxn modelId="{36ABD620-74B3-4975-9C06-09089F04B1A9}" type="presOf" srcId="{52608FDD-19E5-461B-A220-365E0CC37CC7}" destId="{FCCD3268-3002-4FEA-8CD4-BC685B5BA8A6}" srcOrd="0" destOrd="0" presId="urn:microsoft.com/office/officeart/2005/8/layout/hProcess4#1"/>
    <dgm:cxn modelId="{E2D8B124-55A0-4C5C-AD1F-F3A2B5A7BCE6}" type="presOf" srcId="{CFAD5564-FF67-4AC6-BFBC-BDE8A3AAC492}" destId="{837F7391-21D5-4187-BA52-462DF373D971}" srcOrd="0" destOrd="0" presId="urn:microsoft.com/office/officeart/2005/8/layout/hProcess4#1"/>
    <dgm:cxn modelId="{AF2F0F67-5EC6-492B-9C39-73DD771BE7C5}" type="presOf" srcId="{52608FDD-19E5-461B-A220-365E0CC37CC7}" destId="{F82080F8-7A28-4336-872A-D2FE911C79C5}" srcOrd="1" destOrd="0" presId="urn:microsoft.com/office/officeart/2005/8/layout/hProcess4#1"/>
    <dgm:cxn modelId="{2E8F75D7-678F-4552-A5CA-9F861E8F3E44}" srcId="{7D6EF391-486A-4252-87B7-CCF2A91CAD50}" destId="{E78E220A-0134-4E44-B356-D504C89C838F}" srcOrd="2" destOrd="0" parTransId="{ADC40EDB-DADF-4B51-B669-173C884035A7}" sibTransId="{12399717-D2CD-4018-BE7D-5C9ABF6A003E}"/>
    <dgm:cxn modelId="{FAC1EE90-A4FA-42B1-BA37-20FC828FBEC8}" srcId="{CFAD5564-FF67-4AC6-BFBC-BDE8A3AAC492}" destId="{E07F23A6-4E5E-473E-BC56-558247150384}" srcOrd="1" destOrd="0" parTransId="{C5D2A09A-2134-4489-8954-29B374C04DC3}" sibTransId="{3A21F5F0-20D6-4EA4-9573-C0D97DA9F4F0}"/>
    <dgm:cxn modelId="{152695B5-9B18-418D-9C57-68B941AF7B58}" type="presOf" srcId="{7D6EF391-486A-4252-87B7-CCF2A91CAD50}" destId="{E0F3E930-5161-4113-B8DB-ADB1F5A8B151}" srcOrd="0" destOrd="0" presId="urn:microsoft.com/office/officeart/2005/8/layout/hProcess4#1"/>
    <dgm:cxn modelId="{027120C6-DA47-48E9-BF7D-BEB09BF28690}" type="presOf" srcId="{E07F23A6-4E5E-473E-BC56-558247150384}" destId="{79ED53A1-BE99-4218-A1DD-4C29E847A501}" srcOrd="0" destOrd="1" presId="urn:microsoft.com/office/officeart/2005/8/layout/hProcess4#1"/>
    <dgm:cxn modelId="{3C58C644-B39B-45E4-AD1D-E51296B88415}" type="presOf" srcId="{9E73A7F6-61F0-4EED-81E1-7411FDD161AA}" destId="{B286BC7F-892F-44FA-81C7-F73D643C0D46}" srcOrd="0" destOrd="0" presId="urn:microsoft.com/office/officeart/2005/8/layout/hProcess4#1"/>
    <dgm:cxn modelId="{4CA9FAD4-C4C9-4AC3-8CC3-D2A21F3CCF0D}" type="presOf" srcId="{BA581197-91EB-4F88-87A4-AF6FE135CBE5}" destId="{0156B8F7-EF1A-430F-B498-4B2665B52BD1}" srcOrd="1" destOrd="0" presId="urn:microsoft.com/office/officeart/2005/8/layout/hProcess4#1"/>
    <dgm:cxn modelId="{E97D0783-B86A-4EF7-9FF1-E65A50B14D58}" type="presOf" srcId="{833F24A5-E65F-49A3-B732-191D841975BB}" destId="{7091BFA6-63D0-4669-9666-6AF53DA421E7}" srcOrd="0" destOrd="0" presId="urn:microsoft.com/office/officeart/2005/8/layout/hProcess4#1"/>
    <dgm:cxn modelId="{A2F7922A-970E-443F-940E-ED619C71291E}" type="presOf" srcId="{BA581197-91EB-4F88-87A4-AF6FE135CBE5}" destId="{79ED53A1-BE99-4218-A1DD-4C29E847A501}" srcOrd="0" destOrd="0" presId="urn:microsoft.com/office/officeart/2005/8/layout/hProcess4#1"/>
    <dgm:cxn modelId="{6344F7F6-FDE0-4BAF-B437-B62B71CCC88E}" type="presOf" srcId="{D7B854A0-C069-4471-BFD8-E637A68E3576}" destId="{E636392E-CBC3-4D51-8AB9-1C0F625B7A72}" srcOrd="1" destOrd="0" presId="urn:microsoft.com/office/officeart/2005/8/layout/hProcess4#1"/>
    <dgm:cxn modelId="{AAD5E865-133F-47F9-9A60-6ECDA5380085}" srcId="{B648629F-4528-4A5F-B4AA-C4D536260377}" destId="{4A9A8910-E5BC-4420-A3F5-17FAD604418C}" srcOrd="2" destOrd="0" parTransId="{FD17DD5E-C6DB-4C5E-A451-A145E4C176A3}" sibTransId="{62402139-F510-4682-90D9-FFFA9DB07163}"/>
    <dgm:cxn modelId="{3F83EC87-B74D-4355-8106-AC6E16B61C90}" type="presOf" srcId="{E78E220A-0134-4E44-B356-D504C89C838F}" destId="{2F6ADBB1-27F2-4119-913F-1CBD58F3AEB7}" srcOrd="0" destOrd="2" presId="urn:microsoft.com/office/officeart/2005/8/layout/hProcess4#1"/>
    <dgm:cxn modelId="{A06C5DE8-5F4A-43A7-8C85-413829F081A6}" type="presOf" srcId="{2DD191B7-5164-4F0B-B17D-B721CDE1A29C}" destId="{2F6ADBB1-27F2-4119-913F-1CBD58F3AEB7}" srcOrd="0" destOrd="1" presId="urn:microsoft.com/office/officeart/2005/8/layout/hProcess4#1"/>
    <dgm:cxn modelId="{9AA98DFC-47FA-4B16-AEF9-C419695BBA1A}" type="presOf" srcId="{2DD191B7-5164-4F0B-B17D-B721CDE1A29C}" destId="{E636392E-CBC3-4D51-8AB9-1C0F625B7A72}" srcOrd="1" destOrd="1" presId="urn:microsoft.com/office/officeart/2005/8/layout/hProcess4#1"/>
    <dgm:cxn modelId="{C5D21B34-C973-49A8-B503-04A44452C95C}" srcId="{B648629F-4528-4A5F-B4AA-C4D536260377}" destId="{7D6EF391-486A-4252-87B7-CCF2A91CAD50}" srcOrd="0" destOrd="0" parTransId="{FAECC7E7-A0E7-4CB3-BF70-A724F745D43F}" sibTransId="{833F24A5-E65F-49A3-B732-191D841975BB}"/>
    <dgm:cxn modelId="{BC966E50-37DD-464F-8AFA-6BF1CAFAB8F6}" type="presParOf" srcId="{0D814AD9-8182-43E8-928B-6CFAEEC126DC}" destId="{929D0CB2-6963-4D7D-847C-9CBDE092B8D8}" srcOrd="0" destOrd="0" presId="urn:microsoft.com/office/officeart/2005/8/layout/hProcess4#1"/>
    <dgm:cxn modelId="{85E8252D-E249-42B4-981B-4BFC8E505588}" type="presParOf" srcId="{0D814AD9-8182-43E8-928B-6CFAEEC126DC}" destId="{170D104D-BEB8-4B38-A608-BFA61BBB54A3}" srcOrd="1" destOrd="0" presId="urn:microsoft.com/office/officeart/2005/8/layout/hProcess4#1"/>
    <dgm:cxn modelId="{CED4B84C-FD0D-44D6-B357-9A5A20A5F69D}" type="presParOf" srcId="{0D814AD9-8182-43E8-928B-6CFAEEC126DC}" destId="{D9F42206-08C6-440F-9B48-6B0E9B8EA666}" srcOrd="2" destOrd="0" presId="urn:microsoft.com/office/officeart/2005/8/layout/hProcess4#1"/>
    <dgm:cxn modelId="{8915438E-0A37-4411-9624-EBE04EF2B8FA}" type="presParOf" srcId="{D9F42206-08C6-440F-9B48-6B0E9B8EA666}" destId="{E614EC25-AF2F-4486-A366-7E22B515F46C}" srcOrd="0" destOrd="0" presId="urn:microsoft.com/office/officeart/2005/8/layout/hProcess4#1"/>
    <dgm:cxn modelId="{86F17A46-1522-4DB0-A821-4E4C1BD5D702}" type="presParOf" srcId="{E614EC25-AF2F-4486-A366-7E22B515F46C}" destId="{BA304E04-7291-4891-908E-FC2D61DF65C5}" srcOrd="0" destOrd="0" presId="urn:microsoft.com/office/officeart/2005/8/layout/hProcess4#1"/>
    <dgm:cxn modelId="{C761FB5F-8EBC-4C3F-86ED-8853DE9D014C}" type="presParOf" srcId="{E614EC25-AF2F-4486-A366-7E22B515F46C}" destId="{2F6ADBB1-27F2-4119-913F-1CBD58F3AEB7}" srcOrd="1" destOrd="0" presId="urn:microsoft.com/office/officeart/2005/8/layout/hProcess4#1"/>
    <dgm:cxn modelId="{DA9EDD6D-EB4E-4276-90EF-A2F3355C657D}" type="presParOf" srcId="{E614EC25-AF2F-4486-A366-7E22B515F46C}" destId="{E636392E-CBC3-4D51-8AB9-1C0F625B7A72}" srcOrd="2" destOrd="0" presId="urn:microsoft.com/office/officeart/2005/8/layout/hProcess4#1"/>
    <dgm:cxn modelId="{41E3D8AE-5300-4564-A266-D19F6DAF08C9}" type="presParOf" srcId="{E614EC25-AF2F-4486-A366-7E22B515F46C}" destId="{E0F3E930-5161-4113-B8DB-ADB1F5A8B151}" srcOrd="3" destOrd="0" presId="urn:microsoft.com/office/officeart/2005/8/layout/hProcess4#1"/>
    <dgm:cxn modelId="{91BA036E-7D40-4B93-9847-37B4929D5078}" type="presParOf" srcId="{E614EC25-AF2F-4486-A366-7E22B515F46C}" destId="{D23684AE-BC61-4C91-B28D-C0F3362FCBCC}" srcOrd="4" destOrd="0" presId="urn:microsoft.com/office/officeart/2005/8/layout/hProcess4#1"/>
    <dgm:cxn modelId="{899A211E-BB4D-4198-8D30-B933DF1D5C51}" type="presParOf" srcId="{D9F42206-08C6-440F-9B48-6B0E9B8EA666}" destId="{7091BFA6-63D0-4669-9666-6AF53DA421E7}" srcOrd="1" destOrd="0" presId="urn:microsoft.com/office/officeart/2005/8/layout/hProcess4#1"/>
    <dgm:cxn modelId="{DCFE7ACD-2A00-4CCD-B0AF-77C9499F6A1E}" type="presParOf" srcId="{D9F42206-08C6-440F-9B48-6B0E9B8EA666}" destId="{ABC76419-C13E-4152-9F26-1FAE86F99FEB}" srcOrd="2" destOrd="0" presId="urn:microsoft.com/office/officeart/2005/8/layout/hProcess4#1"/>
    <dgm:cxn modelId="{70D741F8-1981-40CA-B635-A688364B432B}" type="presParOf" srcId="{ABC76419-C13E-4152-9F26-1FAE86F99FEB}" destId="{82A9B178-A1AC-419E-B168-6385643D9987}" srcOrd="0" destOrd="0" presId="urn:microsoft.com/office/officeart/2005/8/layout/hProcess4#1"/>
    <dgm:cxn modelId="{857FB02C-D1FB-4355-A0D3-02DF0471896A}" type="presParOf" srcId="{ABC76419-C13E-4152-9F26-1FAE86F99FEB}" destId="{79ED53A1-BE99-4218-A1DD-4C29E847A501}" srcOrd="1" destOrd="0" presId="urn:microsoft.com/office/officeart/2005/8/layout/hProcess4#1"/>
    <dgm:cxn modelId="{52E1A102-C6BA-4845-915F-7D9BBFDCAC3D}" type="presParOf" srcId="{ABC76419-C13E-4152-9F26-1FAE86F99FEB}" destId="{0156B8F7-EF1A-430F-B498-4B2665B52BD1}" srcOrd="2" destOrd="0" presId="urn:microsoft.com/office/officeart/2005/8/layout/hProcess4#1"/>
    <dgm:cxn modelId="{1FC3755D-612D-4A81-8DFF-B3CE5DC4B985}" type="presParOf" srcId="{ABC76419-C13E-4152-9F26-1FAE86F99FEB}" destId="{837F7391-21D5-4187-BA52-462DF373D971}" srcOrd="3" destOrd="0" presId="urn:microsoft.com/office/officeart/2005/8/layout/hProcess4#1"/>
    <dgm:cxn modelId="{6C15ADBE-1346-4934-ABAB-2FDF020CD112}" type="presParOf" srcId="{ABC76419-C13E-4152-9F26-1FAE86F99FEB}" destId="{9A822C2D-DC3D-43BE-840D-E062E90A9294}" srcOrd="4" destOrd="0" presId="urn:microsoft.com/office/officeart/2005/8/layout/hProcess4#1"/>
    <dgm:cxn modelId="{F16A6930-B53F-4F79-A359-4259838888CA}" type="presParOf" srcId="{D9F42206-08C6-440F-9B48-6B0E9B8EA666}" destId="{B286BC7F-892F-44FA-81C7-F73D643C0D46}" srcOrd="3" destOrd="0" presId="urn:microsoft.com/office/officeart/2005/8/layout/hProcess4#1"/>
    <dgm:cxn modelId="{706FCF58-FD63-413C-91E4-675C5A268EA2}" type="presParOf" srcId="{D9F42206-08C6-440F-9B48-6B0E9B8EA666}" destId="{170DBC8E-47A5-45A3-B159-BB06A415C569}" srcOrd="4" destOrd="0" presId="urn:microsoft.com/office/officeart/2005/8/layout/hProcess4#1"/>
    <dgm:cxn modelId="{E9EF3DB4-B83C-4B4B-8C5A-F5D88F7E5794}" type="presParOf" srcId="{170DBC8E-47A5-45A3-B159-BB06A415C569}" destId="{6B7954C4-5B2E-4FED-AA8B-F233EDDE2531}" srcOrd="0" destOrd="0" presId="urn:microsoft.com/office/officeart/2005/8/layout/hProcess4#1"/>
    <dgm:cxn modelId="{8836BE37-F1C5-49FF-BA06-C25840995CEA}" type="presParOf" srcId="{170DBC8E-47A5-45A3-B159-BB06A415C569}" destId="{FCCD3268-3002-4FEA-8CD4-BC685B5BA8A6}" srcOrd="1" destOrd="0" presId="urn:microsoft.com/office/officeart/2005/8/layout/hProcess4#1"/>
    <dgm:cxn modelId="{F174DAC0-A2E4-485E-A17E-E72A6C45B362}" type="presParOf" srcId="{170DBC8E-47A5-45A3-B159-BB06A415C569}" destId="{F82080F8-7A28-4336-872A-D2FE911C79C5}" srcOrd="2" destOrd="0" presId="urn:microsoft.com/office/officeart/2005/8/layout/hProcess4#1"/>
    <dgm:cxn modelId="{4B553BB5-1A9B-4C79-A041-334BA216185F}" type="presParOf" srcId="{170DBC8E-47A5-45A3-B159-BB06A415C569}" destId="{D933D10D-CB85-46E6-8249-FF42A182561B}" srcOrd="3" destOrd="0" presId="urn:microsoft.com/office/officeart/2005/8/layout/hProcess4#1"/>
    <dgm:cxn modelId="{660663C7-B1BD-49A4-A294-A4D58F80FFF9}" type="presParOf" srcId="{170DBC8E-47A5-45A3-B159-BB06A415C569}" destId="{5B2509C3-FE3E-4FE2-8F03-7463F799BAEC}" srcOrd="4" destOrd="0" presId="urn:microsoft.com/office/officeart/2005/8/layout/hProcess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8A4232-B0AF-47AF-B63C-B62F97D3FB11}" type="doc">
      <dgm:prSet loTypeId="urn:microsoft.com/office/officeart/2005/8/layout/process5#1" loCatId="process" qsTypeId="urn:microsoft.com/office/officeart/2005/8/quickstyle/simple2#2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4A69EAC-1C0D-4A10-8A24-BF7477C133A8}">
      <dgm:prSet phldrT="[文本]" custT="1"/>
      <dgm:spPr/>
      <dgm:t>
        <a:bodyPr/>
        <a:lstStyle/>
        <a:p>
          <a:r>
            <a:rPr lang="zh-CN" altLang="en-US" sz="2000" b="1" dirty="0" smtClean="0"/>
            <a:t>信号处理语音</a:t>
          </a:r>
          <a:endParaRPr lang="zh-CN" altLang="en-US" sz="2000" b="1" dirty="0"/>
        </a:p>
      </dgm:t>
    </dgm:pt>
    <dgm:pt modelId="{2F7E2A86-5317-4BCC-BC60-7ECEC09D61E2}" type="parTrans" cxnId="{DA6C959D-31B0-41B0-9D53-C8A78A3CE7B8}">
      <dgm:prSet/>
      <dgm:spPr/>
      <dgm:t>
        <a:bodyPr/>
        <a:lstStyle/>
        <a:p>
          <a:endParaRPr lang="zh-CN" altLang="en-US"/>
        </a:p>
      </dgm:t>
    </dgm:pt>
    <dgm:pt modelId="{114C3D43-5F45-46A3-8ACD-7AED2F99E3FE}" type="sibTrans" cxnId="{DA6C959D-31B0-41B0-9D53-C8A78A3CE7B8}">
      <dgm:prSet/>
      <dgm:spPr/>
      <dgm:t>
        <a:bodyPr/>
        <a:lstStyle/>
        <a:p>
          <a:endParaRPr lang="zh-CN" altLang="en-US"/>
        </a:p>
      </dgm:t>
    </dgm:pt>
    <dgm:pt modelId="{5BBD31F6-A59D-4A14-85EE-85DEA88A125C}">
      <dgm:prSet phldrT="[文本]"/>
      <dgm:spPr/>
      <dgm:t>
        <a:bodyPr/>
        <a:lstStyle/>
        <a:p>
          <a:r>
            <a:rPr lang="zh-CN" altLang="en-US" sz="1400" dirty="0" smtClean="0"/>
            <a:t>小波变换</a:t>
          </a:r>
          <a:endParaRPr lang="zh-CN" altLang="en-US" sz="1400" dirty="0"/>
        </a:p>
      </dgm:t>
    </dgm:pt>
    <dgm:pt modelId="{55A54A90-BC11-4237-AE60-022D8E8ADB9B}" type="parTrans" cxnId="{CF35CFF2-8C94-47FF-97CC-68F876529374}">
      <dgm:prSet/>
      <dgm:spPr/>
      <dgm:t>
        <a:bodyPr/>
        <a:lstStyle/>
        <a:p>
          <a:endParaRPr lang="zh-CN" altLang="en-US"/>
        </a:p>
      </dgm:t>
    </dgm:pt>
    <dgm:pt modelId="{DD97CE42-C7E3-4113-92A3-A24691136CFF}" type="sibTrans" cxnId="{CF35CFF2-8C94-47FF-97CC-68F876529374}">
      <dgm:prSet/>
      <dgm:spPr/>
      <dgm:t>
        <a:bodyPr/>
        <a:lstStyle/>
        <a:p>
          <a:endParaRPr lang="zh-CN" altLang="en-US"/>
        </a:p>
      </dgm:t>
    </dgm:pt>
    <dgm:pt modelId="{1C04E1D6-A49F-4BCA-A1F4-18B9D4CF2E7A}">
      <dgm:prSet phldrT="[文本]" custT="1"/>
      <dgm:spPr/>
      <dgm:t>
        <a:bodyPr/>
        <a:lstStyle/>
        <a:p>
          <a:r>
            <a:rPr lang="zh-CN" altLang="en-US" sz="2000" b="1" dirty="0" smtClean="0"/>
            <a:t>通用特征</a:t>
          </a:r>
          <a:endParaRPr lang="zh-CN" altLang="en-US" sz="2000" b="1" dirty="0"/>
        </a:p>
      </dgm:t>
    </dgm:pt>
    <dgm:pt modelId="{A86E35EF-47B2-42EA-8FBD-AE90F1D4BC1C}" type="parTrans" cxnId="{D7E26162-AEF3-44CB-8757-2F13A6E4BA8A}">
      <dgm:prSet/>
      <dgm:spPr/>
      <dgm:t>
        <a:bodyPr/>
        <a:lstStyle/>
        <a:p>
          <a:endParaRPr lang="zh-CN" altLang="en-US"/>
        </a:p>
      </dgm:t>
    </dgm:pt>
    <dgm:pt modelId="{6BAD5790-205D-4270-85E2-754AE7025D0A}" type="sibTrans" cxnId="{D7E26162-AEF3-44CB-8757-2F13A6E4BA8A}">
      <dgm:prSet/>
      <dgm:spPr/>
      <dgm:t>
        <a:bodyPr/>
        <a:lstStyle/>
        <a:p>
          <a:endParaRPr lang="zh-CN" altLang="en-US"/>
        </a:p>
      </dgm:t>
    </dgm:pt>
    <dgm:pt modelId="{30196E74-0140-4CFD-9EDF-94655D7182AE}">
      <dgm:prSet phldrT="[文本]"/>
      <dgm:spPr/>
      <dgm:t>
        <a:bodyPr/>
        <a:lstStyle/>
        <a:p>
          <a:r>
            <a:rPr lang="zh-CN" altLang="en-US" sz="1400" dirty="0" smtClean="0"/>
            <a:t>深度学习</a:t>
          </a:r>
          <a:endParaRPr lang="zh-CN" altLang="en-US" sz="1400" dirty="0"/>
        </a:p>
      </dgm:t>
    </dgm:pt>
    <dgm:pt modelId="{E3D23B8D-5D23-4E85-A987-D3FEAD8B6821}" type="parTrans" cxnId="{E0D4F123-820A-4A9C-ACE5-845B6D18FEB2}">
      <dgm:prSet/>
      <dgm:spPr/>
      <dgm:t>
        <a:bodyPr/>
        <a:lstStyle/>
        <a:p>
          <a:endParaRPr lang="zh-CN" altLang="en-US"/>
        </a:p>
      </dgm:t>
    </dgm:pt>
    <dgm:pt modelId="{2F2825C6-5CB9-42C6-BEC6-DC6C1482486C}" type="sibTrans" cxnId="{E0D4F123-820A-4A9C-ACE5-845B6D18FEB2}">
      <dgm:prSet/>
      <dgm:spPr/>
      <dgm:t>
        <a:bodyPr/>
        <a:lstStyle/>
        <a:p>
          <a:endParaRPr lang="zh-CN" altLang="en-US"/>
        </a:p>
      </dgm:t>
    </dgm:pt>
    <dgm:pt modelId="{5253089F-93BB-4487-8239-7DF246D8DFFF}">
      <dgm:prSet phldrT="[文本]" custT="1"/>
      <dgm:spPr/>
      <dgm:t>
        <a:bodyPr/>
        <a:lstStyle/>
        <a:p>
          <a:r>
            <a:rPr lang="zh-CN" altLang="en-US" sz="2000" b="1" dirty="0" smtClean="0"/>
            <a:t>环境适应特征</a:t>
          </a:r>
          <a:endParaRPr lang="zh-CN" altLang="en-US" sz="2000" b="1" dirty="0"/>
        </a:p>
      </dgm:t>
    </dgm:pt>
    <dgm:pt modelId="{04E3FBB8-B6B1-41BA-A999-9950CFD8AAB5}" type="parTrans" cxnId="{0C798C56-096D-4514-8505-3CAA5E27B915}">
      <dgm:prSet/>
      <dgm:spPr/>
      <dgm:t>
        <a:bodyPr/>
        <a:lstStyle/>
        <a:p>
          <a:endParaRPr lang="zh-CN" altLang="en-US"/>
        </a:p>
      </dgm:t>
    </dgm:pt>
    <dgm:pt modelId="{66A46C6C-AC6E-469E-9B41-1333D1557C30}" type="sibTrans" cxnId="{0C798C56-096D-4514-8505-3CAA5E27B915}">
      <dgm:prSet/>
      <dgm:spPr/>
      <dgm:t>
        <a:bodyPr/>
        <a:lstStyle/>
        <a:p>
          <a:endParaRPr lang="zh-CN" altLang="en-US"/>
        </a:p>
      </dgm:t>
    </dgm:pt>
    <dgm:pt modelId="{9EF4BF6A-9705-4306-8FF3-B4D8E35DBC35}">
      <dgm:prSet phldrT="[文本]"/>
      <dgm:spPr/>
      <dgm:t>
        <a:bodyPr/>
        <a:lstStyle/>
        <a:p>
          <a:r>
            <a:rPr lang="zh-CN" altLang="en-US" sz="1400" dirty="0" smtClean="0"/>
            <a:t>环境适应强化学习</a:t>
          </a:r>
          <a:endParaRPr lang="zh-CN" altLang="en-US" sz="1400" dirty="0"/>
        </a:p>
      </dgm:t>
    </dgm:pt>
    <dgm:pt modelId="{E806F3A9-A7C6-470F-9C54-F0D29F0465BA}" type="parTrans" cxnId="{7A74B582-1552-4498-8BD5-9EFF260CFB05}">
      <dgm:prSet/>
      <dgm:spPr/>
      <dgm:t>
        <a:bodyPr/>
        <a:lstStyle/>
        <a:p>
          <a:endParaRPr lang="zh-CN" altLang="en-US"/>
        </a:p>
      </dgm:t>
    </dgm:pt>
    <dgm:pt modelId="{4A33E67B-A42D-48BE-9123-15423323A39D}" type="sibTrans" cxnId="{7A74B582-1552-4498-8BD5-9EFF260CFB05}">
      <dgm:prSet/>
      <dgm:spPr/>
      <dgm:t>
        <a:bodyPr/>
        <a:lstStyle/>
        <a:p>
          <a:endParaRPr lang="zh-CN" altLang="en-US"/>
        </a:p>
      </dgm:t>
    </dgm:pt>
    <dgm:pt modelId="{0A747B41-3E8A-497F-BCF7-C4E66A2DF41C}">
      <dgm:prSet phldrT="[文本]" custT="1"/>
      <dgm:spPr/>
      <dgm:t>
        <a:bodyPr/>
        <a:lstStyle/>
        <a:p>
          <a:r>
            <a:rPr lang="zh-CN" altLang="en-US" sz="2000" b="1" dirty="0" smtClean="0"/>
            <a:t>任务导向特征</a:t>
          </a:r>
          <a:endParaRPr lang="zh-CN" altLang="en-US" sz="2000" b="1" dirty="0"/>
        </a:p>
      </dgm:t>
    </dgm:pt>
    <dgm:pt modelId="{A42668AA-6B42-4B0E-BE4E-3D74CC572FA3}" type="parTrans" cxnId="{829EEB25-BFA3-449E-9706-ABD517F9A1D1}">
      <dgm:prSet/>
      <dgm:spPr/>
      <dgm:t>
        <a:bodyPr/>
        <a:lstStyle/>
        <a:p>
          <a:endParaRPr lang="zh-CN" altLang="en-US"/>
        </a:p>
      </dgm:t>
    </dgm:pt>
    <dgm:pt modelId="{D644A2AC-951D-4F9D-A608-2A5D4D82876B}" type="sibTrans" cxnId="{829EEB25-BFA3-449E-9706-ABD517F9A1D1}">
      <dgm:prSet/>
      <dgm:spPr/>
      <dgm:t>
        <a:bodyPr/>
        <a:lstStyle/>
        <a:p>
          <a:endParaRPr lang="zh-CN" altLang="en-US"/>
        </a:p>
      </dgm:t>
    </dgm:pt>
    <dgm:pt modelId="{3D905E10-386B-4368-8671-6E977610F105}">
      <dgm:prSet phldrT="[文本]"/>
      <dgm:spPr/>
      <dgm:t>
        <a:bodyPr/>
        <a:lstStyle/>
        <a:p>
          <a:r>
            <a:rPr lang="zh-CN" altLang="en-US" sz="1400" dirty="0" smtClean="0"/>
            <a:t>任务导向迁移学习</a:t>
          </a:r>
          <a:endParaRPr lang="zh-CN" altLang="en-US" sz="1400" dirty="0"/>
        </a:p>
      </dgm:t>
    </dgm:pt>
    <dgm:pt modelId="{366635A1-1FD6-406B-B818-FB7F2DAFB4FF}" type="parTrans" cxnId="{61C6F951-D523-4D52-A69F-C00948AF8C3D}">
      <dgm:prSet/>
      <dgm:spPr/>
      <dgm:t>
        <a:bodyPr/>
        <a:lstStyle/>
        <a:p>
          <a:endParaRPr lang="zh-CN" altLang="en-US"/>
        </a:p>
      </dgm:t>
    </dgm:pt>
    <dgm:pt modelId="{417DB694-64B3-4015-A9E1-FD819F922E9D}" type="sibTrans" cxnId="{61C6F951-D523-4D52-A69F-C00948AF8C3D}">
      <dgm:prSet/>
      <dgm:spPr/>
      <dgm:t>
        <a:bodyPr/>
        <a:lstStyle/>
        <a:p>
          <a:endParaRPr lang="zh-CN" altLang="en-US"/>
        </a:p>
      </dgm:t>
    </dgm:pt>
    <dgm:pt modelId="{88541598-E3F6-455C-9F5F-D4E2468CCE89}">
      <dgm:prSet phldrT="[文本]" custT="1"/>
      <dgm:spPr/>
      <dgm:t>
        <a:bodyPr/>
        <a:lstStyle/>
        <a:p>
          <a:r>
            <a:rPr lang="zh-CN" altLang="en-US" sz="2000" b="1" dirty="0" smtClean="0"/>
            <a:t>识别任务</a:t>
          </a:r>
          <a:endParaRPr lang="zh-CN" altLang="en-US" sz="2000" b="1" dirty="0"/>
        </a:p>
      </dgm:t>
    </dgm:pt>
    <dgm:pt modelId="{D0F7A118-2134-42D4-820F-07C3D4DDC4B7}" type="parTrans" cxnId="{AECA75EF-2590-472A-8C17-F933742F3EFC}">
      <dgm:prSet/>
      <dgm:spPr/>
      <dgm:t>
        <a:bodyPr/>
        <a:lstStyle/>
        <a:p>
          <a:endParaRPr lang="zh-CN" altLang="en-US"/>
        </a:p>
      </dgm:t>
    </dgm:pt>
    <dgm:pt modelId="{1EFD6DF2-9C26-4776-9844-29C932B61997}" type="sibTrans" cxnId="{AECA75EF-2590-472A-8C17-F933742F3EFC}">
      <dgm:prSet/>
      <dgm:spPr/>
      <dgm:t>
        <a:bodyPr/>
        <a:lstStyle/>
        <a:p>
          <a:endParaRPr lang="zh-CN" altLang="en-US"/>
        </a:p>
      </dgm:t>
    </dgm:pt>
    <dgm:pt modelId="{19EDACB4-3F2C-4630-8659-31F7F4AB5E85}">
      <dgm:prSet phldrT="[文本]"/>
      <dgm:spPr/>
      <dgm:t>
        <a:bodyPr/>
        <a:lstStyle/>
        <a:p>
          <a:r>
            <a:rPr lang="zh-CN" altLang="en-US" sz="1400" dirty="0" smtClean="0"/>
            <a:t>深度学习</a:t>
          </a:r>
          <a:r>
            <a:rPr lang="en-US" altLang="zh-CN" sz="1400" dirty="0" smtClean="0"/>
            <a:t>LSTM</a:t>
          </a:r>
          <a:endParaRPr lang="zh-CN" altLang="en-US" sz="1400" dirty="0"/>
        </a:p>
      </dgm:t>
    </dgm:pt>
    <dgm:pt modelId="{E5AF0A5E-5900-42B2-BC02-6DE2CB407855}" type="parTrans" cxnId="{6B7FD71F-900A-4E8C-ACD0-C7F8B574BD94}">
      <dgm:prSet/>
      <dgm:spPr/>
      <dgm:t>
        <a:bodyPr/>
        <a:lstStyle/>
        <a:p>
          <a:endParaRPr lang="zh-CN" altLang="en-US"/>
        </a:p>
      </dgm:t>
    </dgm:pt>
    <dgm:pt modelId="{7D61DE32-A4C6-4786-8B93-711237DEE0AB}" type="sibTrans" cxnId="{6B7FD71F-900A-4E8C-ACD0-C7F8B574BD94}">
      <dgm:prSet/>
      <dgm:spPr/>
      <dgm:t>
        <a:bodyPr/>
        <a:lstStyle/>
        <a:p>
          <a:endParaRPr lang="zh-CN" altLang="en-US"/>
        </a:p>
      </dgm:t>
    </dgm:pt>
    <dgm:pt modelId="{20217686-33A6-4E85-AC7A-69D7C7FCD7D2}">
      <dgm:prSet phldrT="[文本]"/>
      <dgm:spPr/>
      <dgm:t>
        <a:bodyPr/>
        <a:lstStyle/>
        <a:p>
          <a:r>
            <a:rPr lang="en-US" altLang="zh-CN" sz="1400" dirty="0" smtClean="0"/>
            <a:t>attention</a:t>
          </a:r>
          <a:endParaRPr lang="zh-CN" altLang="en-US" sz="1400" dirty="0"/>
        </a:p>
      </dgm:t>
    </dgm:pt>
    <dgm:pt modelId="{B47C1F10-46EA-4FE5-BE21-1AA0602A5BA2}" type="parTrans" cxnId="{06311680-D210-4336-80A5-D8B7211F2802}">
      <dgm:prSet/>
      <dgm:spPr/>
      <dgm:t>
        <a:bodyPr/>
        <a:lstStyle/>
        <a:p>
          <a:endParaRPr lang="zh-CN" altLang="en-US"/>
        </a:p>
      </dgm:t>
    </dgm:pt>
    <dgm:pt modelId="{F76734B1-5620-4BDA-881D-7792D2BD28DB}" type="sibTrans" cxnId="{06311680-D210-4336-80A5-D8B7211F2802}">
      <dgm:prSet/>
      <dgm:spPr/>
      <dgm:t>
        <a:bodyPr/>
        <a:lstStyle/>
        <a:p>
          <a:endParaRPr lang="zh-CN" altLang="en-US"/>
        </a:p>
      </dgm:t>
    </dgm:pt>
    <dgm:pt modelId="{A6C4A30F-958B-4BA3-8598-D8F6CAFF0AC0}">
      <dgm:prSet phldrT="[文本]"/>
      <dgm:spPr/>
      <dgm:t>
        <a:bodyPr/>
        <a:lstStyle/>
        <a:p>
          <a:r>
            <a:rPr lang="en-US" altLang="zh-CN" sz="1400" dirty="0" smtClean="0"/>
            <a:t>speaker embedding</a:t>
          </a:r>
          <a:endParaRPr lang="zh-CN" altLang="en-US" sz="1400" dirty="0"/>
        </a:p>
      </dgm:t>
    </dgm:pt>
    <dgm:pt modelId="{8B6785FE-6825-4BF1-929F-E1F082F33DB1}" type="parTrans" cxnId="{3C130D88-84EE-4B9C-B8F2-2A4CC46931BC}">
      <dgm:prSet/>
      <dgm:spPr/>
      <dgm:t>
        <a:bodyPr/>
        <a:lstStyle/>
        <a:p>
          <a:endParaRPr lang="zh-CN" altLang="en-US"/>
        </a:p>
      </dgm:t>
    </dgm:pt>
    <dgm:pt modelId="{85DFEECE-E785-427E-938E-BF930494ED89}" type="sibTrans" cxnId="{3C130D88-84EE-4B9C-B8F2-2A4CC46931BC}">
      <dgm:prSet/>
      <dgm:spPr/>
      <dgm:t>
        <a:bodyPr/>
        <a:lstStyle/>
        <a:p>
          <a:endParaRPr lang="zh-CN" altLang="en-US"/>
        </a:p>
      </dgm:t>
    </dgm:pt>
    <dgm:pt modelId="{C7287FB7-D191-4A2B-BE66-713C1987AD60}">
      <dgm:prSet phldrT="[文本]" custT="1"/>
      <dgm:spPr/>
      <dgm:t>
        <a:bodyPr/>
        <a:lstStyle/>
        <a:p>
          <a:r>
            <a:rPr lang="zh-CN" altLang="en-US" sz="2000" b="1" dirty="0" smtClean="0"/>
            <a:t>语料采集</a:t>
          </a:r>
          <a:endParaRPr lang="zh-CN" altLang="en-US" sz="2000" b="1" dirty="0"/>
        </a:p>
      </dgm:t>
    </dgm:pt>
    <dgm:pt modelId="{441AABF5-875C-4F60-A93F-E3575F247CDA}" type="parTrans" cxnId="{9C12FA19-AB70-4EFD-9F0B-5C57995E057B}">
      <dgm:prSet/>
      <dgm:spPr/>
      <dgm:t>
        <a:bodyPr/>
        <a:lstStyle/>
        <a:p>
          <a:endParaRPr lang="zh-CN" altLang="en-US"/>
        </a:p>
      </dgm:t>
    </dgm:pt>
    <dgm:pt modelId="{D84B1BEB-96E2-44D2-9988-F6B52BBE5263}" type="sibTrans" cxnId="{9C12FA19-AB70-4EFD-9F0B-5C57995E057B}">
      <dgm:prSet/>
      <dgm:spPr/>
      <dgm:t>
        <a:bodyPr/>
        <a:lstStyle/>
        <a:p>
          <a:endParaRPr lang="zh-CN" altLang="en-US"/>
        </a:p>
      </dgm:t>
    </dgm:pt>
    <dgm:pt modelId="{4FAFFBE2-B382-463B-8C13-86F6A209A30C}">
      <dgm:prSet phldrT="[文本]"/>
      <dgm:spPr/>
      <dgm:t>
        <a:bodyPr/>
        <a:lstStyle/>
        <a:p>
          <a:r>
            <a:rPr lang="zh-CN" altLang="en-US" sz="1400" dirty="0" smtClean="0"/>
            <a:t>测试语音</a:t>
          </a:r>
          <a:endParaRPr lang="zh-CN" altLang="en-US" sz="1400" dirty="0"/>
        </a:p>
      </dgm:t>
    </dgm:pt>
    <dgm:pt modelId="{C5A51AFA-8B45-4391-8E43-7F230C94778E}" type="parTrans" cxnId="{428AED82-D250-4FB7-B597-B8229BB983DF}">
      <dgm:prSet/>
      <dgm:spPr/>
      <dgm:t>
        <a:bodyPr/>
        <a:lstStyle/>
        <a:p>
          <a:endParaRPr lang="zh-CN" altLang="en-US"/>
        </a:p>
      </dgm:t>
    </dgm:pt>
    <dgm:pt modelId="{0F66BB68-0CEA-4168-82DE-670A699989EE}" type="sibTrans" cxnId="{428AED82-D250-4FB7-B597-B8229BB983DF}">
      <dgm:prSet/>
      <dgm:spPr/>
      <dgm:t>
        <a:bodyPr/>
        <a:lstStyle/>
        <a:p>
          <a:endParaRPr lang="zh-CN" altLang="en-US"/>
        </a:p>
      </dgm:t>
    </dgm:pt>
    <dgm:pt modelId="{D94A1A62-4693-48D4-BB85-1BBFB3841F8C}">
      <dgm:prSet phldrT="[文本]"/>
      <dgm:spPr/>
      <dgm:t>
        <a:bodyPr/>
        <a:lstStyle/>
        <a:p>
          <a:r>
            <a:rPr lang="zh-CN" altLang="en-US" sz="1400" dirty="0" smtClean="0"/>
            <a:t>在线语音</a:t>
          </a:r>
          <a:endParaRPr lang="zh-CN" altLang="en-US" sz="1400" dirty="0"/>
        </a:p>
      </dgm:t>
    </dgm:pt>
    <dgm:pt modelId="{735AB447-7BA6-4569-BF83-05A328E1239F}" type="parTrans" cxnId="{C23E8D40-9E4A-4EAA-87FF-EA733DEC8D70}">
      <dgm:prSet/>
      <dgm:spPr/>
      <dgm:t>
        <a:bodyPr/>
        <a:lstStyle/>
        <a:p>
          <a:endParaRPr lang="zh-CN" altLang="en-US"/>
        </a:p>
      </dgm:t>
    </dgm:pt>
    <dgm:pt modelId="{3BF04FF9-6DC1-4995-95AA-2D8B43664385}" type="sibTrans" cxnId="{C23E8D40-9E4A-4EAA-87FF-EA733DEC8D70}">
      <dgm:prSet/>
      <dgm:spPr/>
      <dgm:t>
        <a:bodyPr/>
        <a:lstStyle/>
        <a:p>
          <a:endParaRPr lang="zh-CN" altLang="en-US"/>
        </a:p>
      </dgm:t>
    </dgm:pt>
    <dgm:pt modelId="{667AA674-6773-411E-88AD-D8D3C95365FC}" type="pres">
      <dgm:prSet presAssocID="{108A4232-B0AF-47AF-B63C-B62F97D3FB1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B5D4A4-42B3-450B-870E-15AD2AB54DD6}" type="pres">
      <dgm:prSet presAssocID="{E4A69EAC-1C0D-4A10-8A24-BF7477C133A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701EA-5826-4CE5-8601-F9E3B31326DA}" type="pres">
      <dgm:prSet presAssocID="{114C3D43-5F45-46A3-8ACD-7AED2F99E3FE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F988552C-B7E6-4E63-90EA-C39916B2EA63}" type="pres">
      <dgm:prSet presAssocID="{114C3D43-5F45-46A3-8ACD-7AED2F99E3FE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40B4B6A0-348F-4EE1-B013-4DB3239F432D}" type="pres">
      <dgm:prSet presAssocID="{1C04E1D6-A49F-4BCA-A1F4-18B9D4CF2E7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B8444C-738C-41F0-B473-834E01A5E498}" type="pres">
      <dgm:prSet presAssocID="{6BAD5790-205D-4270-85E2-754AE7025D0A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A5746B6-AD6B-4D9C-81FA-7444CE3759C5}" type="pres">
      <dgm:prSet presAssocID="{6BAD5790-205D-4270-85E2-754AE7025D0A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4B8A2D9-A970-4B72-AD0D-728A92DAE10E}" type="pres">
      <dgm:prSet presAssocID="{5253089F-93BB-4487-8239-7DF246D8DFF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1AA4D-A39B-4FED-B7BC-3B9DEE65AC64}" type="pres">
      <dgm:prSet presAssocID="{66A46C6C-AC6E-469E-9B41-1333D1557C30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7DD0258B-D27D-4433-B14E-F5BC3582BF8A}" type="pres">
      <dgm:prSet presAssocID="{66A46C6C-AC6E-469E-9B41-1333D1557C30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8A1B74DD-85C5-4F97-B125-B33D71F6CB61}" type="pres">
      <dgm:prSet presAssocID="{0A747B41-3E8A-497F-BCF7-C4E66A2DF41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7D04ED-08BA-468D-9D7D-F19DC03D66FB}" type="pres">
      <dgm:prSet presAssocID="{D644A2AC-951D-4F9D-A608-2A5D4D82876B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D8AABBD-A100-4D8C-93ED-E81DF50FE85C}" type="pres">
      <dgm:prSet presAssocID="{D644A2AC-951D-4F9D-A608-2A5D4D82876B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A24AEDCD-33EE-447C-B9B0-63D9B5EB9F65}" type="pres">
      <dgm:prSet presAssocID="{88541598-E3F6-455C-9F5F-D4E2468CCE8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8A9978-F32B-4423-AD7F-A0E71D195F67}" type="pres">
      <dgm:prSet presAssocID="{1EFD6DF2-9C26-4776-9844-29C932B61997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E5C25F1A-24A1-4B2A-A580-E08F902EF796}" type="pres">
      <dgm:prSet presAssocID="{1EFD6DF2-9C26-4776-9844-29C932B61997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E56678D6-AD73-44BB-83B8-1882EF01534C}" type="pres">
      <dgm:prSet presAssocID="{C7287FB7-D191-4A2B-BE66-713C1987AD6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B2FE96-3E4B-4F7C-8DC2-613EFD178262}" type="presOf" srcId="{66A46C6C-AC6E-469E-9B41-1333D1557C30}" destId="{2DE1AA4D-A39B-4FED-B7BC-3B9DEE65AC64}" srcOrd="0" destOrd="0" presId="urn:microsoft.com/office/officeart/2005/8/layout/process5#1"/>
    <dgm:cxn modelId="{3C130D88-84EE-4B9C-B8F2-2A4CC46931BC}" srcId="{88541598-E3F6-455C-9F5F-D4E2468CCE89}" destId="{A6C4A30F-958B-4BA3-8598-D8F6CAFF0AC0}" srcOrd="2" destOrd="0" parTransId="{8B6785FE-6825-4BF1-929F-E1F082F33DB1}" sibTransId="{85DFEECE-E785-427E-938E-BF930494ED89}"/>
    <dgm:cxn modelId="{9C12FA19-AB70-4EFD-9F0B-5C57995E057B}" srcId="{108A4232-B0AF-47AF-B63C-B62F97D3FB11}" destId="{C7287FB7-D191-4A2B-BE66-713C1987AD60}" srcOrd="5" destOrd="0" parTransId="{441AABF5-875C-4F60-A93F-E3575F247CDA}" sibTransId="{D84B1BEB-96E2-44D2-9988-F6B52BBE5263}"/>
    <dgm:cxn modelId="{5388220A-AC78-4BB8-8E67-357D90B0CBCF}" type="presOf" srcId="{1C04E1D6-A49F-4BCA-A1F4-18B9D4CF2E7A}" destId="{40B4B6A0-348F-4EE1-B013-4DB3239F432D}" srcOrd="0" destOrd="0" presId="urn:microsoft.com/office/officeart/2005/8/layout/process5#1"/>
    <dgm:cxn modelId="{ED77E9B4-9E49-460B-A4E7-7E87F6AF8AA3}" type="presOf" srcId="{9EF4BF6A-9705-4306-8FF3-B4D8E35DBC35}" destId="{24B8A2D9-A970-4B72-AD0D-728A92DAE10E}" srcOrd="0" destOrd="1" presId="urn:microsoft.com/office/officeart/2005/8/layout/process5#1"/>
    <dgm:cxn modelId="{AD892004-A01A-4AAD-BE8D-B46227D6E0AB}" type="presOf" srcId="{E4A69EAC-1C0D-4A10-8A24-BF7477C133A8}" destId="{0BB5D4A4-42B3-450B-870E-15AD2AB54DD6}" srcOrd="0" destOrd="0" presId="urn:microsoft.com/office/officeart/2005/8/layout/process5#1"/>
    <dgm:cxn modelId="{6CDC8EE2-CA9B-4BDB-AC4C-D613F225A0FC}" type="presOf" srcId="{114C3D43-5F45-46A3-8ACD-7AED2F99E3FE}" destId="{F988552C-B7E6-4E63-90EA-C39916B2EA63}" srcOrd="1" destOrd="0" presId="urn:microsoft.com/office/officeart/2005/8/layout/process5#1"/>
    <dgm:cxn modelId="{C504A55B-2DB8-4E25-AB0E-D9086AD6A0AD}" type="presOf" srcId="{30196E74-0140-4CFD-9EDF-94655D7182AE}" destId="{40B4B6A0-348F-4EE1-B013-4DB3239F432D}" srcOrd="0" destOrd="1" presId="urn:microsoft.com/office/officeart/2005/8/layout/process5#1"/>
    <dgm:cxn modelId="{D7E26162-AEF3-44CB-8757-2F13A6E4BA8A}" srcId="{108A4232-B0AF-47AF-B63C-B62F97D3FB11}" destId="{1C04E1D6-A49F-4BCA-A1F4-18B9D4CF2E7A}" srcOrd="1" destOrd="0" parTransId="{A86E35EF-47B2-42EA-8FBD-AE90F1D4BC1C}" sibTransId="{6BAD5790-205D-4270-85E2-754AE7025D0A}"/>
    <dgm:cxn modelId="{43F36885-829C-48F7-AFC1-C42405FBFAB5}" type="presOf" srcId="{5BBD31F6-A59D-4A14-85EE-85DEA88A125C}" destId="{0BB5D4A4-42B3-450B-870E-15AD2AB54DD6}" srcOrd="0" destOrd="1" presId="urn:microsoft.com/office/officeart/2005/8/layout/process5#1"/>
    <dgm:cxn modelId="{266D5D2E-073B-4614-A595-4E86DA46D040}" type="presOf" srcId="{20217686-33A6-4E85-AC7A-69D7C7FCD7D2}" destId="{A24AEDCD-33EE-447C-B9B0-63D9B5EB9F65}" srcOrd="0" destOrd="2" presId="urn:microsoft.com/office/officeart/2005/8/layout/process5#1"/>
    <dgm:cxn modelId="{FF121964-C69B-470D-A840-451B660EBB5B}" type="presOf" srcId="{108A4232-B0AF-47AF-B63C-B62F97D3FB11}" destId="{667AA674-6773-411E-88AD-D8D3C95365FC}" srcOrd="0" destOrd="0" presId="urn:microsoft.com/office/officeart/2005/8/layout/process5#1"/>
    <dgm:cxn modelId="{CF35CFF2-8C94-47FF-97CC-68F876529374}" srcId="{E4A69EAC-1C0D-4A10-8A24-BF7477C133A8}" destId="{5BBD31F6-A59D-4A14-85EE-85DEA88A125C}" srcOrd="0" destOrd="0" parTransId="{55A54A90-BC11-4237-AE60-022D8E8ADB9B}" sibTransId="{DD97CE42-C7E3-4113-92A3-A24691136CFF}"/>
    <dgm:cxn modelId="{AECA75EF-2590-472A-8C17-F933742F3EFC}" srcId="{108A4232-B0AF-47AF-B63C-B62F97D3FB11}" destId="{88541598-E3F6-455C-9F5F-D4E2468CCE89}" srcOrd="4" destOrd="0" parTransId="{D0F7A118-2134-42D4-820F-07C3D4DDC4B7}" sibTransId="{1EFD6DF2-9C26-4776-9844-29C932B61997}"/>
    <dgm:cxn modelId="{EE09BB28-CF3C-454B-BDB0-9C0A6A7D0765}" type="presOf" srcId="{D644A2AC-951D-4F9D-A608-2A5D4D82876B}" destId="{8D8AABBD-A100-4D8C-93ED-E81DF50FE85C}" srcOrd="1" destOrd="0" presId="urn:microsoft.com/office/officeart/2005/8/layout/process5#1"/>
    <dgm:cxn modelId="{3E94C099-3C07-4AE8-AF7B-949D111C9C02}" type="presOf" srcId="{114C3D43-5F45-46A3-8ACD-7AED2F99E3FE}" destId="{1F9701EA-5826-4CE5-8601-F9E3B31326DA}" srcOrd="0" destOrd="0" presId="urn:microsoft.com/office/officeart/2005/8/layout/process5#1"/>
    <dgm:cxn modelId="{DAB55667-5A50-4FB7-8AD9-DA1EF6B6B077}" type="presOf" srcId="{A6C4A30F-958B-4BA3-8598-D8F6CAFF0AC0}" destId="{A24AEDCD-33EE-447C-B9B0-63D9B5EB9F65}" srcOrd="0" destOrd="3" presId="urn:microsoft.com/office/officeart/2005/8/layout/process5#1"/>
    <dgm:cxn modelId="{B16C0DAC-87DE-485B-80FC-00A08E25F84E}" type="presOf" srcId="{C7287FB7-D191-4A2B-BE66-713C1987AD60}" destId="{E56678D6-AD73-44BB-83B8-1882EF01534C}" srcOrd="0" destOrd="0" presId="urn:microsoft.com/office/officeart/2005/8/layout/process5#1"/>
    <dgm:cxn modelId="{E0D4F123-820A-4A9C-ACE5-845B6D18FEB2}" srcId="{1C04E1D6-A49F-4BCA-A1F4-18B9D4CF2E7A}" destId="{30196E74-0140-4CFD-9EDF-94655D7182AE}" srcOrd="0" destOrd="0" parTransId="{E3D23B8D-5D23-4E85-A987-D3FEAD8B6821}" sibTransId="{2F2825C6-5CB9-42C6-BEC6-DC6C1482486C}"/>
    <dgm:cxn modelId="{6B7FD71F-900A-4E8C-ACD0-C7F8B574BD94}" srcId="{88541598-E3F6-455C-9F5F-D4E2468CCE89}" destId="{19EDACB4-3F2C-4630-8659-31F7F4AB5E85}" srcOrd="0" destOrd="0" parTransId="{E5AF0A5E-5900-42B2-BC02-6DE2CB407855}" sibTransId="{7D61DE32-A4C6-4786-8B93-711237DEE0AB}"/>
    <dgm:cxn modelId="{61C6F951-D523-4D52-A69F-C00948AF8C3D}" srcId="{0A747B41-3E8A-497F-BCF7-C4E66A2DF41C}" destId="{3D905E10-386B-4368-8671-6E977610F105}" srcOrd="0" destOrd="0" parTransId="{366635A1-1FD6-406B-B818-FB7F2DAFB4FF}" sibTransId="{417DB694-64B3-4015-A9E1-FD819F922E9D}"/>
    <dgm:cxn modelId="{B571B30D-2016-49D5-AEE8-32F46EA15004}" type="presOf" srcId="{0A747B41-3E8A-497F-BCF7-C4E66A2DF41C}" destId="{8A1B74DD-85C5-4F97-B125-B33D71F6CB61}" srcOrd="0" destOrd="0" presId="urn:microsoft.com/office/officeart/2005/8/layout/process5#1"/>
    <dgm:cxn modelId="{1592D80A-AEA3-499E-9228-4F2D800FCF29}" type="presOf" srcId="{3D905E10-386B-4368-8671-6E977610F105}" destId="{8A1B74DD-85C5-4F97-B125-B33D71F6CB61}" srcOrd="0" destOrd="1" presId="urn:microsoft.com/office/officeart/2005/8/layout/process5#1"/>
    <dgm:cxn modelId="{428AED82-D250-4FB7-B597-B8229BB983DF}" srcId="{C7287FB7-D191-4A2B-BE66-713C1987AD60}" destId="{4FAFFBE2-B382-463B-8C13-86F6A209A30C}" srcOrd="0" destOrd="0" parTransId="{C5A51AFA-8B45-4391-8E43-7F230C94778E}" sibTransId="{0F66BB68-0CEA-4168-82DE-670A699989EE}"/>
    <dgm:cxn modelId="{0C798C56-096D-4514-8505-3CAA5E27B915}" srcId="{108A4232-B0AF-47AF-B63C-B62F97D3FB11}" destId="{5253089F-93BB-4487-8239-7DF246D8DFFF}" srcOrd="2" destOrd="0" parTransId="{04E3FBB8-B6B1-41BA-A999-9950CFD8AAB5}" sibTransId="{66A46C6C-AC6E-469E-9B41-1333D1557C30}"/>
    <dgm:cxn modelId="{7A74B582-1552-4498-8BD5-9EFF260CFB05}" srcId="{5253089F-93BB-4487-8239-7DF246D8DFFF}" destId="{9EF4BF6A-9705-4306-8FF3-B4D8E35DBC35}" srcOrd="0" destOrd="0" parTransId="{E806F3A9-A7C6-470F-9C54-F0D29F0465BA}" sibTransId="{4A33E67B-A42D-48BE-9123-15423323A39D}"/>
    <dgm:cxn modelId="{C23E8D40-9E4A-4EAA-87FF-EA733DEC8D70}" srcId="{C7287FB7-D191-4A2B-BE66-713C1987AD60}" destId="{D94A1A62-4693-48D4-BB85-1BBFB3841F8C}" srcOrd="1" destOrd="0" parTransId="{735AB447-7BA6-4569-BF83-05A328E1239F}" sibTransId="{3BF04FF9-6DC1-4995-95AA-2D8B43664385}"/>
    <dgm:cxn modelId="{54632F45-F653-4A8C-A014-4ABDF2D1DAA8}" type="presOf" srcId="{1EFD6DF2-9C26-4776-9844-29C932B61997}" destId="{E5C25F1A-24A1-4B2A-A580-E08F902EF796}" srcOrd="1" destOrd="0" presId="urn:microsoft.com/office/officeart/2005/8/layout/process5#1"/>
    <dgm:cxn modelId="{DA6C959D-31B0-41B0-9D53-C8A78A3CE7B8}" srcId="{108A4232-B0AF-47AF-B63C-B62F97D3FB11}" destId="{E4A69EAC-1C0D-4A10-8A24-BF7477C133A8}" srcOrd="0" destOrd="0" parTransId="{2F7E2A86-5317-4BCC-BC60-7ECEC09D61E2}" sibTransId="{114C3D43-5F45-46A3-8ACD-7AED2F99E3FE}"/>
    <dgm:cxn modelId="{2913B308-43A5-4AED-8B6B-024BB20AB803}" type="presOf" srcId="{6BAD5790-205D-4270-85E2-754AE7025D0A}" destId="{FDB8444C-738C-41F0-B473-834E01A5E498}" srcOrd="0" destOrd="0" presId="urn:microsoft.com/office/officeart/2005/8/layout/process5#1"/>
    <dgm:cxn modelId="{A1283273-B677-4B55-B055-39A6DF5D6F59}" type="presOf" srcId="{5253089F-93BB-4487-8239-7DF246D8DFFF}" destId="{24B8A2D9-A970-4B72-AD0D-728A92DAE10E}" srcOrd="0" destOrd="0" presId="urn:microsoft.com/office/officeart/2005/8/layout/process5#1"/>
    <dgm:cxn modelId="{2202477A-C47C-480B-BB23-3E5DDA2A11F5}" type="presOf" srcId="{6BAD5790-205D-4270-85E2-754AE7025D0A}" destId="{CA5746B6-AD6B-4D9C-81FA-7444CE3759C5}" srcOrd="1" destOrd="0" presId="urn:microsoft.com/office/officeart/2005/8/layout/process5#1"/>
    <dgm:cxn modelId="{06311680-D210-4336-80A5-D8B7211F2802}" srcId="{88541598-E3F6-455C-9F5F-D4E2468CCE89}" destId="{20217686-33A6-4E85-AC7A-69D7C7FCD7D2}" srcOrd="1" destOrd="0" parTransId="{B47C1F10-46EA-4FE5-BE21-1AA0602A5BA2}" sibTransId="{F76734B1-5620-4BDA-881D-7792D2BD28DB}"/>
    <dgm:cxn modelId="{A9F78D57-551E-4475-B8E4-F5881614DBAD}" type="presOf" srcId="{D644A2AC-951D-4F9D-A608-2A5D4D82876B}" destId="{447D04ED-08BA-468D-9D7D-F19DC03D66FB}" srcOrd="0" destOrd="0" presId="urn:microsoft.com/office/officeart/2005/8/layout/process5#1"/>
    <dgm:cxn modelId="{DB33629B-8A25-44AD-8426-E09D035664BF}" type="presOf" srcId="{19EDACB4-3F2C-4630-8659-31F7F4AB5E85}" destId="{A24AEDCD-33EE-447C-B9B0-63D9B5EB9F65}" srcOrd="0" destOrd="1" presId="urn:microsoft.com/office/officeart/2005/8/layout/process5#1"/>
    <dgm:cxn modelId="{1F31EE59-5D9C-410F-A68B-C9EA99D5C6E9}" type="presOf" srcId="{1EFD6DF2-9C26-4776-9844-29C932B61997}" destId="{278A9978-F32B-4423-AD7F-A0E71D195F67}" srcOrd="0" destOrd="0" presId="urn:microsoft.com/office/officeart/2005/8/layout/process5#1"/>
    <dgm:cxn modelId="{B603F11E-9622-4979-BAAF-4C122E11477E}" type="presOf" srcId="{88541598-E3F6-455C-9F5F-D4E2468CCE89}" destId="{A24AEDCD-33EE-447C-B9B0-63D9B5EB9F65}" srcOrd="0" destOrd="0" presId="urn:microsoft.com/office/officeart/2005/8/layout/process5#1"/>
    <dgm:cxn modelId="{34C69BA2-0E84-48AD-A10E-D8B75AD3C515}" type="presOf" srcId="{4FAFFBE2-B382-463B-8C13-86F6A209A30C}" destId="{E56678D6-AD73-44BB-83B8-1882EF01534C}" srcOrd="0" destOrd="1" presId="urn:microsoft.com/office/officeart/2005/8/layout/process5#1"/>
    <dgm:cxn modelId="{829EEB25-BFA3-449E-9706-ABD517F9A1D1}" srcId="{108A4232-B0AF-47AF-B63C-B62F97D3FB11}" destId="{0A747B41-3E8A-497F-BCF7-C4E66A2DF41C}" srcOrd="3" destOrd="0" parTransId="{A42668AA-6B42-4B0E-BE4E-3D74CC572FA3}" sibTransId="{D644A2AC-951D-4F9D-A608-2A5D4D82876B}"/>
    <dgm:cxn modelId="{E67D0C33-9E64-4D26-ADDD-07E3C4A4201C}" type="presOf" srcId="{66A46C6C-AC6E-469E-9B41-1333D1557C30}" destId="{7DD0258B-D27D-4433-B14E-F5BC3582BF8A}" srcOrd="1" destOrd="0" presId="urn:microsoft.com/office/officeart/2005/8/layout/process5#1"/>
    <dgm:cxn modelId="{B374C514-7BAD-4E1B-9475-E61E87428D32}" type="presOf" srcId="{D94A1A62-4693-48D4-BB85-1BBFB3841F8C}" destId="{E56678D6-AD73-44BB-83B8-1882EF01534C}" srcOrd="0" destOrd="2" presId="urn:microsoft.com/office/officeart/2005/8/layout/process5#1"/>
    <dgm:cxn modelId="{613A2E58-C9A6-4750-A4F2-6181F08BB618}" type="presParOf" srcId="{667AA674-6773-411E-88AD-D8D3C95365FC}" destId="{0BB5D4A4-42B3-450B-870E-15AD2AB54DD6}" srcOrd="0" destOrd="0" presId="urn:microsoft.com/office/officeart/2005/8/layout/process5#1"/>
    <dgm:cxn modelId="{537E328C-D12F-4AD8-A6E6-1AAFBB4C1C0E}" type="presParOf" srcId="{667AA674-6773-411E-88AD-D8D3C95365FC}" destId="{1F9701EA-5826-4CE5-8601-F9E3B31326DA}" srcOrd="1" destOrd="0" presId="urn:microsoft.com/office/officeart/2005/8/layout/process5#1"/>
    <dgm:cxn modelId="{7A7566FE-A3C9-427F-B69F-D3F482BA5FEF}" type="presParOf" srcId="{1F9701EA-5826-4CE5-8601-F9E3B31326DA}" destId="{F988552C-B7E6-4E63-90EA-C39916B2EA63}" srcOrd="0" destOrd="0" presId="urn:microsoft.com/office/officeart/2005/8/layout/process5#1"/>
    <dgm:cxn modelId="{3B75D9FC-33D7-42F8-83E2-4D73C1E0FA28}" type="presParOf" srcId="{667AA674-6773-411E-88AD-D8D3C95365FC}" destId="{40B4B6A0-348F-4EE1-B013-4DB3239F432D}" srcOrd="2" destOrd="0" presId="urn:microsoft.com/office/officeart/2005/8/layout/process5#1"/>
    <dgm:cxn modelId="{F3469583-686F-445A-9D1C-488D23E6174A}" type="presParOf" srcId="{667AA674-6773-411E-88AD-D8D3C95365FC}" destId="{FDB8444C-738C-41F0-B473-834E01A5E498}" srcOrd="3" destOrd="0" presId="urn:microsoft.com/office/officeart/2005/8/layout/process5#1"/>
    <dgm:cxn modelId="{2D09C6AF-9CE9-4CCF-9500-7ACA847A5953}" type="presParOf" srcId="{FDB8444C-738C-41F0-B473-834E01A5E498}" destId="{CA5746B6-AD6B-4D9C-81FA-7444CE3759C5}" srcOrd="0" destOrd="0" presId="urn:microsoft.com/office/officeart/2005/8/layout/process5#1"/>
    <dgm:cxn modelId="{0E038393-DEE0-4289-8656-99BA958812FF}" type="presParOf" srcId="{667AA674-6773-411E-88AD-D8D3C95365FC}" destId="{24B8A2D9-A970-4B72-AD0D-728A92DAE10E}" srcOrd="4" destOrd="0" presId="urn:microsoft.com/office/officeart/2005/8/layout/process5#1"/>
    <dgm:cxn modelId="{146AD52E-B913-4BE1-B4C4-D05511E0AABE}" type="presParOf" srcId="{667AA674-6773-411E-88AD-D8D3C95365FC}" destId="{2DE1AA4D-A39B-4FED-B7BC-3B9DEE65AC64}" srcOrd="5" destOrd="0" presId="urn:microsoft.com/office/officeart/2005/8/layout/process5#1"/>
    <dgm:cxn modelId="{A9849B62-8095-40DD-9776-24DF028ACC2C}" type="presParOf" srcId="{2DE1AA4D-A39B-4FED-B7BC-3B9DEE65AC64}" destId="{7DD0258B-D27D-4433-B14E-F5BC3582BF8A}" srcOrd="0" destOrd="0" presId="urn:microsoft.com/office/officeart/2005/8/layout/process5#1"/>
    <dgm:cxn modelId="{4A815340-A2CA-4C37-81F3-9FF09E492341}" type="presParOf" srcId="{667AA674-6773-411E-88AD-D8D3C95365FC}" destId="{8A1B74DD-85C5-4F97-B125-B33D71F6CB61}" srcOrd="6" destOrd="0" presId="urn:microsoft.com/office/officeart/2005/8/layout/process5#1"/>
    <dgm:cxn modelId="{551DD345-CECD-40BC-8CB5-261006324E56}" type="presParOf" srcId="{667AA674-6773-411E-88AD-D8D3C95365FC}" destId="{447D04ED-08BA-468D-9D7D-F19DC03D66FB}" srcOrd="7" destOrd="0" presId="urn:microsoft.com/office/officeart/2005/8/layout/process5#1"/>
    <dgm:cxn modelId="{F2EB5DF3-0A54-47C5-8873-B4CEF946D662}" type="presParOf" srcId="{447D04ED-08BA-468D-9D7D-F19DC03D66FB}" destId="{8D8AABBD-A100-4D8C-93ED-E81DF50FE85C}" srcOrd="0" destOrd="0" presId="urn:microsoft.com/office/officeart/2005/8/layout/process5#1"/>
    <dgm:cxn modelId="{68F28202-B1D9-4CA0-A268-8EEDEB7ED599}" type="presParOf" srcId="{667AA674-6773-411E-88AD-D8D3C95365FC}" destId="{A24AEDCD-33EE-447C-B9B0-63D9B5EB9F65}" srcOrd="8" destOrd="0" presId="urn:microsoft.com/office/officeart/2005/8/layout/process5#1"/>
    <dgm:cxn modelId="{644827FB-3551-41A7-8BEF-45EF6B1BEDFE}" type="presParOf" srcId="{667AA674-6773-411E-88AD-D8D3C95365FC}" destId="{278A9978-F32B-4423-AD7F-A0E71D195F67}" srcOrd="9" destOrd="0" presId="urn:microsoft.com/office/officeart/2005/8/layout/process5#1"/>
    <dgm:cxn modelId="{7C583A44-EC52-41E2-828A-4FDEF5A14562}" type="presParOf" srcId="{278A9978-F32B-4423-AD7F-A0E71D195F67}" destId="{E5C25F1A-24A1-4B2A-A580-E08F902EF796}" srcOrd="0" destOrd="0" presId="urn:microsoft.com/office/officeart/2005/8/layout/process5#1"/>
    <dgm:cxn modelId="{208B9D73-AC8F-44CE-A80A-4766C23A2970}" type="presParOf" srcId="{667AA674-6773-411E-88AD-D8D3C95365FC}" destId="{E56678D6-AD73-44BB-83B8-1882EF01534C}" srcOrd="10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4D44B0-18E9-409F-A767-55A49153E230}" type="doc">
      <dgm:prSet loTypeId="urn:microsoft.com/office/officeart/2005/8/layout/hierarchy6" loCatId="hierarchy" qsTypeId="urn:microsoft.com/office/officeart/2005/8/quickstyle/simple2#2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8690BF2F-F51D-416E-8435-CD1D1DA527C8}">
      <dgm:prSet phldrT="[文本]"/>
      <dgm:spPr/>
      <dgm:t>
        <a:bodyPr/>
        <a:lstStyle/>
        <a:p>
          <a:r>
            <a:rPr lang="zh-CN" altLang="en-US" dirty="0" smtClean="0"/>
            <a:t>语音增强</a:t>
          </a:r>
          <a:endParaRPr lang="zh-CN" altLang="en-US" dirty="0"/>
        </a:p>
      </dgm:t>
    </dgm:pt>
    <dgm:pt modelId="{25A672D6-E20A-47FE-9AF8-40378A82B003}" type="parTrans" cxnId="{D49B8969-49E6-4798-A507-E3DDFD6D07F0}">
      <dgm:prSet/>
      <dgm:spPr/>
      <dgm:t>
        <a:bodyPr/>
        <a:lstStyle/>
        <a:p>
          <a:endParaRPr lang="zh-CN" altLang="en-US"/>
        </a:p>
      </dgm:t>
    </dgm:pt>
    <dgm:pt modelId="{A662E968-C837-415B-B5BA-4092CE06230D}" type="sibTrans" cxnId="{D49B8969-49E6-4798-A507-E3DDFD6D07F0}">
      <dgm:prSet/>
      <dgm:spPr/>
      <dgm:t>
        <a:bodyPr/>
        <a:lstStyle/>
        <a:p>
          <a:endParaRPr lang="zh-CN" altLang="en-US"/>
        </a:p>
      </dgm:t>
    </dgm:pt>
    <dgm:pt modelId="{0C784CED-5444-4C79-9C3F-C2663AE394C4}">
      <dgm:prSet phldrT="[文本]"/>
      <dgm:spPr/>
      <dgm:t>
        <a:bodyPr/>
        <a:lstStyle/>
        <a:p>
          <a:r>
            <a:rPr lang="en-US" altLang="zh-CN" dirty="0" smtClean="0"/>
            <a:t>1 </a:t>
          </a:r>
          <a:r>
            <a:rPr lang="zh-CN" altLang="en-US" dirty="0" smtClean="0"/>
            <a:t>信号处理</a:t>
          </a:r>
          <a:endParaRPr lang="en-US" altLang="zh-CN" dirty="0" smtClean="0"/>
        </a:p>
        <a:p>
          <a:r>
            <a:rPr lang="zh-CN" altLang="en-US" dirty="0" smtClean="0"/>
            <a:t>语音增强</a:t>
          </a:r>
          <a:endParaRPr lang="zh-CN" altLang="en-US" dirty="0"/>
        </a:p>
      </dgm:t>
    </dgm:pt>
    <dgm:pt modelId="{EE019C2C-F2E6-4C34-9C9D-5771AB9DB715}" type="parTrans" cxnId="{357A9C2E-6A48-4B63-A1A4-3AD5DDDBC74A}">
      <dgm:prSet/>
      <dgm:spPr/>
      <dgm:t>
        <a:bodyPr/>
        <a:lstStyle/>
        <a:p>
          <a:endParaRPr lang="zh-CN" altLang="en-US"/>
        </a:p>
      </dgm:t>
    </dgm:pt>
    <dgm:pt modelId="{54737AAA-BA1A-47A4-9D9C-0BE86A4C9004}" type="sibTrans" cxnId="{357A9C2E-6A48-4B63-A1A4-3AD5DDDBC74A}">
      <dgm:prSet/>
      <dgm:spPr/>
      <dgm:t>
        <a:bodyPr/>
        <a:lstStyle/>
        <a:p>
          <a:endParaRPr lang="zh-CN" altLang="en-US"/>
        </a:p>
      </dgm:t>
    </dgm:pt>
    <dgm:pt modelId="{6F2C9BD5-57C6-4450-8404-EFEECF1B3FEC}">
      <dgm:prSet phldrT="[文本]"/>
      <dgm:spPr/>
      <dgm:t>
        <a:bodyPr/>
        <a:lstStyle/>
        <a:p>
          <a:r>
            <a:rPr lang="en-US" altLang="zh-CN" dirty="0" smtClean="0"/>
            <a:t>2 </a:t>
          </a:r>
          <a:r>
            <a:rPr lang="zh-CN" altLang="en-US" dirty="0" smtClean="0"/>
            <a:t>深度学习</a:t>
          </a:r>
          <a:endParaRPr lang="en-US" altLang="zh-CN" dirty="0" smtClean="0"/>
        </a:p>
        <a:p>
          <a:r>
            <a:rPr lang="en-US" altLang="zh-CN" dirty="0" smtClean="0"/>
            <a:t>CDNN</a:t>
          </a:r>
          <a:r>
            <a:rPr lang="zh-CN" altLang="en-US" dirty="0" smtClean="0"/>
            <a:t>等网络</a:t>
          </a:r>
          <a:endParaRPr lang="zh-CN" altLang="en-US" dirty="0"/>
        </a:p>
      </dgm:t>
    </dgm:pt>
    <dgm:pt modelId="{AFD84075-0380-4163-B1C0-75D7B96287F4}" type="parTrans" cxnId="{C56EE788-7920-4E4C-8D73-3B16845B72F4}">
      <dgm:prSet/>
      <dgm:spPr/>
      <dgm:t>
        <a:bodyPr/>
        <a:lstStyle/>
        <a:p>
          <a:endParaRPr lang="zh-CN" altLang="en-US"/>
        </a:p>
      </dgm:t>
    </dgm:pt>
    <dgm:pt modelId="{92051E23-2FEF-4B15-9832-8A7F5C885F2C}" type="sibTrans" cxnId="{C56EE788-7920-4E4C-8D73-3B16845B72F4}">
      <dgm:prSet/>
      <dgm:spPr/>
      <dgm:t>
        <a:bodyPr/>
        <a:lstStyle/>
        <a:p>
          <a:endParaRPr lang="zh-CN" altLang="en-US"/>
        </a:p>
      </dgm:t>
    </dgm:pt>
    <dgm:pt modelId="{D5D1D864-3D91-4FDB-B133-5E3E88454FFB}">
      <dgm:prSet phldrT="[文本]"/>
      <dgm:spPr/>
      <dgm:t>
        <a:bodyPr/>
        <a:lstStyle/>
        <a:p>
          <a:r>
            <a:rPr lang="en-US" altLang="zh-CN" dirty="0" smtClean="0"/>
            <a:t>3 </a:t>
          </a:r>
          <a:r>
            <a:rPr lang="zh-CN" altLang="en-US" dirty="0" smtClean="0"/>
            <a:t>强化学习</a:t>
          </a:r>
        </a:p>
        <a:p>
          <a:r>
            <a:rPr lang="zh-CN" altLang="en-US" dirty="0" smtClean="0"/>
            <a:t>环境适应</a:t>
          </a:r>
          <a:endParaRPr lang="zh-CN" altLang="en-US" dirty="0"/>
        </a:p>
      </dgm:t>
    </dgm:pt>
    <dgm:pt modelId="{D1649BBF-822F-40AA-A746-59A30479025E}" type="parTrans" cxnId="{554B913C-D6C2-42D6-8D50-02E16FAC3A23}">
      <dgm:prSet/>
      <dgm:spPr/>
      <dgm:t>
        <a:bodyPr/>
        <a:lstStyle/>
        <a:p>
          <a:endParaRPr lang="zh-CN" altLang="en-US"/>
        </a:p>
      </dgm:t>
    </dgm:pt>
    <dgm:pt modelId="{F3A5EB8F-2077-4A88-8603-9D868FF4205A}" type="sibTrans" cxnId="{554B913C-D6C2-42D6-8D50-02E16FAC3A23}">
      <dgm:prSet/>
      <dgm:spPr/>
      <dgm:t>
        <a:bodyPr/>
        <a:lstStyle/>
        <a:p>
          <a:endParaRPr lang="zh-CN" altLang="en-US"/>
        </a:p>
      </dgm:t>
    </dgm:pt>
    <dgm:pt modelId="{98292DD0-0422-4BB5-B2B2-3AE628EFD72B}">
      <dgm:prSet phldrT="[文本]"/>
      <dgm:spPr/>
      <dgm:t>
        <a:bodyPr/>
        <a:lstStyle/>
        <a:p>
          <a:r>
            <a:rPr lang="zh-CN" altLang="en-US" dirty="0" smtClean="0"/>
            <a:t>降噪语音</a:t>
          </a:r>
          <a:endParaRPr lang="zh-CN" altLang="en-US" dirty="0"/>
        </a:p>
      </dgm:t>
    </dgm:pt>
    <dgm:pt modelId="{B54FDC92-9441-44C4-AAF0-3F1369BC4FC3}" type="parTrans" cxnId="{07B494E6-7B85-4685-A61C-3F55A8D5581C}">
      <dgm:prSet/>
      <dgm:spPr/>
      <dgm:t>
        <a:bodyPr/>
        <a:lstStyle/>
        <a:p>
          <a:endParaRPr lang="zh-CN" altLang="en-US"/>
        </a:p>
      </dgm:t>
    </dgm:pt>
    <dgm:pt modelId="{CC1FD1AC-2A51-4D24-A12F-EDC750AD7AC9}" type="sibTrans" cxnId="{07B494E6-7B85-4685-A61C-3F55A8D5581C}">
      <dgm:prSet/>
      <dgm:spPr/>
      <dgm:t>
        <a:bodyPr/>
        <a:lstStyle/>
        <a:p>
          <a:endParaRPr lang="zh-CN" altLang="en-US"/>
        </a:p>
      </dgm:t>
    </dgm:pt>
    <dgm:pt modelId="{A2EA45AA-D611-4E47-B547-C62EEACEA5E9}">
      <dgm:prSet phldrT="[文本]"/>
      <dgm:spPr/>
      <dgm:t>
        <a:bodyPr/>
        <a:lstStyle/>
        <a:p>
          <a:r>
            <a:rPr lang="zh-CN" altLang="en-US" dirty="0" smtClean="0"/>
            <a:t>深度</a:t>
          </a:r>
          <a:endParaRPr lang="en-US" altLang="zh-CN" dirty="0" smtClean="0"/>
        </a:p>
        <a:p>
          <a:r>
            <a:rPr lang="zh-CN" altLang="en-US" dirty="0" smtClean="0"/>
            <a:t>通用特征</a:t>
          </a:r>
          <a:endParaRPr lang="zh-CN" altLang="en-US" dirty="0"/>
        </a:p>
      </dgm:t>
    </dgm:pt>
    <dgm:pt modelId="{7A4FF6D7-3542-45E1-9094-9CA809FE8BC1}" type="parTrans" cxnId="{0EB45932-DCA7-4DD2-B798-7AB6981E8B1B}">
      <dgm:prSet/>
      <dgm:spPr/>
      <dgm:t>
        <a:bodyPr/>
        <a:lstStyle/>
        <a:p>
          <a:endParaRPr lang="zh-CN" altLang="en-US"/>
        </a:p>
      </dgm:t>
    </dgm:pt>
    <dgm:pt modelId="{3EBB270F-20FD-4574-883C-C3C5924D33EE}" type="sibTrans" cxnId="{0EB45932-DCA7-4DD2-B798-7AB6981E8B1B}">
      <dgm:prSet/>
      <dgm:spPr/>
      <dgm:t>
        <a:bodyPr/>
        <a:lstStyle/>
        <a:p>
          <a:endParaRPr lang="zh-CN" altLang="en-US"/>
        </a:p>
      </dgm:t>
    </dgm:pt>
    <dgm:pt modelId="{5E57992D-A241-4F32-9861-D61BDCD1E6BA}">
      <dgm:prSet phldrT="[文本]"/>
      <dgm:spPr/>
      <dgm:t>
        <a:bodyPr/>
        <a:lstStyle/>
        <a:p>
          <a:r>
            <a:rPr lang="zh-CN" altLang="en-US" dirty="0" smtClean="0"/>
            <a:t>环境鲁棒</a:t>
          </a:r>
          <a:endParaRPr lang="en-US" altLang="zh-CN" dirty="0" smtClean="0"/>
        </a:p>
        <a:p>
          <a:r>
            <a:rPr lang="zh-CN" altLang="en-US" dirty="0" smtClean="0"/>
            <a:t>强化特征</a:t>
          </a:r>
          <a:endParaRPr lang="zh-CN" altLang="en-US" dirty="0"/>
        </a:p>
      </dgm:t>
    </dgm:pt>
    <dgm:pt modelId="{229186C7-DA6A-4EDB-A533-48DD8C3FB75A}" type="parTrans" cxnId="{D759E90B-6E44-4207-B8D0-A55462987D61}">
      <dgm:prSet/>
      <dgm:spPr/>
      <dgm:t>
        <a:bodyPr/>
        <a:lstStyle/>
        <a:p>
          <a:endParaRPr lang="zh-CN" altLang="en-US"/>
        </a:p>
      </dgm:t>
    </dgm:pt>
    <dgm:pt modelId="{2B8C79A2-E431-451D-A6C5-13883C9516B9}" type="sibTrans" cxnId="{D759E90B-6E44-4207-B8D0-A55462987D61}">
      <dgm:prSet/>
      <dgm:spPr/>
      <dgm:t>
        <a:bodyPr/>
        <a:lstStyle/>
        <a:p>
          <a:endParaRPr lang="zh-CN" altLang="en-US"/>
        </a:p>
      </dgm:t>
    </dgm:pt>
    <dgm:pt modelId="{EF1D652C-FEC4-4461-8B83-AF053BE96344}" type="pres">
      <dgm:prSet presAssocID="{EE4D44B0-18E9-409F-A767-55A49153E2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4493EB-89A6-404E-96E5-B67416E1389F}" type="pres">
      <dgm:prSet presAssocID="{EE4D44B0-18E9-409F-A767-55A49153E230}" presName="hierFlow" presStyleCnt="0"/>
      <dgm:spPr/>
    </dgm:pt>
    <dgm:pt modelId="{DFC11C15-C8ED-448B-9C21-65127EEA9117}" type="pres">
      <dgm:prSet presAssocID="{EE4D44B0-18E9-409F-A767-55A49153E2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8E2BE67-A17E-412C-BD5F-E0DD58B54D86}" type="pres">
      <dgm:prSet presAssocID="{8690BF2F-F51D-416E-8435-CD1D1DA527C8}" presName="Name14" presStyleCnt="0"/>
      <dgm:spPr/>
    </dgm:pt>
    <dgm:pt modelId="{E451FCD7-E43E-4317-A6D5-4E19923C79DB}" type="pres">
      <dgm:prSet presAssocID="{8690BF2F-F51D-416E-8435-CD1D1DA527C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0A3B34-5D54-4737-BA70-A2ECF166DF32}" type="pres">
      <dgm:prSet presAssocID="{8690BF2F-F51D-416E-8435-CD1D1DA527C8}" presName="hierChild2" presStyleCnt="0"/>
      <dgm:spPr/>
    </dgm:pt>
    <dgm:pt modelId="{01954B81-B353-4079-A2FD-2760AC909ACC}" type="pres">
      <dgm:prSet presAssocID="{EE019C2C-F2E6-4C34-9C9D-5771AB9DB715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7FBF6C30-1D2B-4A00-B43E-69DDEAC3E930}" type="pres">
      <dgm:prSet presAssocID="{0C784CED-5444-4C79-9C3F-C2663AE394C4}" presName="Name21" presStyleCnt="0"/>
      <dgm:spPr/>
    </dgm:pt>
    <dgm:pt modelId="{B4ADFC89-05C8-4FD2-B26F-19D928DC6D83}" type="pres">
      <dgm:prSet presAssocID="{0C784CED-5444-4C79-9C3F-C2663AE394C4}" presName="level2Shape" presStyleLbl="node2" presStyleIdx="0" presStyleCnt="3"/>
      <dgm:spPr/>
      <dgm:t>
        <a:bodyPr/>
        <a:lstStyle/>
        <a:p>
          <a:endParaRPr lang="zh-CN" altLang="en-US"/>
        </a:p>
      </dgm:t>
    </dgm:pt>
    <dgm:pt modelId="{F9118553-EA54-4EDD-AF40-2157124EF6E8}" type="pres">
      <dgm:prSet presAssocID="{0C784CED-5444-4C79-9C3F-C2663AE394C4}" presName="hierChild3" presStyleCnt="0"/>
      <dgm:spPr/>
    </dgm:pt>
    <dgm:pt modelId="{9ACC833A-AA5C-4F5F-95A5-EBC5115496DA}" type="pres">
      <dgm:prSet presAssocID="{B54FDC92-9441-44C4-AAF0-3F1369BC4FC3}" presName="Name19" presStyleLbl="parChTrans1D3" presStyleIdx="0" presStyleCnt="3"/>
      <dgm:spPr/>
      <dgm:t>
        <a:bodyPr/>
        <a:lstStyle/>
        <a:p>
          <a:endParaRPr lang="zh-CN" altLang="en-US"/>
        </a:p>
      </dgm:t>
    </dgm:pt>
    <dgm:pt modelId="{092E4AD4-E739-4759-88B5-A0EAD3845F68}" type="pres">
      <dgm:prSet presAssocID="{98292DD0-0422-4BB5-B2B2-3AE628EFD72B}" presName="Name21" presStyleCnt="0"/>
      <dgm:spPr/>
    </dgm:pt>
    <dgm:pt modelId="{BBBAE44A-4EF9-471B-907D-AD82FBDFB575}" type="pres">
      <dgm:prSet presAssocID="{98292DD0-0422-4BB5-B2B2-3AE628EFD72B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1C0FEA13-5C4A-41F2-9015-AB374D4F9F6A}" type="pres">
      <dgm:prSet presAssocID="{98292DD0-0422-4BB5-B2B2-3AE628EFD72B}" presName="hierChild3" presStyleCnt="0"/>
      <dgm:spPr/>
    </dgm:pt>
    <dgm:pt modelId="{9416B915-83B8-452D-9F60-3CA05C8BF7CF}" type="pres">
      <dgm:prSet presAssocID="{AFD84075-0380-4163-B1C0-75D7B96287F4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31E55190-953D-45EF-9915-6C498506F662}" type="pres">
      <dgm:prSet presAssocID="{6F2C9BD5-57C6-4450-8404-EFEECF1B3FEC}" presName="Name21" presStyleCnt="0"/>
      <dgm:spPr/>
    </dgm:pt>
    <dgm:pt modelId="{213F57BE-39CF-4CD8-B2C0-DBF7148CA9A3}" type="pres">
      <dgm:prSet presAssocID="{6F2C9BD5-57C6-4450-8404-EFEECF1B3FEC}" presName="level2Shape" presStyleLbl="node2" presStyleIdx="1" presStyleCnt="3"/>
      <dgm:spPr/>
      <dgm:t>
        <a:bodyPr/>
        <a:lstStyle/>
        <a:p>
          <a:endParaRPr lang="zh-CN" altLang="en-US"/>
        </a:p>
      </dgm:t>
    </dgm:pt>
    <dgm:pt modelId="{B861F955-8A7A-4C22-81A7-1107A58AA124}" type="pres">
      <dgm:prSet presAssocID="{6F2C9BD5-57C6-4450-8404-EFEECF1B3FEC}" presName="hierChild3" presStyleCnt="0"/>
      <dgm:spPr/>
    </dgm:pt>
    <dgm:pt modelId="{CAF05D08-9A63-40A5-835A-C20A942F84F6}" type="pres">
      <dgm:prSet presAssocID="{7A4FF6D7-3542-45E1-9094-9CA809FE8BC1}" presName="Name19" presStyleLbl="parChTrans1D3" presStyleIdx="1" presStyleCnt="3"/>
      <dgm:spPr/>
      <dgm:t>
        <a:bodyPr/>
        <a:lstStyle/>
        <a:p>
          <a:endParaRPr lang="zh-CN" altLang="en-US"/>
        </a:p>
      </dgm:t>
    </dgm:pt>
    <dgm:pt modelId="{8560C854-81F6-475B-8F12-FB369F1A71DC}" type="pres">
      <dgm:prSet presAssocID="{A2EA45AA-D611-4E47-B547-C62EEACEA5E9}" presName="Name21" presStyleCnt="0"/>
      <dgm:spPr/>
    </dgm:pt>
    <dgm:pt modelId="{4FAEFFCC-4313-405B-A082-8BD8AA7A6C82}" type="pres">
      <dgm:prSet presAssocID="{A2EA45AA-D611-4E47-B547-C62EEACEA5E9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66E5C591-796C-4F30-A68D-D788BF1D74A6}" type="pres">
      <dgm:prSet presAssocID="{A2EA45AA-D611-4E47-B547-C62EEACEA5E9}" presName="hierChild3" presStyleCnt="0"/>
      <dgm:spPr/>
    </dgm:pt>
    <dgm:pt modelId="{32BC9417-75B9-474E-A10F-F6F1DE1EC916}" type="pres">
      <dgm:prSet presAssocID="{D1649BBF-822F-40AA-A746-59A30479025E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8AE123DC-4A06-47D8-82A8-8C20EE61CEFE}" type="pres">
      <dgm:prSet presAssocID="{D5D1D864-3D91-4FDB-B133-5E3E88454FFB}" presName="Name21" presStyleCnt="0"/>
      <dgm:spPr/>
    </dgm:pt>
    <dgm:pt modelId="{39466BD6-3C02-46EB-B17A-30DE318F860C}" type="pres">
      <dgm:prSet presAssocID="{D5D1D864-3D91-4FDB-B133-5E3E88454FFB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E156CD67-F980-4D0A-9993-5AE5EDDB49C3}" type="pres">
      <dgm:prSet presAssocID="{D5D1D864-3D91-4FDB-B133-5E3E88454FFB}" presName="hierChild3" presStyleCnt="0"/>
      <dgm:spPr/>
    </dgm:pt>
    <dgm:pt modelId="{CDA1AEE3-A78C-4B15-B419-69DE49DFB6A8}" type="pres">
      <dgm:prSet presAssocID="{229186C7-DA6A-4EDB-A533-48DD8C3FB75A}" presName="Name19" presStyleLbl="parChTrans1D3" presStyleIdx="2" presStyleCnt="3"/>
      <dgm:spPr/>
      <dgm:t>
        <a:bodyPr/>
        <a:lstStyle/>
        <a:p>
          <a:endParaRPr lang="zh-CN" altLang="en-US"/>
        </a:p>
      </dgm:t>
    </dgm:pt>
    <dgm:pt modelId="{950597D5-1C54-4B8A-8E69-381F07B9C142}" type="pres">
      <dgm:prSet presAssocID="{5E57992D-A241-4F32-9861-D61BDCD1E6BA}" presName="Name21" presStyleCnt="0"/>
      <dgm:spPr/>
    </dgm:pt>
    <dgm:pt modelId="{00CCCE47-B10F-49F5-8C84-8A51C16B410B}" type="pres">
      <dgm:prSet presAssocID="{5E57992D-A241-4F32-9861-D61BDCD1E6BA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DEE02EEB-6EA8-4BD0-A8A2-47F044E109D7}" type="pres">
      <dgm:prSet presAssocID="{5E57992D-A241-4F32-9861-D61BDCD1E6BA}" presName="hierChild3" presStyleCnt="0"/>
      <dgm:spPr/>
    </dgm:pt>
    <dgm:pt modelId="{31E401CF-44DA-44DF-8CE9-F4952C8EBB4A}" type="pres">
      <dgm:prSet presAssocID="{EE4D44B0-18E9-409F-A767-55A49153E230}" presName="bgShapesFlow" presStyleCnt="0"/>
      <dgm:spPr/>
    </dgm:pt>
  </dgm:ptLst>
  <dgm:cxnLst>
    <dgm:cxn modelId="{1DFBE39F-BDD0-4C2F-84DE-7C5AD391082C}" type="presOf" srcId="{AFD84075-0380-4163-B1C0-75D7B96287F4}" destId="{9416B915-83B8-452D-9F60-3CA05C8BF7CF}" srcOrd="0" destOrd="0" presId="urn:microsoft.com/office/officeart/2005/8/layout/hierarchy6"/>
    <dgm:cxn modelId="{D49B8969-49E6-4798-A507-E3DDFD6D07F0}" srcId="{EE4D44B0-18E9-409F-A767-55A49153E230}" destId="{8690BF2F-F51D-416E-8435-CD1D1DA527C8}" srcOrd="0" destOrd="0" parTransId="{25A672D6-E20A-47FE-9AF8-40378A82B003}" sibTransId="{A662E968-C837-415B-B5BA-4092CE06230D}"/>
    <dgm:cxn modelId="{07B494E6-7B85-4685-A61C-3F55A8D5581C}" srcId="{0C784CED-5444-4C79-9C3F-C2663AE394C4}" destId="{98292DD0-0422-4BB5-B2B2-3AE628EFD72B}" srcOrd="0" destOrd="0" parTransId="{B54FDC92-9441-44C4-AAF0-3F1369BC4FC3}" sibTransId="{CC1FD1AC-2A51-4D24-A12F-EDC750AD7AC9}"/>
    <dgm:cxn modelId="{B5685217-BC6F-4174-8C97-783A53F18763}" type="presOf" srcId="{0C784CED-5444-4C79-9C3F-C2663AE394C4}" destId="{B4ADFC89-05C8-4FD2-B26F-19D928DC6D83}" srcOrd="0" destOrd="0" presId="urn:microsoft.com/office/officeart/2005/8/layout/hierarchy6"/>
    <dgm:cxn modelId="{554B913C-D6C2-42D6-8D50-02E16FAC3A23}" srcId="{8690BF2F-F51D-416E-8435-CD1D1DA527C8}" destId="{D5D1D864-3D91-4FDB-B133-5E3E88454FFB}" srcOrd="2" destOrd="0" parTransId="{D1649BBF-822F-40AA-A746-59A30479025E}" sibTransId="{F3A5EB8F-2077-4A88-8603-9D868FF4205A}"/>
    <dgm:cxn modelId="{C56EE788-7920-4E4C-8D73-3B16845B72F4}" srcId="{8690BF2F-F51D-416E-8435-CD1D1DA527C8}" destId="{6F2C9BD5-57C6-4450-8404-EFEECF1B3FEC}" srcOrd="1" destOrd="0" parTransId="{AFD84075-0380-4163-B1C0-75D7B96287F4}" sibTransId="{92051E23-2FEF-4B15-9832-8A7F5C885F2C}"/>
    <dgm:cxn modelId="{6EFF3C65-4887-4F76-8BDB-ACA1A3BB4273}" type="presOf" srcId="{D5D1D864-3D91-4FDB-B133-5E3E88454FFB}" destId="{39466BD6-3C02-46EB-B17A-30DE318F860C}" srcOrd="0" destOrd="0" presId="urn:microsoft.com/office/officeart/2005/8/layout/hierarchy6"/>
    <dgm:cxn modelId="{357A9C2E-6A48-4B63-A1A4-3AD5DDDBC74A}" srcId="{8690BF2F-F51D-416E-8435-CD1D1DA527C8}" destId="{0C784CED-5444-4C79-9C3F-C2663AE394C4}" srcOrd="0" destOrd="0" parTransId="{EE019C2C-F2E6-4C34-9C9D-5771AB9DB715}" sibTransId="{54737AAA-BA1A-47A4-9D9C-0BE86A4C9004}"/>
    <dgm:cxn modelId="{EA9D1FD9-09AC-48BE-8E5C-38E3C5A51A0B}" type="presOf" srcId="{EE019C2C-F2E6-4C34-9C9D-5771AB9DB715}" destId="{01954B81-B353-4079-A2FD-2760AC909ACC}" srcOrd="0" destOrd="0" presId="urn:microsoft.com/office/officeart/2005/8/layout/hierarchy6"/>
    <dgm:cxn modelId="{E722DDBC-8FF0-435E-8B5C-5629F699171D}" type="presOf" srcId="{A2EA45AA-D611-4E47-B547-C62EEACEA5E9}" destId="{4FAEFFCC-4313-405B-A082-8BD8AA7A6C82}" srcOrd="0" destOrd="0" presId="urn:microsoft.com/office/officeart/2005/8/layout/hierarchy6"/>
    <dgm:cxn modelId="{0EB45932-DCA7-4DD2-B798-7AB6981E8B1B}" srcId="{6F2C9BD5-57C6-4450-8404-EFEECF1B3FEC}" destId="{A2EA45AA-D611-4E47-B547-C62EEACEA5E9}" srcOrd="0" destOrd="0" parTransId="{7A4FF6D7-3542-45E1-9094-9CA809FE8BC1}" sibTransId="{3EBB270F-20FD-4574-883C-C3C5924D33EE}"/>
    <dgm:cxn modelId="{D759E90B-6E44-4207-B8D0-A55462987D61}" srcId="{D5D1D864-3D91-4FDB-B133-5E3E88454FFB}" destId="{5E57992D-A241-4F32-9861-D61BDCD1E6BA}" srcOrd="0" destOrd="0" parTransId="{229186C7-DA6A-4EDB-A533-48DD8C3FB75A}" sibTransId="{2B8C79A2-E431-451D-A6C5-13883C9516B9}"/>
    <dgm:cxn modelId="{D47D012C-8AF9-48AC-BD0D-D6A95ED7AE45}" type="presOf" srcId="{229186C7-DA6A-4EDB-A533-48DD8C3FB75A}" destId="{CDA1AEE3-A78C-4B15-B419-69DE49DFB6A8}" srcOrd="0" destOrd="0" presId="urn:microsoft.com/office/officeart/2005/8/layout/hierarchy6"/>
    <dgm:cxn modelId="{38D64F4B-806C-478F-B91F-C275C2593A5E}" type="presOf" srcId="{EE4D44B0-18E9-409F-A767-55A49153E230}" destId="{EF1D652C-FEC4-4461-8B83-AF053BE96344}" srcOrd="0" destOrd="0" presId="urn:microsoft.com/office/officeart/2005/8/layout/hierarchy6"/>
    <dgm:cxn modelId="{75B0F01D-E893-4C93-8709-CD9DB7624958}" type="presOf" srcId="{B54FDC92-9441-44C4-AAF0-3F1369BC4FC3}" destId="{9ACC833A-AA5C-4F5F-95A5-EBC5115496DA}" srcOrd="0" destOrd="0" presId="urn:microsoft.com/office/officeart/2005/8/layout/hierarchy6"/>
    <dgm:cxn modelId="{12AE906E-6CD6-4F46-A5A3-337F4598153A}" type="presOf" srcId="{8690BF2F-F51D-416E-8435-CD1D1DA527C8}" destId="{E451FCD7-E43E-4317-A6D5-4E19923C79DB}" srcOrd="0" destOrd="0" presId="urn:microsoft.com/office/officeart/2005/8/layout/hierarchy6"/>
    <dgm:cxn modelId="{E37CB0B8-04E0-419E-9577-B2B43FA2DEA8}" type="presOf" srcId="{6F2C9BD5-57C6-4450-8404-EFEECF1B3FEC}" destId="{213F57BE-39CF-4CD8-B2C0-DBF7148CA9A3}" srcOrd="0" destOrd="0" presId="urn:microsoft.com/office/officeart/2005/8/layout/hierarchy6"/>
    <dgm:cxn modelId="{44F60F3C-6255-4D21-9F3D-243C29F8CEBB}" type="presOf" srcId="{7A4FF6D7-3542-45E1-9094-9CA809FE8BC1}" destId="{CAF05D08-9A63-40A5-835A-C20A942F84F6}" srcOrd="0" destOrd="0" presId="urn:microsoft.com/office/officeart/2005/8/layout/hierarchy6"/>
    <dgm:cxn modelId="{7178122B-B87B-415C-9667-9B876FCA4C10}" type="presOf" srcId="{98292DD0-0422-4BB5-B2B2-3AE628EFD72B}" destId="{BBBAE44A-4EF9-471B-907D-AD82FBDFB575}" srcOrd="0" destOrd="0" presId="urn:microsoft.com/office/officeart/2005/8/layout/hierarchy6"/>
    <dgm:cxn modelId="{801DA056-45AB-45CB-A3E6-122653734DFA}" type="presOf" srcId="{D1649BBF-822F-40AA-A746-59A30479025E}" destId="{32BC9417-75B9-474E-A10F-F6F1DE1EC916}" srcOrd="0" destOrd="0" presId="urn:microsoft.com/office/officeart/2005/8/layout/hierarchy6"/>
    <dgm:cxn modelId="{CC5E1C1C-9BAB-4D30-A9B6-A956A9FA6ABF}" type="presOf" srcId="{5E57992D-A241-4F32-9861-D61BDCD1E6BA}" destId="{00CCCE47-B10F-49F5-8C84-8A51C16B410B}" srcOrd="0" destOrd="0" presId="urn:microsoft.com/office/officeart/2005/8/layout/hierarchy6"/>
    <dgm:cxn modelId="{2264DDB6-1B76-47B8-A77C-1C66C774DE9D}" type="presParOf" srcId="{EF1D652C-FEC4-4461-8B83-AF053BE96344}" destId="{D64493EB-89A6-404E-96E5-B67416E1389F}" srcOrd="0" destOrd="0" presId="urn:microsoft.com/office/officeart/2005/8/layout/hierarchy6"/>
    <dgm:cxn modelId="{A8E52F1F-652E-4504-A275-AA2F59A20362}" type="presParOf" srcId="{D64493EB-89A6-404E-96E5-B67416E1389F}" destId="{DFC11C15-C8ED-448B-9C21-65127EEA9117}" srcOrd="0" destOrd="0" presId="urn:microsoft.com/office/officeart/2005/8/layout/hierarchy6"/>
    <dgm:cxn modelId="{406BEE2C-BB7D-473C-BC70-7F077273CF5B}" type="presParOf" srcId="{DFC11C15-C8ED-448B-9C21-65127EEA9117}" destId="{98E2BE67-A17E-412C-BD5F-E0DD58B54D86}" srcOrd="0" destOrd="0" presId="urn:microsoft.com/office/officeart/2005/8/layout/hierarchy6"/>
    <dgm:cxn modelId="{7E84613A-E3FC-40E8-8298-993E2406BF21}" type="presParOf" srcId="{98E2BE67-A17E-412C-BD5F-E0DD58B54D86}" destId="{E451FCD7-E43E-4317-A6D5-4E19923C79DB}" srcOrd="0" destOrd="0" presId="urn:microsoft.com/office/officeart/2005/8/layout/hierarchy6"/>
    <dgm:cxn modelId="{04C8C667-B3EB-41BA-9B71-A3B2A9E7F5BB}" type="presParOf" srcId="{98E2BE67-A17E-412C-BD5F-E0DD58B54D86}" destId="{AB0A3B34-5D54-4737-BA70-A2ECF166DF32}" srcOrd="1" destOrd="0" presId="urn:microsoft.com/office/officeart/2005/8/layout/hierarchy6"/>
    <dgm:cxn modelId="{24D36F34-3CB6-47AE-ACFE-5F8130EC15BD}" type="presParOf" srcId="{AB0A3B34-5D54-4737-BA70-A2ECF166DF32}" destId="{01954B81-B353-4079-A2FD-2760AC909ACC}" srcOrd="0" destOrd="0" presId="urn:microsoft.com/office/officeart/2005/8/layout/hierarchy6"/>
    <dgm:cxn modelId="{2EF7B59D-EF80-4F01-B2F5-D03E5E344AE3}" type="presParOf" srcId="{AB0A3B34-5D54-4737-BA70-A2ECF166DF32}" destId="{7FBF6C30-1D2B-4A00-B43E-69DDEAC3E930}" srcOrd="1" destOrd="0" presId="urn:microsoft.com/office/officeart/2005/8/layout/hierarchy6"/>
    <dgm:cxn modelId="{593CA85B-3E6F-4234-BBE6-84E1FB927029}" type="presParOf" srcId="{7FBF6C30-1D2B-4A00-B43E-69DDEAC3E930}" destId="{B4ADFC89-05C8-4FD2-B26F-19D928DC6D83}" srcOrd="0" destOrd="0" presId="urn:microsoft.com/office/officeart/2005/8/layout/hierarchy6"/>
    <dgm:cxn modelId="{56F1FD9A-54EF-4218-B608-79DF2024972D}" type="presParOf" srcId="{7FBF6C30-1D2B-4A00-B43E-69DDEAC3E930}" destId="{F9118553-EA54-4EDD-AF40-2157124EF6E8}" srcOrd="1" destOrd="0" presId="urn:microsoft.com/office/officeart/2005/8/layout/hierarchy6"/>
    <dgm:cxn modelId="{83064CF2-693F-409B-9154-BACD1C2BE2F6}" type="presParOf" srcId="{F9118553-EA54-4EDD-AF40-2157124EF6E8}" destId="{9ACC833A-AA5C-4F5F-95A5-EBC5115496DA}" srcOrd="0" destOrd="0" presId="urn:microsoft.com/office/officeart/2005/8/layout/hierarchy6"/>
    <dgm:cxn modelId="{1CDE3975-B373-4315-8836-B070944B3E2F}" type="presParOf" srcId="{F9118553-EA54-4EDD-AF40-2157124EF6E8}" destId="{092E4AD4-E739-4759-88B5-A0EAD3845F68}" srcOrd="1" destOrd="0" presId="urn:microsoft.com/office/officeart/2005/8/layout/hierarchy6"/>
    <dgm:cxn modelId="{59F97963-14FF-4055-9C4C-C619A10B1158}" type="presParOf" srcId="{092E4AD4-E739-4759-88B5-A0EAD3845F68}" destId="{BBBAE44A-4EF9-471B-907D-AD82FBDFB575}" srcOrd="0" destOrd="0" presId="urn:microsoft.com/office/officeart/2005/8/layout/hierarchy6"/>
    <dgm:cxn modelId="{5C1B4C52-7FE8-4621-8E8F-0544EF4602A2}" type="presParOf" srcId="{092E4AD4-E739-4759-88B5-A0EAD3845F68}" destId="{1C0FEA13-5C4A-41F2-9015-AB374D4F9F6A}" srcOrd="1" destOrd="0" presId="urn:microsoft.com/office/officeart/2005/8/layout/hierarchy6"/>
    <dgm:cxn modelId="{4A0A0524-5101-476A-AD89-F3150E963AD8}" type="presParOf" srcId="{AB0A3B34-5D54-4737-BA70-A2ECF166DF32}" destId="{9416B915-83B8-452D-9F60-3CA05C8BF7CF}" srcOrd="2" destOrd="0" presId="urn:microsoft.com/office/officeart/2005/8/layout/hierarchy6"/>
    <dgm:cxn modelId="{EDFB7558-A930-44F5-9E13-9A376558F4FE}" type="presParOf" srcId="{AB0A3B34-5D54-4737-BA70-A2ECF166DF32}" destId="{31E55190-953D-45EF-9915-6C498506F662}" srcOrd="3" destOrd="0" presId="urn:microsoft.com/office/officeart/2005/8/layout/hierarchy6"/>
    <dgm:cxn modelId="{EC3038ED-88B5-4D6C-9221-0315BB240614}" type="presParOf" srcId="{31E55190-953D-45EF-9915-6C498506F662}" destId="{213F57BE-39CF-4CD8-B2C0-DBF7148CA9A3}" srcOrd="0" destOrd="0" presId="urn:microsoft.com/office/officeart/2005/8/layout/hierarchy6"/>
    <dgm:cxn modelId="{8C38B6B7-8A0B-47AB-A9CB-DF3B1BD2BB1B}" type="presParOf" srcId="{31E55190-953D-45EF-9915-6C498506F662}" destId="{B861F955-8A7A-4C22-81A7-1107A58AA124}" srcOrd="1" destOrd="0" presId="urn:microsoft.com/office/officeart/2005/8/layout/hierarchy6"/>
    <dgm:cxn modelId="{A4FB3DE9-6197-4B84-81BA-51A3FE7439BE}" type="presParOf" srcId="{B861F955-8A7A-4C22-81A7-1107A58AA124}" destId="{CAF05D08-9A63-40A5-835A-C20A942F84F6}" srcOrd="0" destOrd="0" presId="urn:microsoft.com/office/officeart/2005/8/layout/hierarchy6"/>
    <dgm:cxn modelId="{C51A2816-4892-42D6-9738-F04E9913E392}" type="presParOf" srcId="{B861F955-8A7A-4C22-81A7-1107A58AA124}" destId="{8560C854-81F6-475B-8F12-FB369F1A71DC}" srcOrd="1" destOrd="0" presId="urn:microsoft.com/office/officeart/2005/8/layout/hierarchy6"/>
    <dgm:cxn modelId="{F62B34FB-8B15-428D-B419-546AD0359806}" type="presParOf" srcId="{8560C854-81F6-475B-8F12-FB369F1A71DC}" destId="{4FAEFFCC-4313-405B-A082-8BD8AA7A6C82}" srcOrd="0" destOrd="0" presId="urn:microsoft.com/office/officeart/2005/8/layout/hierarchy6"/>
    <dgm:cxn modelId="{8F30BC17-23FE-4BFA-91E9-C40F43154E78}" type="presParOf" srcId="{8560C854-81F6-475B-8F12-FB369F1A71DC}" destId="{66E5C591-796C-4F30-A68D-D788BF1D74A6}" srcOrd="1" destOrd="0" presId="urn:microsoft.com/office/officeart/2005/8/layout/hierarchy6"/>
    <dgm:cxn modelId="{1D87508C-690C-44C1-BE53-BA4E443D3A91}" type="presParOf" srcId="{AB0A3B34-5D54-4737-BA70-A2ECF166DF32}" destId="{32BC9417-75B9-474E-A10F-F6F1DE1EC916}" srcOrd="4" destOrd="0" presId="urn:microsoft.com/office/officeart/2005/8/layout/hierarchy6"/>
    <dgm:cxn modelId="{C87A65C1-D328-405D-9643-434E3C74E5DB}" type="presParOf" srcId="{AB0A3B34-5D54-4737-BA70-A2ECF166DF32}" destId="{8AE123DC-4A06-47D8-82A8-8C20EE61CEFE}" srcOrd="5" destOrd="0" presId="urn:microsoft.com/office/officeart/2005/8/layout/hierarchy6"/>
    <dgm:cxn modelId="{4654FA7F-8F20-41D6-9AE7-1ABA79E019EB}" type="presParOf" srcId="{8AE123DC-4A06-47D8-82A8-8C20EE61CEFE}" destId="{39466BD6-3C02-46EB-B17A-30DE318F860C}" srcOrd="0" destOrd="0" presId="urn:microsoft.com/office/officeart/2005/8/layout/hierarchy6"/>
    <dgm:cxn modelId="{F5D5412E-7B73-406A-B6D2-1371721D4C6F}" type="presParOf" srcId="{8AE123DC-4A06-47D8-82A8-8C20EE61CEFE}" destId="{E156CD67-F980-4D0A-9993-5AE5EDDB49C3}" srcOrd="1" destOrd="0" presId="urn:microsoft.com/office/officeart/2005/8/layout/hierarchy6"/>
    <dgm:cxn modelId="{7170C870-4128-4433-BCA0-75DA3365B613}" type="presParOf" srcId="{E156CD67-F980-4D0A-9993-5AE5EDDB49C3}" destId="{CDA1AEE3-A78C-4B15-B419-69DE49DFB6A8}" srcOrd="0" destOrd="0" presId="urn:microsoft.com/office/officeart/2005/8/layout/hierarchy6"/>
    <dgm:cxn modelId="{98FAE916-4DA6-478A-8937-DC1A113B63E8}" type="presParOf" srcId="{E156CD67-F980-4D0A-9993-5AE5EDDB49C3}" destId="{950597D5-1C54-4B8A-8E69-381F07B9C142}" srcOrd="1" destOrd="0" presId="urn:microsoft.com/office/officeart/2005/8/layout/hierarchy6"/>
    <dgm:cxn modelId="{C4169898-8F12-42F7-A83C-D72E5E47E2F0}" type="presParOf" srcId="{950597D5-1C54-4B8A-8E69-381F07B9C142}" destId="{00CCCE47-B10F-49F5-8C84-8A51C16B410B}" srcOrd="0" destOrd="0" presId="urn:microsoft.com/office/officeart/2005/8/layout/hierarchy6"/>
    <dgm:cxn modelId="{40C13708-EDD2-44AD-A798-09205D52B180}" type="presParOf" srcId="{950597D5-1C54-4B8A-8E69-381F07B9C142}" destId="{DEE02EEB-6EA8-4BD0-A8A2-47F044E109D7}" srcOrd="1" destOrd="0" presId="urn:microsoft.com/office/officeart/2005/8/layout/hierarchy6"/>
    <dgm:cxn modelId="{16E46922-7352-4102-89A8-1061DD54CA2E}" type="presParOf" srcId="{EF1D652C-FEC4-4461-8B83-AF053BE96344}" destId="{31E401CF-44DA-44DF-8CE9-F4952C8EBB4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C46EAE-11D5-4CF0-BD6E-B603BB8E7F46}" type="doc">
      <dgm:prSet loTypeId="urn:microsoft.com/office/officeart/2011/layout/CircleProcess#3" loCatId="process" qsTypeId="urn:microsoft.com/office/officeart/2005/8/quickstyle/simple1#2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B9EF43B0-5BAF-4095-9C1F-A8860873CA79}">
      <dgm:prSet phldrT="[文本]"/>
      <dgm:spPr/>
      <dgm:t>
        <a:bodyPr/>
        <a:lstStyle/>
        <a:p>
          <a:r>
            <a:rPr lang="zh-CN" altLang="en-US" dirty="0" smtClean="0"/>
            <a:t>预处理语音</a:t>
          </a:r>
          <a:endParaRPr lang="zh-CN" altLang="en-US" dirty="0"/>
        </a:p>
      </dgm:t>
    </dgm:pt>
    <dgm:pt modelId="{58A86B17-A948-4BF1-8A35-CB9323AAB7F8}" type="parTrans" cxnId="{31BB24DE-6044-4E61-9DCB-58E31B812FEC}">
      <dgm:prSet/>
      <dgm:spPr/>
      <dgm:t>
        <a:bodyPr/>
        <a:lstStyle/>
        <a:p>
          <a:endParaRPr lang="zh-CN" altLang="en-US"/>
        </a:p>
      </dgm:t>
    </dgm:pt>
    <dgm:pt modelId="{2E295508-4F6B-405D-AC7F-F3D538F96A47}" type="sibTrans" cxnId="{31BB24DE-6044-4E61-9DCB-58E31B812FEC}">
      <dgm:prSet/>
      <dgm:spPr/>
      <dgm:t>
        <a:bodyPr/>
        <a:lstStyle/>
        <a:p>
          <a:endParaRPr lang="zh-CN" altLang="en-US"/>
        </a:p>
      </dgm:t>
    </dgm:pt>
    <dgm:pt modelId="{39082B6C-8A10-45F3-AE02-F0607FE52C63}">
      <dgm:prSet phldrT="[文本]"/>
      <dgm:spPr/>
      <dgm:t>
        <a:bodyPr/>
        <a:lstStyle/>
        <a:p>
          <a:endParaRPr lang="zh-CN" altLang="en-US" dirty="0"/>
        </a:p>
      </dgm:t>
    </dgm:pt>
    <dgm:pt modelId="{52375F02-8E82-4BAF-9508-A72CDA72E8CB}" type="parTrans" cxnId="{0F3FA0BF-CC7E-4BA0-97FF-677826879ADF}">
      <dgm:prSet/>
      <dgm:spPr/>
      <dgm:t>
        <a:bodyPr/>
        <a:lstStyle/>
        <a:p>
          <a:endParaRPr lang="zh-CN" altLang="en-US"/>
        </a:p>
      </dgm:t>
    </dgm:pt>
    <dgm:pt modelId="{66AC9DCF-8C73-4375-9381-711645A08DE8}" type="sibTrans" cxnId="{0F3FA0BF-CC7E-4BA0-97FF-677826879ADF}">
      <dgm:prSet/>
      <dgm:spPr/>
      <dgm:t>
        <a:bodyPr/>
        <a:lstStyle/>
        <a:p>
          <a:endParaRPr lang="zh-CN" altLang="en-US"/>
        </a:p>
      </dgm:t>
    </dgm:pt>
    <dgm:pt modelId="{323A14C3-84C3-4278-A19B-AB48D34F8D15}">
      <dgm:prSet phldrT="[文本]"/>
      <dgm:spPr/>
      <dgm:t>
        <a:bodyPr/>
        <a:lstStyle/>
        <a:p>
          <a:r>
            <a:rPr lang="zh-CN" altLang="en-US" dirty="0" smtClean="0"/>
            <a:t>语音识别导向特征</a:t>
          </a:r>
          <a:endParaRPr lang="zh-CN" altLang="en-US" dirty="0"/>
        </a:p>
      </dgm:t>
    </dgm:pt>
    <dgm:pt modelId="{324A0B94-FD8D-45A2-A379-75A015FADBD0}" type="parTrans" cxnId="{FF1D32A1-6947-4F7D-8F46-A001E405557B}">
      <dgm:prSet/>
      <dgm:spPr/>
      <dgm:t>
        <a:bodyPr/>
        <a:lstStyle/>
        <a:p>
          <a:endParaRPr lang="zh-CN" altLang="en-US"/>
        </a:p>
      </dgm:t>
    </dgm:pt>
    <dgm:pt modelId="{D5A951B4-EBED-473F-A146-CFFC0CA28ADE}" type="sibTrans" cxnId="{FF1D32A1-6947-4F7D-8F46-A001E405557B}">
      <dgm:prSet/>
      <dgm:spPr/>
      <dgm:t>
        <a:bodyPr/>
        <a:lstStyle/>
        <a:p>
          <a:endParaRPr lang="zh-CN" altLang="en-US"/>
        </a:p>
      </dgm:t>
    </dgm:pt>
    <dgm:pt modelId="{DC22EA59-11D1-49A1-AFF7-7F6DD31088A8}">
      <dgm:prSet phldrT="[文本]"/>
      <dgm:spPr/>
      <dgm:t>
        <a:bodyPr/>
        <a:lstStyle/>
        <a:p>
          <a:endParaRPr lang="zh-CN" altLang="en-US" dirty="0"/>
        </a:p>
      </dgm:t>
    </dgm:pt>
    <dgm:pt modelId="{B222E394-2708-474C-90CA-5434430DDCB7}" type="parTrans" cxnId="{B5C09DED-AC06-40FE-B72C-2FE3404394EA}">
      <dgm:prSet/>
      <dgm:spPr/>
      <dgm:t>
        <a:bodyPr/>
        <a:lstStyle/>
        <a:p>
          <a:endParaRPr lang="zh-CN" altLang="en-US"/>
        </a:p>
      </dgm:t>
    </dgm:pt>
    <dgm:pt modelId="{594F6B4B-B7CF-4B34-8989-CBE5B75E1EF0}" type="sibTrans" cxnId="{B5C09DED-AC06-40FE-B72C-2FE3404394EA}">
      <dgm:prSet/>
      <dgm:spPr/>
      <dgm:t>
        <a:bodyPr/>
        <a:lstStyle/>
        <a:p>
          <a:endParaRPr lang="zh-CN" altLang="en-US"/>
        </a:p>
      </dgm:t>
    </dgm:pt>
    <dgm:pt modelId="{10F24933-52A4-4A7B-A905-9D279A55D816}">
      <dgm:prSet phldrT="[文本]"/>
      <dgm:spPr/>
      <dgm:t>
        <a:bodyPr/>
        <a:lstStyle/>
        <a:p>
          <a:r>
            <a:rPr lang="zh-CN" altLang="en-US" dirty="0" smtClean="0"/>
            <a:t>语音识别</a:t>
          </a:r>
          <a:endParaRPr lang="zh-CN" altLang="en-US" dirty="0"/>
        </a:p>
      </dgm:t>
    </dgm:pt>
    <dgm:pt modelId="{E956506A-50CB-4431-9F0A-349D1E0CCAD8}" type="parTrans" cxnId="{0441058B-26D3-4AB8-997D-0A81414C165E}">
      <dgm:prSet/>
      <dgm:spPr/>
      <dgm:t>
        <a:bodyPr/>
        <a:lstStyle/>
        <a:p>
          <a:endParaRPr lang="zh-CN" altLang="en-US"/>
        </a:p>
      </dgm:t>
    </dgm:pt>
    <dgm:pt modelId="{C477F79A-2EAF-45C9-A83A-37D71A028F25}" type="sibTrans" cxnId="{0441058B-26D3-4AB8-997D-0A81414C165E}">
      <dgm:prSet/>
      <dgm:spPr/>
      <dgm:t>
        <a:bodyPr/>
        <a:lstStyle/>
        <a:p>
          <a:endParaRPr lang="zh-CN" altLang="en-US"/>
        </a:p>
      </dgm:t>
    </dgm:pt>
    <dgm:pt modelId="{F353CA47-EC5E-47F7-BF81-43183CC36CEB}">
      <dgm:prSet phldrT="[文本]"/>
      <dgm:spPr/>
      <dgm:t>
        <a:bodyPr/>
        <a:lstStyle/>
        <a:p>
          <a:endParaRPr lang="zh-CN" altLang="en-US" dirty="0"/>
        </a:p>
      </dgm:t>
    </dgm:pt>
    <dgm:pt modelId="{434F4C07-888D-4CC7-94B4-ED6DC4DE660B}" type="parTrans" cxnId="{E8324882-4FDF-4562-A4B0-BBCB6044926B}">
      <dgm:prSet/>
      <dgm:spPr/>
      <dgm:t>
        <a:bodyPr/>
        <a:lstStyle/>
        <a:p>
          <a:endParaRPr lang="zh-CN" altLang="en-US"/>
        </a:p>
      </dgm:t>
    </dgm:pt>
    <dgm:pt modelId="{5BBC4FCE-2B78-4FAC-8D35-AC51B4ADD6D9}" type="sibTrans" cxnId="{E8324882-4FDF-4562-A4B0-BBCB6044926B}">
      <dgm:prSet/>
      <dgm:spPr/>
      <dgm:t>
        <a:bodyPr/>
        <a:lstStyle/>
        <a:p>
          <a:endParaRPr lang="zh-CN" altLang="en-US"/>
        </a:p>
      </dgm:t>
    </dgm:pt>
    <dgm:pt modelId="{006B2216-E3D4-43D7-9D30-2EA10EB0836B}" type="pres">
      <dgm:prSet presAssocID="{BBC46EAE-11D5-4CF0-BD6E-B603BB8E7F46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56FD58D-39FE-4185-8C1A-48EBAE1D8220}" type="pres">
      <dgm:prSet presAssocID="{10F24933-52A4-4A7B-A905-9D279A55D816}" presName="Accent3" presStyleCnt="0"/>
      <dgm:spPr/>
    </dgm:pt>
    <dgm:pt modelId="{CBD80F5F-EC20-4935-AF29-708B19BB81FC}" type="pres">
      <dgm:prSet presAssocID="{10F24933-52A4-4A7B-A905-9D279A55D816}" presName="Accent" presStyleLbl="node1" presStyleIdx="0" presStyleCnt="3"/>
      <dgm:spPr/>
    </dgm:pt>
    <dgm:pt modelId="{C25D57A0-B55A-4C74-A994-63E5B1572C32}" type="pres">
      <dgm:prSet presAssocID="{10F24933-52A4-4A7B-A905-9D279A55D816}" presName="ParentBackground3" presStyleCnt="0"/>
      <dgm:spPr/>
    </dgm:pt>
    <dgm:pt modelId="{4B799540-653F-4BE5-976E-FCF0EEFED718}" type="pres">
      <dgm:prSet presAssocID="{10F24933-52A4-4A7B-A905-9D279A55D816}" presName="ParentBackground" presStyleLbl="fgAcc1" presStyleIdx="0" presStyleCnt="3"/>
      <dgm:spPr/>
      <dgm:t>
        <a:bodyPr/>
        <a:lstStyle/>
        <a:p>
          <a:endParaRPr lang="zh-CN" altLang="en-US"/>
        </a:p>
      </dgm:t>
    </dgm:pt>
    <dgm:pt modelId="{C1A9B8F8-3B3A-4C10-9B7B-4D265555B623}" type="pres">
      <dgm:prSet presAssocID="{10F24933-52A4-4A7B-A905-9D279A55D816}" presName="Child3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51E916-B403-4C31-B315-0C18CFD32E3E}" type="pres">
      <dgm:prSet presAssocID="{10F24933-52A4-4A7B-A905-9D279A55D816}" presName="Parent3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4E39BF-E00D-4469-8251-FE529C2A480B}" type="pres">
      <dgm:prSet presAssocID="{323A14C3-84C3-4278-A19B-AB48D34F8D15}" presName="Accent2" presStyleCnt="0"/>
      <dgm:spPr/>
    </dgm:pt>
    <dgm:pt modelId="{D7B676B3-242B-4511-BDF1-350FE8858315}" type="pres">
      <dgm:prSet presAssocID="{323A14C3-84C3-4278-A19B-AB48D34F8D15}" presName="Accent" presStyleLbl="node1" presStyleIdx="1" presStyleCnt="3"/>
      <dgm:spPr/>
    </dgm:pt>
    <dgm:pt modelId="{5DB8EBB0-BAD7-46C3-9CFE-029AD4750DAA}" type="pres">
      <dgm:prSet presAssocID="{323A14C3-84C3-4278-A19B-AB48D34F8D15}" presName="ParentBackground2" presStyleCnt="0"/>
      <dgm:spPr/>
    </dgm:pt>
    <dgm:pt modelId="{9A79D467-BB69-48A5-BB51-66C42F57FCF8}" type="pres">
      <dgm:prSet presAssocID="{323A14C3-84C3-4278-A19B-AB48D34F8D15}" presName="ParentBackground" presStyleLbl="fgAcc1" presStyleIdx="1" presStyleCnt="3"/>
      <dgm:spPr/>
      <dgm:t>
        <a:bodyPr/>
        <a:lstStyle/>
        <a:p>
          <a:endParaRPr lang="zh-CN" altLang="en-US"/>
        </a:p>
      </dgm:t>
    </dgm:pt>
    <dgm:pt modelId="{2C8A6E54-4455-4CDB-AC22-BF6B5B590B1A}" type="pres">
      <dgm:prSet presAssocID="{323A14C3-84C3-4278-A19B-AB48D34F8D15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CEB01-1E75-46FC-BD35-7B9040D03B81}" type="pres">
      <dgm:prSet presAssocID="{323A14C3-84C3-4278-A19B-AB48D34F8D1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AB521-66B6-4045-811B-57630C81971B}" type="pres">
      <dgm:prSet presAssocID="{B9EF43B0-5BAF-4095-9C1F-A8860873CA79}" presName="Accent1" presStyleCnt="0"/>
      <dgm:spPr/>
    </dgm:pt>
    <dgm:pt modelId="{86486F47-D363-4E22-BAB0-E80BEC83E716}" type="pres">
      <dgm:prSet presAssocID="{B9EF43B0-5BAF-4095-9C1F-A8860873CA79}" presName="Accent" presStyleLbl="node1" presStyleIdx="2" presStyleCnt="3"/>
      <dgm:spPr/>
    </dgm:pt>
    <dgm:pt modelId="{F354787B-B64D-4D1B-8E9A-C0A467485839}" type="pres">
      <dgm:prSet presAssocID="{B9EF43B0-5BAF-4095-9C1F-A8860873CA79}" presName="ParentBackground1" presStyleCnt="0"/>
      <dgm:spPr/>
    </dgm:pt>
    <dgm:pt modelId="{CE24EB90-98A9-43F1-BBCD-AF60951CC337}" type="pres">
      <dgm:prSet presAssocID="{B9EF43B0-5BAF-4095-9C1F-A8860873CA79}" presName="ParentBackground" presStyleLbl="fgAcc1" presStyleIdx="2" presStyleCnt="3"/>
      <dgm:spPr/>
      <dgm:t>
        <a:bodyPr/>
        <a:lstStyle/>
        <a:p>
          <a:endParaRPr lang="zh-CN" altLang="en-US"/>
        </a:p>
      </dgm:t>
    </dgm:pt>
    <dgm:pt modelId="{CD1335AD-5276-4204-A48D-6B3965A5DE33}" type="pres">
      <dgm:prSet presAssocID="{B9EF43B0-5BAF-4095-9C1F-A8860873CA79}" presName="Child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263227-CD46-4D09-8332-159468277644}" type="pres">
      <dgm:prSet presAssocID="{B9EF43B0-5BAF-4095-9C1F-A8860873CA79}" presName="Parent1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3FA0BF-CC7E-4BA0-97FF-677826879ADF}" srcId="{B9EF43B0-5BAF-4095-9C1F-A8860873CA79}" destId="{39082B6C-8A10-45F3-AE02-F0607FE52C63}" srcOrd="0" destOrd="0" parTransId="{52375F02-8E82-4BAF-9508-A72CDA72E8CB}" sibTransId="{66AC9DCF-8C73-4375-9381-711645A08DE8}"/>
    <dgm:cxn modelId="{FA885E67-133E-4680-9AE2-F7FEA23205E5}" type="presOf" srcId="{10F24933-52A4-4A7B-A905-9D279A55D816}" destId="{B651E916-B403-4C31-B315-0C18CFD32E3E}" srcOrd="1" destOrd="0" presId="urn:microsoft.com/office/officeart/2011/layout/CircleProcess#3"/>
    <dgm:cxn modelId="{EA74E61A-E4F4-48E6-9293-9D63C12AA716}" type="presOf" srcId="{323A14C3-84C3-4278-A19B-AB48D34F8D15}" destId="{30ACEB01-1E75-46FC-BD35-7B9040D03B81}" srcOrd="1" destOrd="0" presId="urn:microsoft.com/office/officeart/2011/layout/CircleProcess#3"/>
    <dgm:cxn modelId="{E8324882-4FDF-4562-A4B0-BBCB6044926B}" srcId="{10F24933-52A4-4A7B-A905-9D279A55D816}" destId="{F353CA47-EC5E-47F7-BF81-43183CC36CEB}" srcOrd="0" destOrd="0" parTransId="{434F4C07-888D-4CC7-94B4-ED6DC4DE660B}" sibTransId="{5BBC4FCE-2B78-4FAC-8D35-AC51B4ADD6D9}"/>
    <dgm:cxn modelId="{B4FB7EE2-6F97-4B2C-B581-4491CE887739}" type="presOf" srcId="{39082B6C-8A10-45F3-AE02-F0607FE52C63}" destId="{CD1335AD-5276-4204-A48D-6B3965A5DE33}" srcOrd="0" destOrd="0" presId="urn:microsoft.com/office/officeart/2011/layout/CircleProcess#3"/>
    <dgm:cxn modelId="{0441058B-26D3-4AB8-997D-0A81414C165E}" srcId="{BBC46EAE-11D5-4CF0-BD6E-B603BB8E7F46}" destId="{10F24933-52A4-4A7B-A905-9D279A55D816}" srcOrd="2" destOrd="0" parTransId="{E956506A-50CB-4431-9F0A-349D1E0CCAD8}" sibTransId="{C477F79A-2EAF-45C9-A83A-37D71A028F25}"/>
    <dgm:cxn modelId="{B5C09DED-AC06-40FE-B72C-2FE3404394EA}" srcId="{323A14C3-84C3-4278-A19B-AB48D34F8D15}" destId="{DC22EA59-11D1-49A1-AFF7-7F6DD31088A8}" srcOrd="0" destOrd="0" parTransId="{B222E394-2708-474C-90CA-5434430DDCB7}" sibTransId="{594F6B4B-B7CF-4B34-8989-CBE5B75E1EF0}"/>
    <dgm:cxn modelId="{82D7409A-757B-41F7-9473-F265077D9B0C}" type="presOf" srcId="{F353CA47-EC5E-47F7-BF81-43183CC36CEB}" destId="{C1A9B8F8-3B3A-4C10-9B7B-4D265555B623}" srcOrd="0" destOrd="0" presId="urn:microsoft.com/office/officeart/2011/layout/CircleProcess#3"/>
    <dgm:cxn modelId="{B29E3DF5-41AE-42A2-8A45-231B8C872D66}" type="presOf" srcId="{B9EF43B0-5BAF-4095-9C1F-A8860873CA79}" destId="{A6263227-CD46-4D09-8332-159468277644}" srcOrd="1" destOrd="0" presId="urn:microsoft.com/office/officeart/2011/layout/CircleProcess#3"/>
    <dgm:cxn modelId="{1EEC3E07-8B9D-42DA-93AB-A360E7ADEE92}" type="presOf" srcId="{323A14C3-84C3-4278-A19B-AB48D34F8D15}" destId="{9A79D467-BB69-48A5-BB51-66C42F57FCF8}" srcOrd="0" destOrd="0" presId="urn:microsoft.com/office/officeart/2011/layout/CircleProcess#3"/>
    <dgm:cxn modelId="{FF1D32A1-6947-4F7D-8F46-A001E405557B}" srcId="{BBC46EAE-11D5-4CF0-BD6E-B603BB8E7F46}" destId="{323A14C3-84C3-4278-A19B-AB48D34F8D15}" srcOrd="1" destOrd="0" parTransId="{324A0B94-FD8D-45A2-A379-75A015FADBD0}" sibTransId="{D5A951B4-EBED-473F-A146-CFFC0CA28ADE}"/>
    <dgm:cxn modelId="{7D27B725-8BC2-4B92-BBD0-13EA3E59089D}" type="presOf" srcId="{DC22EA59-11D1-49A1-AFF7-7F6DD31088A8}" destId="{2C8A6E54-4455-4CDB-AC22-BF6B5B590B1A}" srcOrd="0" destOrd="0" presId="urn:microsoft.com/office/officeart/2011/layout/CircleProcess#3"/>
    <dgm:cxn modelId="{70835D75-7E58-4877-8452-3586C464CC32}" type="presOf" srcId="{BBC46EAE-11D5-4CF0-BD6E-B603BB8E7F46}" destId="{006B2216-E3D4-43D7-9D30-2EA10EB0836B}" srcOrd="0" destOrd="0" presId="urn:microsoft.com/office/officeart/2011/layout/CircleProcess#3"/>
    <dgm:cxn modelId="{31BB24DE-6044-4E61-9DCB-58E31B812FEC}" srcId="{BBC46EAE-11D5-4CF0-BD6E-B603BB8E7F46}" destId="{B9EF43B0-5BAF-4095-9C1F-A8860873CA79}" srcOrd="0" destOrd="0" parTransId="{58A86B17-A948-4BF1-8A35-CB9323AAB7F8}" sibTransId="{2E295508-4F6B-405D-AC7F-F3D538F96A47}"/>
    <dgm:cxn modelId="{90FFE3C3-B518-4FA4-86CA-71AAF0E37686}" type="presOf" srcId="{10F24933-52A4-4A7B-A905-9D279A55D816}" destId="{4B799540-653F-4BE5-976E-FCF0EEFED718}" srcOrd="0" destOrd="0" presId="urn:microsoft.com/office/officeart/2011/layout/CircleProcess#3"/>
    <dgm:cxn modelId="{627FFDDD-776B-48B6-A88A-3B287881068D}" type="presOf" srcId="{B9EF43B0-5BAF-4095-9C1F-A8860873CA79}" destId="{CE24EB90-98A9-43F1-BBCD-AF60951CC337}" srcOrd="0" destOrd="0" presId="urn:microsoft.com/office/officeart/2011/layout/CircleProcess#3"/>
    <dgm:cxn modelId="{7F4D603D-5C75-40E7-AACD-12D730557C83}" type="presParOf" srcId="{006B2216-E3D4-43D7-9D30-2EA10EB0836B}" destId="{456FD58D-39FE-4185-8C1A-48EBAE1D8220}" srcOrd="0" destOrd="0" presId="urn:microsoft.com/office/officeart/2011/layout/CircleProcess#3"/>
    <dgm:cxn modelId="{2E1188E7-BBAD-4C37-817F-97C98CADC1BC}" type="presParOf" srcId="{456FD58D-39FE-4185-8C1A-48EBAE1D8220}" destId="{CBD80F5F-EC20-4935-AF29-708B19BB81FC}" srcOrd="0" destOrd="0" presId="urn:microsoft.com/office/officeart/2011/layout/CircleProcess#3"/>
    <dgm:cxn modelId="{35D9B94E-8FA5-4CBE-9154-FA3C0C6030A5}" type="presParOf" srcId="{006B2216-E3D4-43D7-9D30-2EA10EB0836B}" destId="{C25D57A0-B55A-4C74-A994-63E5B1572C32}" srcOrd="1" destOrd="0" presId="urn:microsoft.com/office/officeart/2011/layout/CircleProcess#3"/>
    <dgm:cxn modelId="{DF5CBB1B-033B-44AD-80D1-84D2EE77DFED}" type="presParOf" srcId="{C25D57A0-B55A-4C74-A994-63E5B1572C32}" destId="{4B799540-653F-4BE5-976E-FCF0EEFED718}" srcOrd="0" destOrd="0" presId="urn:microsoft.com/office/officeart/2011/layout/CircleProcess#3"/>
    <dgm:cxn modelId="{C6DDA07E-2A76-4E71-9350-A7E684D7CBF1}" type="presParOf" srcId="{006B2216-E3D4-43D7-9D30-2EA10EB0836B}" destId="{C1A9B8F8-3B3A-4C10-9B7B-4D265555B623}" srcOrd="2" destOrd="0" presId="urn:microsoft.com/office/officeart/2011/layout/CircleProcess#3"/>
    <dgm:cxn modelId="{CFF6BB21-E05B-468A-BAF8-46257CA516F4}" type="presParOf" srcId="{006B2216-E3D4-43D7-9D30-2EA10EB0836B}" destId="{B651E916-B403-4C31-B315-0C18CFD32E3E}" srcOrd="3" destOrd="0" presId="urn:microsoft.com/office/officeart/2011/layout/CircleProcess#3"/>
    <dgm:cxn modelId="{3D77A29E-C640-472E-9F02-85DE834F46B7}" type="presParOf" srcId="{006B2216-E3D4-43D7-9D30-2EA10EB0836B}" destId="{8F4E39BF-E00D-4469-8251-FE529C2A480B}" srcOrd="4" destOrd="0" presId="urn:microsoft.com/office/officeart/2011/layout/CircleProcess#3"/>
    <dgm:cxn modelId="{7B9CAF1B-C878-453D-A276-42F2AC9A787F}" type="presParOf" srcId="{8F4E39BF-E00D-4469-8251-FE529C2A480B}" destId="{D7B676B3-242B-4511-BDF1-350FE8858315}" srcOrd="0" destOrd="0" presId="urn:microsoft.com/office/officeart/2011/layout/CircleProcess#3"/>
    <dgm:cxn modelId="{D9070BE3-3354-48B9-A419-0BDD6F1871C6}" type="presParOf" srcId="{006B2216-E3D4-43D7-9D30-2EA10EB0836B}" destId="{5DB8EBB0-BAD7-46C3-9CFE-029AD4750DAA}" srcOrd="5" destOrd="0" presId="urn:microsoft.com/office/officeart/2011/layout/CircleProcess#3"/>
    <dgm:cxn modelId="{2369BA9F-79AC-4021-A38E-B6AA0358789B}" type="presParOf" srcId="{5DB8EBB0-BAD7-46C3-9CFE-029AD4750DAA}" destId="{9A79D467-BB69-48A5-BB51-66C42F57FCF8}" srcOrd="0" destOrd="0" presId="urn:microsoft.com/office/officeart/2011/layout/CircleProcess#3"/>
    <dgm:cxn modelId="{0619199A-DA24-46BC-987D-E5B17E54B3F8}" type="presParOf" srcId="{006B2216-E3D4-43D7-9D30-2EA10EB0836B}" destId="{2C8A6E54-4455-4CDB-AC22-BF6B5B590B1A}" srcOrd="6" destOrd="0" presId="urn:microsoft.com/office/officeart/2011/layout/CircleProcess#3"/>
    <dgm:cxn modelId="{AF3D1030-4F40-40CB-A313-D7937840D979}" type="presParOf" srcId="{006B2216-E3D4-43D7-9D30-2EA10EB0836B}" destId="{30ACEB01-1E75-46FC-BD35-7B9040D03B81}" srcOrd="7" destOrd="0" presId="urn:microsoft.com/office/officeart/2011/layout/CircleProcess#3"/>
    <dgm:cxn modelId="{5FE5C128-F76F-4847-BD75-9C04FF55D7A3}" type="presParOf" srcId="{006B2216-E3D4-43D7-9D30-2EA10EB0836B}" destId="{42BAB521-66B6-4045-811B-57630C81971B}" srcOrd="8" destOrd="0" presId="urn:microsoft.com/office/officeart/2011/layout/CircleProcess#3"/>
    <dgm:cxn modelId="{DA5A73E8-736F-494D-BCD5-6C135EFA0B5B}" type="presParOf" srcId="{42BAB521-66B6-4045-811B-57630C81971B}" destId="{86486F47-D363-4E22-BAB0-E80BEC83E716}" srcOrd="0" destOrd="0" presId="urn:microsoft.com/office/officeart/2011/layout/CircleProcess#3"/>
    <dgm:cxn modelId="{17DCAAFC-2782-4188-BECA-DC700ED9B1D6}" type="presParOf" srcId="{006B2216-E3D4-43D7-9D30-2EA10EB0836B}" destId="{F354787B-B64D-4D1B-8E9A-C0A467485839}" srcOrd="9" destOrd="0" presId="urn:microsoft.com/office/officeart/2011/layout/CircleProcess#3"/>
    <dgm:cxn modelId="{175A5901-045B-4C9C-BE58-AE6142FDD640}" type="presParOf" srcId="{F354787B-B64D-4D1B-8E9A-C0A467485839}" destId="{CE24EB90-98A9-43F1-BBCD-AF60951CC337}" srcOrd="0" destOrd="0" presId="urn:microsoft.com/office/officeart/2011/layout/CircleProcess#3"/>
    <dgm:cxn modelId="{802FE74A-6008-4560-8FA8-923380308B03}" type="presParOf" srcId="{006B2216-E3D4-43D7-9D30-2EA10EB0836B}" destId="{CD1335AD-5276-4204-A48D-6B3965A5DE33}" srcOrd="10" destOrd="0" presId="urn:microsoft.com/office/officeart/2011/layout/CircleProcess#3"/>
    <dgm:cxn modelId="{C5E24CF2-8E03-4715-ACB7-04DAA1C87B51}" type="presParOf" srcId="{006B2216-E3D4-43D7-9D30-2EA10EB0836B}" destId="{A6263227-CD46-4D09-8332-159468277644}" srcOrd="11" destOrd="0" presId="urn:microsoft.com/office/officeart/2011/layout/CircleProcess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C46EAE-11D5-4CF0-BD6E-B603BB8E7F46}" type="doc">
      <dgm:prSet loTypeId="urn:microsoft.com/office/officeart/2011/layout/CircleProcess#4" loCatId="process" qsTypeId="urn:microsoft.com/office/officeart/2005/8/quickstyle/simple1#3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B9EF43B0-5BAF-4095-9C1F-A8860873CA79}">
      <dgm:prSet phldrT="[文本]"/>
      <dgm:spPr/>
      <dgm:t>
        <a:bodyPr/>
        <a:lstStyle/>
        <a:p>
          <a:r>
            <a:rPr lang="zh-CN" altLang="en-US" dirty="0" smtClean="0"/>
            <a:t>预处理语音</a:t>
          </a:r>
          <a:endParaRPr lang="zh-CN" altLang="en-US" dirty="0"/>
        </a:p>
      </dgm:t>
    </dgm:pt>
    <dgm:pt modelId="{58A86B17-A948-4BF1-8A35-CB9323AAB7F8}" type="parTrans" cxnId="{31BB24DE-6044-4E61-9DCB-58E31B812FEC}">
      <dgm:prSet/>
      <dgm:spPr/>
      <dgm:t>
        <a:bodyPr/>
        <a:lstStyle/>
        <a:p>
          <a:endParaRPr lang="zh-CN" altLang="en-US"/>
        </a:p>
      </dgm:t>
    </dgm:pt>
    <dgm:pt modelId="{2E295508-4F6B-405D-AC7F-F3D538F96A47}" type="sibTrans" cxnId="{31BB24DE-6044-4E61-9DCB-58E31B812FEC}">
      <dgm:prSet/>
      <dgm:spPr/>
      <dgm:t>
        <a:bodyPr/>
        <a:lstStyle/>
        <a:p>
          <a:endParaRPr lang="zh-CN" altLang="en-US"/>
        </a:p>
      </dgm:t>
    </dgm:pt>
    <dgm:pt modelId="{39082B6C-8A10-45F3-AE02-F0607FE52C63}">
      <dgm:prSet phldrT="[文本]"/>
      <dgm:spPr/>
      <dgm:t>
        <a:bodyPr/>
        <a:lstStyle/>
        <a:p>
          <a:endParaRPr lang="zh-CN" altLang="en-US" dirty="0"/>
        </a:p>
      </dgm:t>
    </dgm:pt>
    <dgm:pt modelId="{52375F02-8E82-4BAF-9508-A72CDA72E8CB}" type="parTrans" cxnId="{0F3FA0BF-CC7E-4BA0-97FF-677826879ADF}">
      <dgm:prSet/>
      <dgm:spPr/>
      <dgm:t>
        <a:bodyPr/>
        <a:lstStyle/>
        <a:p>
          <a:endParaRPr lang="zh-CN" altLang="en-US"/>
        </a:p>
      </dgm:t>
    </dgm:pt>
    <dgm:pt modelId="{66AC9DCF-8C73-4375-9381-711645A08DE8}" type="sibTrans" cxnId="{0F3FA0BF-CC7E-4BA0-97FF-677826879ADF}">
      <dgm:prSet/>
      <dgm:spPr/>
      <dgm:t>
        <a:bodyPr/>
        <a:lstStyle/>
        <a:p>
          <a:endParaRPr lang="zh-CN" altLang="en-US"/>
        </a:p>
      </dgm:t>
    </dgm:pt>
    <dgm:pt modelId="{323A14C3-84C3-4278-A19B-AB48D34F8D15}">
      <dgm:prSet phldrT="[文本]"/>
      <dgm:spPr/>
      <dgm:t>
        <a:bodyPr/>
        <a:lstStyle/>
        <a:p>
          <a:r>
            <a:rPr lang="zh-CN" altLang="en-US" dirty="0" smtClean="0"/>
            <a:t>声纹识别导向特征</a:t>
          </a:r>
          <a:endParaRPr lang="zh-CN" altLang="en-US" dirty="0"/>
        </a:p>
      </dgm:t>
    </dgm:pt>
    <dgm:pt modelId="{324A0B94-FD8D-45A2-A379-75A015FADBD0}" type="parTrans" cxnId="{FF1D32A1-6947-4F7D-8F46-A001E405557B}">
      <dgm:prSet/>
      <dgm:spPr/>
      <dgm:t>
        <a:bodyPr/>
        <a:lstStyle/>
        <a:p>
          <a:endParaRPr lang="zh-CN" altLang="en-US"/>
        </a:p>
      </dgm:t>
    </dgm:pt>
    <dgm:pt modelId="{D5A951B4-EBED-473F-A146-CFFC0CA28ADE}" type="sibTrans" cxnId="{FF1D32A1-6947-4F7D-8F46-A001E405557B}">
      <dgm:prSet/>
      <dgm:spPr/>
      <dgm:t>
        <a:bodyPr/>
        <a:lstStyle/>
        <a:p>
          <a:endParaRPr lang="zh-CN" altLang="en-US"/>
        </a:p>
      </dgm:t>
    </dgm:pt>
    <dgm:pt modelId="{DC22EA59-11D1-49A1-AFF7-7F6DD31088A8}">
      <dgm:prSet phldrT="[文本]"/>
      <dgm:spPr/>
      <dgm:t>
        <a:bodyPr/>
        <a:lstStyle/>
        <a:p>
          <a:endParaRPr lang="zh-CN" altLang="en-US" dirty="0"/>
        </a:p>
      </dgm:t>
    </dgm:pt>
    <dgm:pt modelId="{B222E394-2708-474C-90CA-5434430DDCB7}" type="parTrans" cxnId="{B5C09DED-AC06-40FE-B72C-2FE3404394EA}">
      <dgm:prSet/>
      <dgm:spPr/>
      <dgm:t>
        <a:bodyPr/>
        <a:lstStyle/>
        <a:p>
          <a:endParaRPr lang="zh-CN" altLang="en-US"/>
        </a:p>
      </dgm:t>
    </dgm:pt>
    <dgm:pt modelId="{594F6B4B-B7CF-4B34-8989-CBE5B75E1EF0}" type="sibTrans" cxnId="{B5C09DED-AC06-40FE-B72C-2FE3404394EA}">
      <dgm:prSet/>
      <dgm:spPr/>
      <dgm:t>
        <a:bodyPr/>
        <a:lstStyle/>
        <a:p>
          <a:endParaRPr lang="zh-CN" altLang="en-US"/>
        </a:p>
      </dgm:t>
    </dgm:pt>
    <dgm:pt modelId="{10F24933-52A4-4A7B-A905-9D279A55D816}">
      <dgm:prSet phldrT="[文本]"/>
      <dgm:spPr/>
      <dgm:t>
        <a:bodyPr/>
        <a:lstStyle/>
        <a:p>
          <a:r>
            <a:rPr lang="zh-CN" altLang="en-US" dirty="0" smtClean="0"/>
            <a:t>声纹识别</a:t>
          </a:r>
          <a:endParaRPr lang="zh-CN" altLang="en-US" dirty="0"/>
        </a:p>
      </dgm:t>
    </dgm:pt>
    <dgm:pt modelId="{E956506A-50CB-4431-9F0A-349D1E0CCAD8}" type="parTrans" cxnId="{0441058B-26D3-4AB8-997D-0A81414C165E}">
      <dgm:prSet/>
      <dgm:spPr/>
      <dgm:t>
        <a:bodyPr/>
        <a:lstStyle/>
        <a:p>
          <a:endParaRPr lang="zh-CN" altLang="en-US"/>
        </a:p>
      </dgm:t>
    </dgm:pt>
    <dgm:pt modelId="{C477F79A-2EAF-45C9-A83A-37D71A028F25}" type="sibTrans" cxnId="{0441058B-26D3-4AB8-997D-0A81414C165E}">
      <dgm:prSet/>
      <dgm:spPr/>
      <dgm:t>
        <a:bodyPr/>
        <a:lstStyle/>
        <a:p>
          <a:endParaRPr lang="zh-CN" altLang="en-US"/>
        </a:p>
      </dgm:t>
    </dgm:pt>
    <dgm:pt modelId="{F353CA47-EC5E-47F7-BF81-43183CC36CEB}">
      <dgm:prSet phldrT="[文本]"/>
      <dgm:spPr/>
      <dgm:t>
        <a:bodyPr/>
        <a:lstStyle/>
        <a:p>
          <a:endParaRPr lang="zh-CN" altLang="en-US" dirty="0"/>
        </a:p>
      </dgm:t>
    </dgm:pt>
    <dgm:pt modelId="{434F4C07-888D-4CC7-94B4-ED6DC4DE660B}" type="parTrans" cxnId="{E8324882-4FDF-4562-A4B0-BBCB6044926B}">
      <dgm:prSet/>
      <dgm:spPr/>
      <dgm:t>
        <a:bodyPr/>
        <a:lstStyle/>
        <a:p>
          <a:endParaRPr lang="zh-CN" altLang="en-US"/>
        </a:p>
      </dgm:t>
    </dgm:pt>
    <dgm:pt modelId="{5BBC4FCE-2B78-4FAC-8D35-AC51B4ADD6D9}" type="sibTrans" cxnId="{E8324882-4FDF-4562-A4B0-BBCB6044926B}">
      <dgm:prSet/>
      <dgm:spPr/>
      <dgm:t>
        <a:bodyPr/>
        <a:lstStyle/>
        <a:p>
          <a:endParaRPr lang="zh-CN" altLang="en-US"/>
        </a:p>
      </dgm:t>
    </dgm:pt>
    <dgm:pt modelId="{006B2216-E3D4-43D7-9D30-2EA10EB0836B}" type="pres">
      <dgm:prSet presAssocID="{BBC46EAE-11D5-4CF0-BD6E-B603BB8E7F46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56FD58D-39FE-4185-8C1A-48EBAE1D8220}" type="pres">
      <dgm:prSet presAssocID="{10F24933-52A4-4A7B-A905-9D279A55D816}" presName="Accent3" presStyleCnt="0"/>
      <dgm:spPr/>
    </dgm:pt>
    <dgm:pt modelId="{CBD80F5F-EC20-4935-AF29-708B19BB81FC}" type="pres">
      <dgm:prSet presAssocID="{10F24933-52A4-4A7B-A905-9D279A55D816}" presName="Accent" presStyleLbl="node1" presStyleIdx="0" presStyleCnt="3"/>
      <dgm:spPr/>
    </dgm:pt>
    <dgm:pt modelId="{C25D57A0-B55A-4C74-A994-63E5B1572C32}" type="pres">
      <dgm:prSet presAssocID="{10F24933-52A4-4A7B-A905-9D279A55D816}" presName="ParentBackground3" presStyleCnt="0"/>
      <dgm:spPr/>
    </dgm:pt>
    <dgm:pt modelId="{4B799540-653F-4BE5-976E-FCF0EEFED718}" type="pres">
      <dgm:prSet presAssocID="{10F24933-52A4-4A7B-A905-9D279A55D816}" presName="ParentBackground" presStyleLbl="fgAcc1" presStyleIdx="0" presStyleCnt="3"/>
      <dgm:spPr/>
      <dgm:t>
        <a:bodyPr/>
        <a:lstStyle/>
        <a:p>
          <a:endParaRPr lang="zh-CN" altLang="en-US"/>
        </a:p>
      </dgm:t>
    </dgm:pt>
    <dgm:pt modelId="{C1A9B8F8-3B3A-4C10-9B7B-4D265555B623}" type="pres">
      <dgm:prSet presAssocID="{10F24933-52A4-4A7B-A905-9D279A55D816}" presName="Child3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51E916-B403-4C31-B315-0C18CFD32E3E}" type="pres">
      <dgm:prSet presAssocID="{10F24933-52A4-4A7B-A905-9D279A55D816}" presName="Parent3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4E39BF-E00D-4469-8251-FE529C2A480B}" type="pres">
      <dgm:prSet presAssocID="{323A14C3-84C3-4278-A19B-AB48D34F8D15}" presName="Accent2" presStyleCnt="0"/>
      <dgm:spPr/>
    </dgm:pt>
    <dgm:pt modelId="{D7B676B3-242B-4511-BDF1-350FE8858315}" type="pres">
      <dgm:prSet presAssocID="{323A14C3-84C3-4278-A19B-AB48D34F8D15}" presName="Accent" presStyleLbl="node1" presStyleIdx="1" presStyleCnt="3"/>
      <dgm:spPr/>
    </dgm:pt>
    <dgm:pt modelId="{5DB8EBB0-BAD7-46C3-9CFE-029AD4750DAA}" type="pres">
      <dgm:prSet presAssocID="{323A14C3-84C3-4278-A19B-AB48D34F8D15}" presName="ParentBackground2" presStyleCnt="0"/>
      <dgm:spPr/>
    </dgm:pt>
    <dgm:pt modelId="{9A79D467-BB69-48A5-BB51-66C42F57FCF8}" type="pres">
      <dgm:prSet presAssocID="{323A14C3-84C3-4278-A19B-AB48D34F8D15}" presName="ParentBackground" presStyleLbl="fgAcc1" presStyleIdx="1" presStyleCnt="3"/>
      <dgm:spPr/>
      <dgm:t>
        <a:bodyPr/>
        <a:lstStyle/>
        <a:p>
          <a:endParaRPr lang="zh-CN" altLang="en-US"/>
        </a:p>
      </dgm:t>
    </dgm:pt>
    <dgm:pt modelId="{2C8A6E54-4455-4CDB-AC22-BF6B5B590B1A}" type="pres">
      <dgm:prSet presAssocID="{323A14C3-84C3-4278-A19B-AB48D34F8D15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CEB01-1E75-46FC-BD35-7B9040D03B81}" type="pres">
      <dgm:prSet presAssocID="{323A14C3-84C3-4278-A19B-AB48D34F8D1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AB521-66B6-4045-811B-57630C81971B}" type="pres">
      <dgm:prSet presAssocID="{B9EF43B0-5BAF-4095-9C1F-A8860873CA79}" presName="Accent1" presStyleCnt="0"/>
      <dgm:spPr/>
    </dgm:pt>
    <dgm:pt modelId="{86486F47-D363-4E22-BAB0-E80BEC83E716}" type="pres">
      <dgm:prSet presAssocID="{B9EF43B0-5BAF-4095-9C1F-A8860873CA79}" presName="Accent" presStyleLbl="node1" presStyleIdx="2" presStyleCnt="3"/>
      <dgm:spPr/>
    </dgm:pt>
    <dgm:pt modelId="{F354787B-B64D-4D1B-8E9A-C0A467485839}" type="pres">
      <dgm:prSet presAssocID="{B9EF43B0-5BAF-4095-9C1F-A8860873CA79}" presName="ParentBackground1" presStyleCnt="0"/>
      <dgm:spPr/>
    </dgm:pt>
    <dgm:pt modelId="{CE24EB90-98A9-43F1-BBCD-AF60951CC337}" type="pres">
      <dgm:prSet presAssocID="{B9EF43B0-5BAF-4095-9C1F-A8860873CA79}" presName="ParentBackground" presStyleLbl="fgAcc1" presStyleIdx="2" presStyleCnt="3"/>
      <dgm:spPr/>
      <dgm:t>
        <a:bodyPr/>
        <a:lstStyle/>
        <a:p>
          <a:endParaRPr lang="zh-CN" altLang="en-US"/>
        </a:p>
      </dgm:t>
    </dgm:pt>
    <dgm:pt modelId="{CD1335AD-5276-4204-A48D-6B3965A5DE33}" type="pres">
      <dgm:prSet presAssocID="{B9EF43B0-5BAF-4095-9C1F-A8860873CA79}" presName="Child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263227-CD46-4D09-8332-159468277644}" type="pres">
      <dgm:prSet presAssocID="{B9EF43B0-5BAF-4095-9C1F-A8860873CA79}" presName="Parent1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54FF2C-3ED1-4D2A-91EF-4507BBDA31D2}" type="presOf" srcId="{F353CA47-EC5E-47F7-BF81-43183CC36CEB}" destId="{C1A9B8F8-3B3A-4C10-9B7B-4D265555B623}" srcOrd="0" destOrd="0" presId="urn:microsoft.com/office/officeart/2011/layout/CircleProcess#4"/>
    <dgm:cxn modelId="{0F3FA0BF-CC7E-4BA0-97FF-677826879ADF}" srcId="{B9EF43B0-5BAF-4095-9C1F-A8860873CA79}" destId="{39082B6C-8A10-45F3-AE02-F0607FE52C63}" srcOrd="0" destOrd="0" parTransId="{52375F02-8E82-4BAF-9508-A72CDA72E8CB}" sibTransId="{66AC9DCF-8C73-4375-9381-711645A08DE8}"/>
    <dgm:cxn modelId="{2196F1EC-9D64-4B33-9E3B-1648A9AFE222}" type="presOf" srcId="{BBC46EAE-11D5-4CF0-BD6E-B603BB8E7F46}" destId="{006B2216-E3D4-43D7-9D30-2EA10EB0836B}" srcOrd="0" destOrd="0" presId="urn:microsoft.com/office/officeart/2011/layout/CircleProcess#4"/>
    <dgm:cxn modelId="{E8324882-4FDF-4562-A4B0-BBCB6044926B}" srcId="{10F24933-52A4-4A7B-A905-9D279A55D816}" destId="{F353CA47-EC5E-47F7-BF81-43183CC36CEB}" srcOrd="0" destOrd="0" parTransId="{434F4C07-888D-4CC7-94B4-ED6DC4DE660B}" sibTransId="{5BBC4FCE-2B78-4FAC-8D35-AC51B4ADD6D9}"/>
    <dgm:cxn modelId="{2BA2A9D9-38B6-457F-85E5-4FEB258CF97C}" type="presOf" srcId="{323A14C3-84C3-4278-A19B-AB48D34F8D15}" destId="{30ACEB01-1E75-46FC-BD35-7B9040D03B81}" srcOrd="1" destOrd="0" presId="urn:microsoft.com/office/officeart/2011/layout/CircleProcess#4"/>
    <dgm:cxn modelId="{0441058B-26D3-4AB8-997D-0A81414C165E}" srcId="{BBC46EAE-11D5-4CF0-BD6E-B603BB8E7F46}" destId="{10F24933-52A4-4A7B-A905-9D279A55D816}" srcOrd="2" destOrd="0" parTransId="{E956506A-50CB-4431-9F0A-349D1E0CCAD8}" sibTransId="{C477F79A-2EAF-45C9-A83A-37D71A028F25}"/>
    <dgm:cxn modelId="{B5C09DED-AC06-40FE-B72C-2FE3404394EA}" srcId="{323A14C3-84C3-4278-A19B-AB48D34F8D15}" destId="{DC22EA59-11D1-49A1-AFF7-7F6DD31088A8}" srcOrd="0" destOrd="0" parTransId="{B222E394-2708-474C-90CA-5434430DDCB7}" sibTransId="{594F6B4B-B7CF-4B34-8989-CBE5B75E1EF0}"/>
    <dgm:cxn modelId="{A9DA3B67-32A0-44A3-A138-4217D2A5AECB}" type="presOf" srcId="{DC22EA59-11D1-49A1-AFF7-7F6DD31088A8}" destId="{2C8A6E54-4455-4CDB-AC22-BF6B5B590B1A}" srcOrd="0" destOrd="0" presId="urn:microsoft.com/office/officeart/2011/layout/CircleProcess#4"/>
    <dgm:cxn modelId="{3244A838-06CE-443F-ACA8-A22617E3E052}" type="presOf" srcId="{323A14C3-84C3-4278-A19B-AB48D34F8D15}" destId="{9A79D467-BB69-48A5-BB51-66C42F57FCF8}" srcOrd="0" destOrd="0" presId="urn:microsoft.com/office/officeart/2011/layout/CircleProcess#4"/>
    <dgm:cxn modelId="{76F4E05E-D804-49BC-9579-5E6CC417C4BA}" type="presOf" srcId="{39082B6C-8A10-45F3-AE02-F0607FE52C63}" destId="{CD1335AD-5276-4204-A48D-6B3965A5DE33}" srcOrd="0" destOrd="0" presId="urn:microsoft.com/office/officeart/2011/layout/CircleProcess#4"/>
    <dgm:cxn modelId="{FF1D32A1-6947-4F7D-8F46-A001E405557B}" srcId="{BBC46EAE-11D5-4CF0-BD6E-B603BB8E7F46}" destId="{323A14C3-84C3-4278-A19B-AB48D34F8D15}" srcOrd="1" destOrd="0" parTransId="{324A0B94-FD8D-45A2-A379-75A015FADBD0}" sibTransId="{D5A951B4-EBED-473F-A146-CFFC0CA28ADE}"/>
    <dgm:cxn modelId="{2F463DA1-A71F-4C99-A9BB-33376F686C5A}" type="presOf" srcId="{B9EF43B0-5BAF-4095-9C1F-A8860873CA79}" destId="{CE24EB90-98A9-43F1-BBCD-AF60951CC337}" srcOrd="0" destOrd="0" presId="urn:microsoft.com/office/officeart/2011/layout/CircleProcess#4"/>
    <dgm:cxn modelId="{31BB24DE-6044-4E61-9DCB-58E31B812FEC}" srcId="{BBC46EAE-11D5-4CF0-BD6E-B603BB8E7F46}" destId="{B9EF43B0-5BAF-4095-9C1F-A8860873CA79}" srcOrd="0" destOrd="0" parTransId="{58A86B17-A948-4BF1-8A35-CB9323AAB7F8}" sibTransId="{2E295508-4F6B-405D-AC7F-F3D538F96A47}"/>
    <dgm:cxn modelId="{92406620-7452-4E10-9C6F-F5565E116418}" type="presOf" srcId="{10F24933-52A4-4A7B-A905-9D279A55D816}" destId="{B651E916-B403-4C31-B315-0C18CFD32E3E}" srcOrd="1" destOrd="0" presId="urn:microsoft.com/office/officeart/2011/layout/CircleProcess#4"/>
    <dgm:cxn modelId="{3003F4AA-3D0E-4C83-A805-FC6A6D4FC960}" type="presOf" srcId="{B9EF43B0-5BAF-4095-9C1F-A8860873CA79}" destId="{A6263227-CD46-4D09-8332-159468277644}" srcOrd="1" destOrd="0" presId="urn:microsoft.com/office/officeart/2011/layout/CircleProcess#4"/>
    <dgm:cxn modelId="{203CF850-DC72-47AF-9951-08F83BFFF104}" type="presOf" srcId="{10F24933-52A4-4A7B-A905-9D279A55D816}" destId="{4B799540-653F-4BE5-976E-FCF0EEFED718}" srcOrd="0" destOrd="0" presId="urn:microsoft.com/office/officeart/2011/layout/CircleProcess#4"/>
    <dgm:cxn modelId="{9267839C-449F-4763-A419-7265B027AC7A}" type="presParOf" srcId="{006B2216-E3D4-43D7-9D30-2EA10EB0836B}" destId="{456FD58D-39FE-4185-8C1A-48EBAE1D8220}" srcOrd="0" destOrd="0" presId="urn:microsoft.com/office/officeart/2011/layout/CircleProcess#4"/>
    <dgm:cxn modelId="{2D65037C-EA9D-44BE-B23F-2A7F796F1EDA}" type="presParOf" srcId="{456FD58D-39FE-4185-8C1A-48EBAE1D8220}" destId="{CBD80F5F-EC20-4935-AF29-708B19BB81FC}" srcOrd="0" destOrd="0" presId="urn:microsoft.com/office/officeart/2011/layout/CircleProcess#4"/>
    <dgm:cxn modelId="{C9A2E5ED-753C-4D99-A3BE-693A54145EB1}" type="presParOf" srcId="{006B2216-E3D4-43D7-9D30-2EA10EB0836B}" destId="{C25D57A0-B55A-4C74-A994-63E5B1572C32}" srcOrd="1" destOrd="0" presId="urn:microsoft.com/office/officeart/2011/layout/CircleProcess#4"/>
    <dgm:cxn modelId="{56CE5191-50B6-457A-BF26-7AAB57AAE755}" type="presParOf" srcId="{C25D57A0-B55A-4C74-A994-63E5B1572C32}" destId="{4B799540-653F-4BE5-976E-FCF0EEFED718}" srcOrd="0" destOrd="0" presId="urn:microsoft.com/office/officeart/2011/layout/CircleProcess#4"/>
    <dgm:cxn modelId="{34BCF392-E84E-4F36-9B3A-C72ADCF9C945}" type="presParOf" srcId="{006B2216-E3D4-43D7-9D30-2EA10EB0836B}" destId="{C1A9B8F8-3B3A-4C10-9B7B-4D265555B623}" srcOrd="2" destOrd="0" presId="urn:microsoft.com/office/officeart/2011/layout/CircleProcess#4"/>
    <dgm:cxn modelId="{2800B6BB-426C-488B-98AC-5EE3C3D316C8}" type="presParOf" srcId="{006B2216-E3D4-43D7-9D30-2EA10EB0836B}" destId="{B651E916-B403-4C31-B315-0C18CFD32E3E}" srcOrd="3" destOrd="0" presId="urn:microsoft.com/office/officeart/2011/layout/CircleProcess#4"/>
    <dgm:cxn modelId="{3A4E1D15-E5CE-447C-A5E0-813ED068D686}" type="presParOf" srcId="{006B2216-E3D4-43D7-9D30-2EA10EB0836B}" destId="{8F4E39BF-E00D-4469-8251-FE529C2A480B}" srcOrd="4" destOrd="0" presId="urn:microsoft.com/office/officeart/2011/layout/CircleProcess#4"/>
    <dgm:cxn modelId="{F430FA3D-2D3F-414F-80CD-65530C858D05}" type="presParOf" srcId="{8F4E39BF-E00D-4469-8251-FE529C2A480B}" destId="{D7B676B3-242B-4511-BDF1-350FE8858315}" srcOrd="0" destOrd="0" presId="urn:microsoft.com/office/officeart/2011/layout/CircleProcess#4"/>
    <dgm:cxn modelId="{BB0C72B0-23B8-478D-A10D-7AFD07B74F4A}" type="presParOf" srcId="{006B2216-E3D4-43D7-9D30-2EA10EB0836B}" destId="{5DB8EBB0-BAD7-46C3-9CFE-029AD4750DAA}" srcOrd="5" destOrd="0" presId="urn:microsoft.com/office/officeart/2011/layout/CircleProcess#4"/>
    <dgm:cxn modelId="{B2446BD2-BCF8-4980-8830-313F85F82C2F}" type="presParOf" srcId="{5DB8EBB0-BAD7-46C3-9CFE-029AD4750DAA}" destId="{9A79D467-BB69-48A5-BB51-66C42F57FCF8}" srcOrd="0" destOrd="0" presId="urn:microsoft.com/office/officeart/2011/layout/CircleProcess#4"/>
    <dgm:cxn modelId="{83A1138C-E843-4031-AEEB-1E5CE4223CC5}" type="presParOf" srcId="{006B2216-E3D4-43D7-9D30-2EA10EB0836B}" destId="{2C8A6E54-4455-4CDB-AC22-BF6B5B590B1A}" srcOrd="6" destOrd="0" presId="urn:microsoft.com/office/officeart/2011/layout/CircleProcess#4"/>
    <dgm:cxn modelId="{ED6D8A9F-E0AD-4093-9F3F-E09FB352F951}" type="presParOf" srcId="{006B2216-E3D4-43D7-9D30-2EA10EB0836B}" destId="{30ACEB01-1E75-46FC-BD35-7B9040D03B81}" srcOrd="7" destOrd="0" presId="urn:microsoft.com/office/officeart/2011/layout/CircleProcess#4"/>
    <dgm:cxn modelId="{1A5D9B81-5319-4889-B4AE-C7EACAA4106F}" type="presParOf" srcId="{006B2216-E3D4-43D7-9D30-2EA10EB0836B}" destId="{42BAB521-66B6-4045-811B-57630C81971B}" srcOrd="8" destOrd="0" presId="urn:microsoft.com/office/officeart/2011/layout/CircleProcess#4"/>
    <dgm:cxn modelId="{0B490B03-D938-4A0F-9F51-839E5DEB6F61}" type="presParOf" srcId="{42BAB521-66B6-4045-811B-57630C81971B}" destId="{86486F47-D363-4E22-BAB0-E80BEC83E716}" srcOrd="0" destOrd="0" presId="urn:microsoft.com/office/officeart/2011/layout/CircleProcess#4"/>
    <dgm:cxn modelId="{8F0E7D04-701E-4F1D-835B-71586A42A1DE}" type="presParOf" srcId="{006B2216-E3D4-43D7-9D30-2EA10EB0836B}" destId="{F354787B-B64D-4D1B-8E9A-C0A467485839}" srcOrd="9" destOrd="0" presId="urn:microsoft.com/office/officeart/2011/layout/CircleProcess#4"/>
    <dgm:cxn modelId="{02B607EF-021E-422F-99E7-A1B1B3852783}" type="presParOf" srcId="{F354787B-B64D-4D1B-8E9A-C0A467485839}" destId="{CE24EB90-98A9-43F1-BBCD-AF60951CC337}" srcOrd="0" destOrd="0" presId="urn:microsoft.com/office/officeart/2011/layout/CircleProcess#4"/>
    <dgm:cxn modelId="{662F9219-B85B-43C2-BEF9-81AE72B845AA}" type="presParOf" srcId="{006B2216-E3D4-43D7-9D30-2EA10EB0836B}" destId="{CD1335AD-5276-4204-A48D-6B3965A5DE33}" srcOrd="10" destOrd="0" presId="urn:microsoft.com/office/officeart/2011/layout/CircleProcess#4"/>
    <dgm:cxn modelId="{42842638-8933-4F48-B776-49F16C2FA2B7}" type="presParOf" srcId="{006B2216-E3D4-43D7-9D30-2EA10EB0836B}" destId="{A6263227-CD46-4D09-8332-159468277644}" srcOrd="11" destOrd="0" presId="urn:microsoft.com/office/officeart/2011/layout/CircleProcess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E4F964-150E-4247-9C05-C1466F4560D0}" type="doc">
      <dgm:prSet loTypeId="urn:microsoft.com/office/officeart/2008/layout/AlternatingHexagons" loCatId="list" qsTypeId="urn:microsoft.com/office/officeart/2005/8/quickstyle/simple3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DA5B2689-5B39-45A5-9F7D-FF6415CAD4B3}">
      <dgm:prSet phldrT="[文本]" custT="1"/>
      <dgm:spPr/>
      <dgm:t>
        <a:bodyPr/>
        <a:lstStyle/>
        <a:p>
          <a:r>
            <a:rPr lang="zh-CN" altLang="en-US" sz="1800" dirty="0" smtClean="0"/>
            <a:t>安防领域信号处理技术</a:t>
          </a:r>
          <a:endParaRPr lang="zh-CN" altLang="en-US" sz="1800" dirty="0"/>
        </a:p>
      </dgm:t>
    </dgm:pt>
    <dgm:pt modelId="{6C433D24-1673-4E2E-827E-A05A418DECEB}" type="parTrans" cxnId="{D1EFDE1A-BA3B-4E65-8D21-F5DE986DFF5F}">
      <dgm:prSet/>
      <dgm:spPr/>
      <dgm:t>
        <a:bodyPr/>
        <a:lstStyle/>
        <a:p>
          <a:endParaRPr lang="zh-CN" altLang="en-US"/>
        </a:p>
      </dgm:t>
    </dgm:pt>
    <dgm:pt modelId="{210E804D-6D24-4BA0-B7E7-19731AEAA4A6}" type="sibTrans" cxnId="{D1EFDE1A-BA3B-4E65-8D21-F5DE986DFF5F}">
      <dgm:prSet custT="1"/>
      <dgm:spPr/>
      <dgm:t>
        <a:bodyPr/>
        <a:lstStyle/>
        <a:p>
          <a:r>
            <a:rPr lang="en-US" sz="1800" dirty="0" smtClean="0"/>
            <a:t>GPU</a:t>
          </a:r>
          <a:r>
            <a:rPr lang="zh-CN" sz="1800" dirty="0" smtClean="0"/>
            <a:t>人工智能服务器</a:t>
          </a:r>
          <a:endParaRPr lang="zh-CN" altLang="en-US" sz="1800" dirty="0"/>
        </a:p>
      </dgm:t>
    </dgm:pt>
    <dgm:pt modelId="{C809A36D-6FB3-42AA-91C9-17C0916543E7}">
      <dgm:prSet phldrT="[文本]" custT="1"/>
      <dgm:spPr/>
      <dgm:t>
        <a:bodyPr/>
        <a:lstStyle/>
        <a:p>
          <a:r>
            <a:rPr lang="zh-CN" altLang="en-US" sz="1800" dirty="0" smtClean="0"/>
            <a:t>语音、声纹识别等核心算法</a:t>
          </a:r>
          <a:endParaRPr lang="zh-CN" altLang="en-US" sz="1800" dirty="0"/>
        </a:p>
      </dgm:t>
    </dgm:pt>
    <dgm:pt modelId="{E6659F77-67A1-4B65-90C8-1730D7AD6C18}" type="parTrans" cxnId="{E899BF40-B809-4A97-9878-2586C133E6F8}">
      <dgm:prSet/>
      <dgm:spPr/>
      <dgm:t>
        <a:bodyPr/>
        <a:lstStyle/>
        <a:p>
          <a:endParaRPr lang="zh-CN" altLang="en-US"/>
        </a:p>
      </dgm:t>
    </dgm:pt>
    <dgm:pt modelId="{1FC4055D-59A6-4FF0-9F9A-B94CFA0564EA}" type="sibTrans" cxnId="{E899BF40-B809-4A97-9878-2586C133E6F8}">
      <dgm:prSet custT="1"/>
      <dgm:spPr/>
      <dgm:t>
        <a:bodyPr/>
        <a:lstStyle/>
        <a:p>
          <a:r>
            <a:rPr lang="zh-CN" altLang="en-US" sz="1800" dirty="0" smtClean="0"/>
            <a:t>发音机制及控制的生理计算建模</a:t>
          </a:r>
          <a:endParaRPr lang="zh-CN" altLang="en-US" sz="1800" dirty="0"/>
        </a:p>
      </dgm:t>
    </dgm:pt>
    <dgm:pt modelId="{E06F1D2C-FD74-4CA4-A59D-81F8F63011B1}">
      <dgm:prSet phldrT="[文本]" custT="1"/>
      <dgm:spPr/>
      <dgm:t>
        <a:bodyPr/>
        <a:lstStyle/>
        <a:p>
          <a:r>
            <a:rPr lang="zh-CN" altLang="en-US" sz="1800" dirty="0" smtClean="0"/>
            <a:t>言语习得远场语音识别技术</a:t>
          </a:r>
          <a:endParaRPr lang="zh-CN" altLang="en-US" sz="1800" dirty="0"/>
        </a:p>
      </dgm:t>
    </dgm:pt>
    <dgm:pt modelId="{C648CD93-3471-4058-BB69-5FFFD82C5287}" type="parTrans" cxnId="{4417574C-D00A-4E0F-8E43-516D31B7695F}">
      <dgm:prSet/>
      <dgm:spPr/>
      <dgm:t>
        <a:bodyPr/>
        <a:lstStyle/>
        <a:p>
          <a:endParaRPr lang="zh-CN" altLang="en-US"/>
        </a:p>
      </dgm:t>
    </dgm:pt>
    <dgm:pt modelId="{2ED58804-DB73-4C23-B81B-8DE819184FB6}" type="sibTrans" cxnId="{4417574C-D00A-4E0F-8E43-516D31B7695F}">
      <dgm:prSet custT="1"/>
      <dgm:spPr/>
      <dgm:t>
        <a:bodyPr/>
        <a:lstStyle/>
        <a:p>
          <a:r>
            <a:rPr lang="zh-CN" sz="1800" dirty="0" smtClean="0"/>
            <a:t>安防领域</a:t>
          </a:r>
          <a:r>
            <a:rPr lang="zh-CN" altLang="en-US" sz="1800" dirty="0" smtClean="0"/>
            <a:t>的</a:t>
          </a:r>
          <a:r>
            <a:rPr lang="zh-CN" sz="1800" dirty="0" smtClean="0"/>
            <a:t>语音分析系统</a:t>
          </a:r>
          <a:endParaRPr lang="zh-CN" altLang="en-US" sz="1800" dirty="0"/>
        </a:p>
      </dgm:t>
    </dgm:pt>
    <dgm:pt modelId="{788A5A37-284A-4614-BAFF-9ACDD9E1CB04}">
      <dgm:prSet phldrT="[文本]" custT="1"/>
      <dgm:spPr/>
      <dgm:t>
        <a:bodyPr/>
        <a:lstStyle/>
        <a:p>
          <a:r>
            <a:rPr lang="zh-CN" altLang="en-US" sz="1800" dirty="0" smtClean="0"/>
            <a:t>信号的抗扰抗噪处理技术</a:t>
          </a:r>
        </a:p>
      </dgm:t>
    </dgm:pt>
    <dgm:pt modelId="{C5B41EAF-C883-47ED-8EB2-54C2C5EB5882}" type="sibTrans" cxnId="{EA1362F5-8C17-4B44-A61E-EC299C335480}">
      <dgm:prSet custT="1"/>
      <dgm:spPr/>
      <dgm:t>
        <a:bodyPr/>
        <a:lstStyle/>
        <a:p>
          <a:r>
            <a:rPr lang="zh-CN" altLang="en-US" sz="1800" dirty="0" smtClean="0"/>
            <a:t>多位领域内专家</a:t>
          </a:r>
          <a:endParaRPr lang="zh-CN" altLang="en-US" sz="1800" dirty="0"/>
        </a:p>
      </dgm:t>
    </dgm:pt>
    <dgm:pt modelId="{3CC945A8-6A43-45F4-9CC4-8CA94481F215}" type="parTrans" cxnId="{EA1362F5-8C17-4B44-A61E-EC299C335480}">
      <dgm:prSet/>
      <dgm:spPr/>
      <dgm:t>
        <a:bodyPr/>
        <a:lstStyle/>
        <a:p>
          <a:endParaRPr lang="zh-CN" altLang="en-US"/>
        </a:p>
      </dgm:t>
    </dgm:pt>
    <dgm:pt modelId="{618BA52E-426B-4FD1-A8D4-5C5380A4C0AD}" type="pres">
      <dgm:prSet presAssocID="{D0E4F964-150E-4247-9C05-C1466F4560D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7D2E45D-829A-4201-A5C5-DEAEB90ECA64}" type="pres">
      <dgm:prSet presAssocID="{DA5B2689-5B39-45A5-9F7D-FF6415CAD4B3}" presName="composite" presStyleCnt="0"/>
      <dgm:spPr/>
    </dgm:pt>
    <dgm:pt modelId="{494EE364-17F3-463C-B71F-68CDBE3A9025}" type="pres">
      <dgm:prSet presAssocID="{DA5B2689-5B39-45A5-9F7D-FF6415CAD4B3}" presName="Parent1" presStyleLbl="node1" presStyleIdx="0" presStyleCnt="8" custScaleX="236733" custScaleY="228015" custLinFactX="-89364" custLinFactNeighborX="-100000" custLinFactNeighborY="117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2FEC17-4350-447B-903D-4C1635812177}" type="pres">
      <dgm:prSet presAssocID="{DA5B2689-5B39-45A5-9F7D-FF6415CAD4B3}" presName="Childtext1" presStyleLbl="revTx" presStyleIdx="0" presStyleCnt="4" custLinFactNeighborY="492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D5F443-42FD-4217-9A41-3E2DDA8461C1}" type="pres">
      <dgm:prSet presAssocID="{DA5B2689-5B39-45A5-9F7D-FF6415CAD4B3}" presName="BalanceSpacing" presStyleCnt="0"/>
      <dgm:spPr/>
    </dgm:pt>
    <dgm:pt modelId="{060FB9F5-F60B-4E40-A963-AFB2CE60E940}" type="pres">
      <dgm:prSet presAssocID="{DA5B2689-5B39-45A5-9F7D-FF6415CAD4B3}" presName="BalanceSpacing1" presStyleCnt="0"/>
      <dgm:spPr/>
    </dgm:pt>
    <dgm:pt modelId="{C10497CC-0CCB-4949-A4FA-A25D7FD3709D}" type="pres">
      <dgm:prSet presAssocID="{210E804D-6D24-4BA0-B7E7-19731AEAA4A6}" presName="Accent1Text" presStyleLbl="node1" presStyleIdx="1" presStyleCnt="8" custScaleX="202226" custScaleY="190109" custLinFactX="-100000" custLinFactY="98552" custLinFactNeighborX="-178354" custLinFactNeighborY="100000"/>
      <dgm:spPr/>
      <dgm:t>
        <a:bodyPr/>
        <a:lstStyle/>
        <a:p>
          <a:endParaRPr lang="zh-CN" altLang="en-US"/>
        </a:p>
      </dgm:t>
    </dgm:pt>
    <dgm:pt modelId="{10F8C27F-7206-4F69-B3FA-8A58B720B5AA}" type="pres">
      <dgm:prSet presAssocID="{210E804D-6D24-4BA0-B7E7-19731AEAA4A6}" presName="spaceBetweenRectangles" presStyleCnt="0"/>
      <dgm:spPr/>
    </dgm:pt>
    <dgm:pt modelId="{805A798D-EEF3-4AF3-A937-2AF4EE4BDA5E}" type="pres">
      <dgm:prSet presAssocID="{788A5A37-284A-4614-BAFF-9ACDD9E1CB04}" presName="composite" presStyleCnt="0"/>
      <dgm:spPr/>
    </dgm:pt>
    <dgm:pt modelId="{C9277F7A-7F10-4D43-95A5-C5C2011110AE}" type="pres">
      <dgm:prSet presAssocID="{788A5A37-284A-4614-BAFF-9ACDD9E1CB04}" presName="Parent1" presStyleLbl="node1" presStyleIdx="2" presStyleCnt="8" custScaleX="230713" custScaleY="231203" custLinFactX="99068" custLinFactY="-89125" custLinFactNeighborX="100000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19C4C-DE9B-4FF1-9A5D-2E9C25697A8E}" type="pres">
      <dgm:prSet presAssocID="{788A5A37-284A-4614-BAFF-9ACDD9E1CB04}" presName="Childtext1" presStyleLbl="revTx" presStyleIdx="1" presStyleCnt="4" custLinFactNeighborY="492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331E6D-B501-438C-B800-4467AB9A173E}" type="pres">
      <dgm:prSet presAssocID="{788A5A37-284A-4614-BAFF-9ACDD9E1CB04}" presName="BalanceSpacing" presStyleCnt="0"/>
      <dgm:spPr/>
    </dgm:pt>
    <dgm:pt modelId="{1B829486-2453-46CA-8E97-118316CB8EFB}" type="pres">
      <dgm:prSet presAssocID="{788A5A37-284A-4614-BAFF-9ACDD9E1CB04}" presName="BalanceSpacing1" presStyleCnt="0"/>
      <dgm:spPr/>
    </dgm:pt>
    <dgm:pt modelId="{B02597DC-2BBD-40A2-B5DD-190E31B1D1B5}" type="pres">
      <dgm:prSet presAssocID="{C5B41EAF-C883-47ED-8EB2-54C2C5EB5882}" presName="Accent1Text" presStyleLbl="node1" presStyleIdx="3" presStyleCnt="8" custScaleX="218819" custScaleY="210895" custLinFactNeighborX="-99170" custLinFactNeighborY="28629"/>
      <dgm:spPr/>
      <dgm:t>
        <a:bodyPr/>
        <a:lstStyle/>
        <a:p>
          <a:endParaRPr lang="zh-CN" altLang="en-US"/>
        </a:p>
      </dgm:t>
    </dgm:pt>
    <dgm:pt modelId="{664CD1EE-B250-4C7B-A86E-2601C8A5E94E}" type="pres">
      <dgm:prSet presAssocID="{C5B41EAF-C883-47ED-8EB2-54C2C5EB5882}" presName="spaceBetweenRectangles" presStyleCnt="0"/>
      <dgm:spPr/>
    </dgm:pt>
    <dgm:pt modelId="{390CDCDD-EDFC-43C4-AEE4-C0B797FAA925}" type="pres">
      <dgm:prSet presAssocID="{C809A36D-6FB3-42AA-91C9-17C0916543E7}" presName="composite" presStyleCnt="0"/>
      <dgm:spPr/>
    </dgm:pt>
    <dgm:pt modelId="{7F61EC5D-7EAE-4F05-949E-5823F7C87079}" type="pres">
      <dgm:prSet presAssocID="{C809A36D-6FB3-42AA-91C9-17C0916543E7}" presName="Parent1" presStyleLbl="node1" presStyleIdx="4" presStyleCnt="8" custScaleX="265034" custScaleY="226280" custLinFactX="100000" custLinFactY="-65336" custLinFactNeighborX="198040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8B0ED8-5387-4BB3-9155-97E36255DB3D}" type="pres">
      <dgm:prSet presAssocID="{C809A36D-6FB3-42AA-91C9-17C0916543E7}" presName="Childtext1" presStyleLbl="revTx" presStyleIdx="2" presStyleCnt="4" custLinFactNeighborY="492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881461-4217-41D9-9F7E-82BF1FC16A48}" type="pres">
      <dgm:prSet presAssocID="{C809A36D-6FB3-42AA-91C9-17C0916543E7}" presName="BalanceSpacing" presStyleCnt="0"/>
      <dgm:spPr/>
    </dgm:pt>
    <dgm:pt modelId="{EF648867-289E-4D59-AA91-6F24ECCBDF35}" type="pres">
      <dgm:prSet presAssocID="{C809A36D-6FB3-42AA-91C9-17C0916543E7}" presName="BalanceSpacing1" presStyleCnt="0"/>
      <dgm:spPr/>
    </dgm:pt>
    <dgm:pt modelId="{50C4120A-4FB1-49C7-A0E2-27DD09D46DAE}" type="pres">
      <dgm:prSet presAssocID="{1FC4055D-59A6-4FF0-9F9A-B94CFA0564EA}" presName="Accent1Text" presStyleLbl="node1" presStyleIdx="5" presStyleCnt="8" custScaleX="271915" custScaleY="226340" custLinFactY="72125" custLinFactNeighborX="30338" custLinFactNeighborY="100000"/>
      <dgm:spPr/>
      <dgm:t>
        <a:bodyPr/>
        <a:lstStyle/>
        <a:p>
          <a:endParaRPr lang="zh-CN" altLang="en-US"/>
        </a:p>
      </dgm:t>
    </dgm:pt>
    <dgm:pt modelId="{FEB88B6E-B6B9-42AF-8A2D-723834800F89}" type="pres">
      <dgm:prSet presAssocID="{1FC4055D-59A6-4FF0-9F9A-B94CFA0564EA}" presName="spaceBetweenRectangles" presStyleCnt="0"/>
      <dgm:spPr/>
    </dgm:pt>
    <dgm:pt modelId="{BE4B00D6-F7EE-427C-91C2-F24C660DDFAD}" type="pres">
      <dgm:prSet presAssocID="{E06F1D2C-FD74-4CA4-A59D-81F8F63011B1}" presName="composite" presStyleCnt="0"/>
      <dgm:spPr/>
    </dgm:pt>
    <dgm:pt modelId="{1E55723A-05A3-470E-8B83-6AA35CA8CB31}" type="pres">
      <dgm:prSet presAssocID="{E06F1D2C-FD74-4CA4-A59D-81F8F63011B1}" presName="Parent1" presStyleLbl="node1" presStyleIdx="6" presStyleCnt="8" custScaleX="235978" custScaleY="211015" custLinFactX="100000" custLinFactY="-48618" custLinFactNeighborX="177591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BB2474-CBE5-41E9-91D3-4D3DC84C3C9B}" type="pres">
      <dgm:prSet presAssocID="{E06F1D2C-FD74-4CA4-A59D-81F8F63011B1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313448D-9073-4AA2-B499-0B48BD66934F}" type="pres">
      <dgm:prSet presAssocID="{E06F1D2C-FD74-4CA4-A59D-81F8F63011B1}" presName="BalanceSpacing" presStyleCnt="0"/>
      <dgm:spPr/>
    </dgm:pt>
    <dgm:pt modelId="{8368E808-7FFB-4218-A4FA-70DD4325A4B2}" type="pres">
      <dgm:prSet presAssocID="{E06F1D2C-FD74-4CA4-A59D-81F8F63011B1}" presName="BalanceSpacing1" presStyleCnt="0"/>
      <dgm:spPr/>
    </dgm:pt>
    <dgm:pt modelId="{8E223B39-358D-4C20-A83B-41B636C05180}" type="pres">
      <dgm:prSet presAssocID="{2ED58804-DB73-4C23-B81B-8DE819184FB6}" presName="Accent1Text" presStyleLbl="node1" presStyleIdx="7" presStyleCnt="8" custScaleX="211746" custScaleY="205029" custLinFactX="-185171" custLinFactY="-99592" custLinFactNeighborX="-200000" custLinFactNeighborY="-100000"/>
      <dgm:spPr/>
      <dgm:t>
        <a:bodyPr/>
        <a:lstStyle/>
        <a:p>
          <a:endParaRPr lang="zh-CN" altLang="en-US"/>
        </a:p>
      </dgm:t>
    </dgm:pt>
  </dgm:ptLst>
  <dgm:cxnLst>
    <dgm:cxn modelId="{59DA8B41-CF23-4871-8F07-433FF2377560}" type="presOf" srcId="{1FC4055D-59A6-4FF0-9F9A-B94CFA0564EA}" destId="{50C4120A-4FB1-49C7-A0E2-27DD09D46DAE}" srcOrd="0" destOrd="0" presId="urn:microsoft.com/office/officeart/2008/layout/AlternatingHexagons"/>
    <dgm:cxn modelId="{62794B27-3422-4D14-BC5E-1007F157F73B}" type="presOf" srcId="{E06F1D2C-FD74-4CA4-A59D-81F8F63011B1}" destId="{1E55723A-05A3-470E-8B83-6AA35CA8CB31}" srcOrd="0" destOrd="0" presId="urn:microsoft.com/office/officeart/2008/layout/AlternatingHexagons"/>
    <dgm:cxn modelId="{4414C567-900C-491D-8F04-DE5C8F5584DA}" type="presOf" srcId="{C5B41EAF-C883-47ED-8EB2-54C2C5EB5882}" destId="{B02597DC-2BBD-40A2-B5DD-190E31B1D1B5}" srcOrd="0" destOrd="0" presId="urn:microsoft.com/office/officeart/2008/layout/AlternatingHexagons"/>
    <dgm:cxn modelId="{D47201FE-7679-49BF-85D4-EB2801BF49CC}" type="presOf" srcId="{C809A36D-6FB3-42AA-91C9-17C0916543E7}" destId="{7F61EC5D-7EAE-4F05-949E-5823F7C87079}" srcOrd="0" destOrd="0" presId="urn:microsoft.com/office/officeart/2008/layout/AlternatingHexagons"/>
    <dgm:cxn modelId="{53B661D6-4142-480E-B3F9-C375B0C308EA}" type="presOf" srcId="{2ED58804-DB73-4C23-B81B-8DE819184FB6}" destId="{8E223B39-358D-4C20-A83B-41B636C05180}" srcOrd="0" destOrd="0" presId="urn:microsoft.com/office/officeart/2008/layout/AlternatingHexagons"/>
    <dgm:cxn modelId="{4417574C-D00A-4E0F-8E43-516D31B7695F}" srcId="{D0E4F964-150E-4247-9C05-C1466F4560D0}" destId="{E06F1D2C-FD74-4CA4-A59D-81F8F63011B1}" srcOrd="3" destOrd="0" parTransId="{C648CD93-3471-4058-BB69-5FFFD82C5287}" sibTransId="{2ED58804-DB73-4C23-B81B-8DE819184FB6}"/>
    <dgm:cxn modelId="{0BED0678-71CF-4DF4-AB70-A3FAE1AB4315}" type="presOf" srcId="{D0E4F964-150E-4247-9C05-C1466F4560D0}" destId="{618BA52E-426B-4FD1-A8D4-5C5380A4C0AD}" srcOrd="0" destOrd="0" presId="urn:microsoft.com/office/officeart/2008/layout/AlternatingHexagons"/>
    <dgm:cxn modelId="{1E06A8D6-AF90-436F-B3AC-DC6D2EA59ED3}" type="presOf" srcId="{DA5B2689-5B39-45A5-9F7D-FF6415CAD4B3}" destId="{494EE364-17F3-463C-B71F-68CDBE3A9025}" srcOrd="0" destOrd="0" presId="urn:microsoft.com/office/officeart/2008/layout/AlternatingHexagons"/>
    <dgm:cxn modelId="{F92E11CD-586B-40E6-A4E9-9346920AEC65}" type="presOf" srcId="{210E804D-6D24-4BA0-B7E7-19731AEAA4A6}" destId="{C10497CC-0CCB-4949-A4FA-A25D7FD3709D}" srcOrd="0" destOrd="0" presId="urn:microsoft.com/office/officeart/2008/layout/AlternatingHexagons"/>
    <dgm:cxn modelId="{E899BF40-B809-4A97-9878-2586C133E6F8}" srcId="{D0E4F964-150E-4247-9C05-C1466F4560D0}" destId="{C809A36D-6FB3-42AA-91C9-17C0916543E7}" srcOrd="2" destOrd="0" parTransId="{E6659F77-67A1-4B65-90C8-1730D7AD6C18}" sibTransId="{1FC4055D-59A6-4FF0-9F9A-B94CFA0564EA}"/>
    <dgm:cxn modelId="{D1EFDE1A-BA3B-4E65-8D21-F5DE986DFF5F}" srcId="{D0E4F964-150E-4247-9C05-C1466F4560D0}" destId="{DA5B2689-5B39-45A5-9F7D-FF6415CAD4B3}" srcOrd="0" destOrd="0" parTransId="{6C433D24-1673-4E2E-827E-A05A418DECEB}" sibTransId="{210E804D-6D24-4BA0-B7E7-19731AEAA4A6}"/>
    <dgm:cxn modelId="{B4C8125C-786A-4A6B-A410-652B438A2BB1}" type="presOf" srcId="{788A5A37-284A-4614-BAFF-9ACDD9E1CB04}" destId="{C9277F7A-7F10-4D43-95A5-C5C2011110AE}" srcOrd="0" destOrd="0" presId="urn:microsoft.com/office/officeart/2008/layout/AlternatingHexagons"/>
    <dgm:cxn modelId="{EA1362F5-8C17-4B44-A61E-EC299C335480}" srcId="{D0E4F964-150E-4247-9C05-C1466F4560D0}" destId="{788A5A37-284A-4614-BAFF-9ACDD9E1CB04}" srcOrd="1" destOrd="0" parTransId="{3CC945A8-6A43-45F4-9CC4-8CA94481F215}" sibTransId="{C5B41EAF-C883-47ED-8EB2-54C2C5EB5882}"/>
    <dgm:cxn modelId="{73443CCB-D47E-4A78-BE18-0F6893DBE828}" type="presParOf" srcId="{618BA52E-426B-4FD1-A8D4-5C5380A4C0AD}" destId="{C7D2E45D-829A-4201-A5C5-DEAEB90ECA64}" srcOrd="0" destOrd="0" presId="urn:microsoft.com/office/officeart/2008/layout/AlternatingHexagons"/>
    <dgm:cxn modelId="{9DD2FF07-E77F-4CA0-8624-962CF1005395}" type="presParOf" srcId="{C7D2E45D-829A-4201-A5C5-DEAEB90ECA64}" destId="{494EE364-17F3-463C-B71F-68CDBE3A9025}" srcOrd="0" destOrd="0" presId="urn:microsoft.com/office/officeart/2008/layout/AlternatingHexagons"/>
    <dgm:cxn modelId="{2C1B9548-4DC2-418B-A543-B218B57AD175}" type="presParOf" srcId="{C7D2E45D-829A-4201-A5C5-DEAEB90ECA64}" destId="{B52FEC17-4350-447B-903D-4C1635812177}" srcOrd="1" destOrd="0" presId="urn:microsoft.com/office/officeart/2008/layout/AlternatingHexagons"/>
    <dgm:cxn modelId="{E9A34AAD-ED00-4C9E-B12F-1DFECD21DE95}" type="presParOf" srcId="{C7D2E45D-829A-4201-A5C5-DEAEB90ECA64}" destId="{98D5F443-42FD-4217-9A41-3E2DDA8461C1}" srcOrd="2" destOrd="0" presId="urn:microsoft.com/office/officeart/2008/layout/AlternatingHexagons"/>
    <dgm:cxn modelId="{D11E2307-3E2D-43BC-8842-2E8541CFFD53}" type="presParOf" srcId="{C7D2E45D-829A-4201-A5C5-DEAEB90ECA64}" destId="{060FB9F5-F60B-4E40-A963-AFB2CE60E940}" srcOrd="3" destOrd="0" presId="urn:microsoft.com/office/officeart/2008/layout/AlternatingHexagons"/>
    <dgm:cxn modelId="{68B77B46-7B35-4390-BD8D-25DF51B2463B}" type="presParOf" srcId="{C7D2E45D-829A-4201-A5C5-DEAEB90ECA64}" destId="{C10497CC-0CCB-4949-A4FA-A25D7FD3709D}" srcOrd="4" destOrd="0" presId="urn:microsoft.com/office/officeart/2008/layout/AlternatingHexagons"/>
    <dgm:cxn modelId="{016ABBF3-A0E5-40F8-ABEA-8D612A68456B}" type="presParOf" srcId="{618BA52E-426B-4FD1-A8D4-5C5380A4C0AD}" destId="{10F8C27F-7206-4F69-B3FA-8A58B720B5AA}" srcOrd="1" destOrd="0" presId="urn:microsoft.com/office/officeart/2008/layout/AlternatingHexagons"/>
    <dgm:cxn modelId="{6DEF67B8-6AD7-4BA0-BAD8-0F699C8ED734}" type="presParOf" srcId="{618BA52E-426B-4FD1-A8D4-5C5380A4C0AD}" destId="{805A798D-EEF3-4AF3-A937-2AF4EE4BDA5E}" srcOrd="2" destOrd="0" presId="urn:microsoft.com/office/officeart/2008/layout/AlternatingHexagons"/>
    <dgm:cxn modelId="{0D9C1683-4F58-4CF8-B629-B54719AA5A22}" type="presParOf" srcId="{805A798D-EEF3-4AF3-A937-2AF4EE4BDA5E}" destId="{C9277F7A-7F10-4D43-95A5-C5C2011110AE}" srcOrd="0" destOrd="0" presId="urn:microsoft.com/office/officeart/2008/layout/AlternatingHexagons"/>
    <dgm:cxn modelId="{19DF84C6-FFEB-4FAF-9960-F1C7AADEEA19}" type="presParOf" srcId="{805A798D-EEF3-4AF3-A937-2AF4EE4BDA5E}" destId="{C6F19C4C-DE9B-4FF1-9A5D-2E9C25697A8E}" srcOrd="1" destOrd="0" presId="urn:microsoft.com/office/officeart/2008/layout/AlternatingHexagons"/>
    <dgm:cxn modelId="{8F618CE0-0E81-4CC1-8F50-714035B106F2}" type="presParOf" srcId="{805A798D-EEF3-4AF3-A937-2AF4EE4BDA5E}" destId="{FF331E6D-B501-438C-B800-4467AB9A173E}" srcOrd="2" destOrd="0" presId="urn:microsoft.com/office/officeart/2008/layout/AlternatingHexagons"/>
    <dgm:cxn modelId="{29AF6143-0062-478A-BAC1-8660EDE6FBFC}" type="presParOf" srcId="{805A798D-EEF3-4AF3-A937-2AF4EE4BDA5E}" destId="{1B829486-2453-46CA-8E97-118316CB8EFB}" srcOrd="3" destOrd="0" presId="urn:microsoft.com/office/officeart/2008/layout/AlternatingHexagons"/>
    <dgm:cxn modelId="{0641651D-D4C9-4C31-88CF-4D031C891982}" type="presParOf" srcId="{805A798D-EEF3-4AF3-A937-2AF4EE4BDA5E}" destId="{B02597DC-2BBD-40A2-B5DD-190E31B1D1B5}" srcOrd="4" destOrd="0" presId="urn:microsoft.com/office/officeart/2008/layout/AlternatingHexagons"/>
    <dgm:cxn modelId="{DB9DA096-13F8-4479-AED0-8E3259726CEE}" type="presParOf" srcId="{618BA52E-426B-4FD1-A8D4-5C5380A4C0AD}" destId="{664CD1EE-B250-4C7B-A86E-2601C8A5E94E}" srcOrd="3" destOrd="0" presId="urn:microsoft.com/office/officeart/2008/layout/AlternatingHexagons"/>
    <dgm:cxn modelId="{6009D31D-DD32-45BD-BAEE-74C9EAAA1FBC}" type="presParOf" srcId="{618BA52E-426B-4FD1-A8D4-5C5380A4C0AD}" destId="{390CDCDD-EDFC-43C4-AEE4-C0B797FAA925}" srcOrd="4" destOrd="0" presId="urn:microsoft.com/office/officeart/2008/layout/AlternatingHexagons"/>
    <dgm:cxn modelId="{E12D60FE-324D-403E-987B-5ABF0D4B3796}" type="presParOf" srcId="{390CDCDD-EDFC-43C4-AEE4-C0B797FAA925}" destId="{7F61EC5D-7EAE-4F05-949E-5823F7C87079}" srcOrd="0" destOrd="0" presId="urn:microsoft.com/office/officeart/2008/layout/AlternatingHexagons"/>
    <dgm:cxn modelId="{F053B078-563B-4CBF-B148-A75CBA07B521}" type="presParOf" srcId="{390CDCDD-EDFC-43C4-AEE4-C0B797FAA925}" destId="{4C8B0ED8-5387-4BB3-9155-97E36255DB3D}" srcOrd="1" destOrd="0" presId="urn:microsoft.com/office/officeart/2008/layout/AlternatingHexagons"/>
    <dgm:cxn modelId="{6440D7D9-C4C1-4C4E-AB8A-91DA006954FE}" type="presParOf" srcId="{390CDCDD-EDFC-43C4-AEE4-C0B797FAA925}" destId="{AE881461-4217-41D9-9F7E-82BF1FC16A48}" srcOrd="2" destOrd="0" presId="urn:microsoft.com/office/officeart/2008/layout/AlternatingHexagons"/>
    <dgm:cxn modelId="{0FC657C7-C036-4C61-9162-38D430D29234}" type="presParOf" srcId="{390CDCDD-EDFC-43C4-AEE4-C0B797FAA925}" destId="{EF648867-289E-4D59-AA91-6F24ECCBDF35}" srcOrd="3" destOrd="0" presId="urn:microsoft.com/office/officeart/2008/layout/AlternatingHexagons"/>
    <dgm:cxn modelId="{3D8F8A0F-5E0D-4DFA-B296-D046DC632796}" type="presParOf" srcId="{390CDCDD-EDFC-43C4-AEE4-C0B797FAA925}" destId="{50C4120A-4FB1-49C7-A0E2-27DD09D46DAE}" srcOrd="4" destOrd="0" presId="urn:microsoft.com/office/officeart/2008/layout/AlternatingHexagons"/>
    <dgm:cxn modelId="{0A9355C8-444E-4A64-999A-82A6253D55C1}" type="presParOf" srcId="{618BA52E-426B-4FD1-A8D4-5C5380A4C0AD}" destId="{FEB88B6E-B6B9-42AF-8A2D-723834800F89}" srcOrd="5" destOrd="0" presId="urn:microsoft.com/office/officeart/2008/layout/AlternatingHexagons"/>
    <dgm:cxn modelId="{7F516E2E-1863-47D4-8D29-A8860CB7F00C}" type="presParOf" srcId="{618BA52E-426B-4FD1-A8D4-5C5380A4C0AD}" destId="{BE4B00D6-F7EE-427C-91C2-F24C660DDFAD}" srcOrd="6" destOrd="0" presId="urn:microsoft.com/office/officeart/2008/layout/AlternatingHexagons"/>
    <dgm:cxn modelId="{EC2A73B5-D496-44F4-8B14-BDC93DE8EDED}" type="presParOf" srcId="{BE4B00D6-F7EE-427C-91C2-F24C660DDFAD}" destId="{1E55723A-05A3-470E-8B83-6AA35CA8CB31}" srcOrd="0" destOrd="0" presId="urn:microsoft.com/office/officeart/2008/layout/AlternatingHexagons"/>
    <dgm:cxn modelId="{6A5F9FC4-9E88-4B90-A31F-9067C1630A26}" type="presParOf" srcId="{BE4B00D6-F7EE-427C-91C2-F24C660DDFAD}" destId="{67BB2474-CBE5-41E9-91D3-4D3DC84C3C9B}" srcOrd="1" destOrd="0" presId="urn:microsoft.com/office/officeart/2008/layout/AlternatingHexagons"/>
    <dgm:cxn modelId="{0E58E403-6778-4784-B6C6-E0D5C6B3F268}" type="presParOf" srcId="{BE4B00D6-F7EE-427C-91C2-F24C660DDFAD}" destId="{9313448D-9073-4AA2-B499-0B48BD66934F}" srcOrd="2" destOrd="0" presId="urn:microsoft.com/office/officeart/2008/layout/AlternatingHexagons"/>
    <dgm:cxn modelId="{0F85061C-8A35-45AC-A1CF-CAE6E46F605D}" type="presParOf" srcId="{BE4B00D6-F7EE-427C-91C2-F24C660DDFAD}" destId="{8368E808-7FFB-4218-A4FA-70DD4325A4B2}" srcOrd="3" destOrd="0" presId="urn:microsoft.com/office/officeart/2008/layout/AlternatingHexagons"/>
    <dgm:cxn modelId="{CCC498E1-C678-411D-8AE6-8DAA3C7E2239}" type="presParOf" srcId="{BE4B00D6-F7EE-427C-91C2-F24C660DDFAD}" destId="{8E223B39-358D-4C20-A83B-41B636C0518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3B7CD38-490B-4786-BF31-6D508D74A504}" type="doc">
      <dgm:prSet loTypeId="urn:microsoft.com/office/officeart/2005/8/layout/vList6" loCatId="process" qsTypeId="urn:microsoft.com/office/officeart/2005/8/quickstyle/simple2#3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2291628F-3412-435D-B558-B3FFA73668D7}">
      <dgm:prSet phldrT="[文本]" custT="1"/>
      <dgm:spPr/>
      <dgm:t>
        <a:bodyPr/>
        <a:lstStyle/>
        <a:p>
          <a:r>
            <a:rPr lang="en-US" sz="2400" baseline="0" dirty="0" smtClean="0"/>
            <a:t>-2019.05</a:t>
          </a:r>
          <a:endParaRPr lang="zh-CN" altLang="en-US" sz="2400" baseline="0" dirty="0"/>
        </a:p>
      </dgm:t>
    </dgm:pt>
    <dgm:pt modelId="{47F1500C-43A6-4F8D-9AD7-26FC9677BBB4}" type="parTrans" cxnId="{707AFE04-EBFA-442E-97AD-BD43009BEB96}">
      <dgm:prSet/>
      <dgm:spPr/>
      <dgm:t>
        <a:bodyPr/>
        <a:lstStyle/>
        <a:p>
          <a:endParaRPr lang="zh-CN" altLang="en-US"/>
        </a:p>
      </dgm:t>
    </dgm:pt>
    <dgm:pt modelId="{6924B20E-A6D5-4208-B7C7-21FBEEC53BCB}" type="sibTrans" cxnId="{707AFE04-EBFA-442E-97AD-BD43009BEB96}">
      <dgm:prSet/>
      <dgm:spPr/>
      <dgm:t>
        <a:bodyPr/>
        <a:lstStyle/>
        <a:p>
          <a:endParaRPr lang="zh-CN" altLang="en-US"/>
        </a:p>
      </dgm:t>
    </dgm:pt>
    <dgm:pt modelId="{216D5AEE-C6FE-46C5-BD54-34BCCC6CB89B}">
      <dgm:prSet phldrT="[文本]" custT="1"/>
      <dgm:spPr/>
      <dgm:t>
        <a:bodyPr/>
        <a:lstStyle/>
        <a:p>
          <a:pPr algn="l"/>
          <a:r>
            <a:rPr lang="zh-CN" altLang="en-US" sz="2000" b="0" dirty="0" smtClean="0">
              <a:latin typeface="+mj-ea"/>
              <a:ea typeface="+mj-ea"/>
            </a:rPr>
            <a:t>信号处理降噪技术研究</a:t>
          </a:r>
          <a:endParaRPr lang="zh-CN" altLang="en-US" sz="2000" b="0" dirty="0">
            <a:latin typeface="+mj-ea"/>
            <a:ea typeface="+mj-ea"/>
          </a:endParaRPr>
        </a:p>
      </dgm:t>
    </dgm:pt>
    <dgm:pt modelId="{9DD5AA27-70B2-487E-855C-3B35EF168D01}" type="parTrans" cxnId="{8DDA02D3-CB25-4801-8B10-AF8D74B77EE9}">
      <dgm:prSet/>
      <dgm:spPr/>
      <dgm:t>
        <a:bodyPr/>
        <a:lstStyle/>
        <a:p>
          <a:endParaRPr lang="zh-CN" altLang="en-US"/>
        </a:p>
      </dgm:t>
    </dgm:pt>
    <dgm:pt modelId="{20BD2702-338C-4296-B055-10B9B77C10B7}" type="sibTrans" cxnId="{8DDA02D3-CB25-4801-8B10-AF8D74B77EE9}">
      <dgm:prSet/>
      <dgm:spPr/>
      <dgm:t>
        <a:bodyPr/>
        <a:lstStyle/>
        <a:p>
          <a:endParaRPr lang="zh-CN" altLang="en-US"/>
        </a:p>
      </dgm:t>
    </dgm:pt>
    <dgm:pt modelId="{5F32760F-3DA7-426B-BAFA-55114825EEF4}">
      <dgm:prSet phldrT="[文本]" custT="1"/>
      <dgm:spPr/>
      <dgm:t>
        <a:bodyPr/>
        <a:lstStyle/>
        <a:p>
          <a:r>
            <a:rPr lang="en-US" sz="2400" baseline="0" dirty="0" smtClean="0"/>
            <a:t>-2019.11</a:t>
          </a:r>
          <a:endParaRPr lang="zh-CN" altLang="en-US" sz="2400" baseline="0" dirty="0"/>
        </a:p>
      </dgm:t>
    </dgm:pt>
    <dgm:pt modelId="{04DB8B0C-214F-4A1B-B312-CED0BF786389}" type="parTrans" cxnId="{7061C5D3-F697-4889-AB9E-0E1445E37070}">
      <dgm:prSet/>
      <dgm:spPr/>
      <dgm:t>
        <a:bodyPr/>
        <a:lstStyle/>
        <a:p>
          <a:endParaRPr lang="zh-CN" altLang="en-US"/>
        </a:p>
      </dgm:t>
    </dgm:pt>
    <dgm:pt modelId="{1FCF4F07-F044-415E-93B6-E271D68F6906}" type="sibTrans" cxnId="{7061C5D3-F697-4889-AB9E-0E1445E37070}">
      <dgm:prSet/>
      <dgm:spPr/>
      <dgm:t>
        <a:bodyPr/>
        <a:lstStyle/>
        <a:p>
          <a:endParaRPr lang="zh-CN" altLang="en-US"/>
        </a:p>
      </dgm:t>
    </dgm:pt>
    <dgm:pt modelId="{CE97AB74-F81C-47F2-AD9A-8D434C3CE78A}">
      <dgm:prSet phldrT="[文本]" custT="1"/>
      <dgm:spPr/>
      <dgm:t>
        <a:bodyPr/>
        <a:lstStyle/>
        <a:p>
          <a:pPr algn="l"/>
          <a:r>
            <a:rPr lang="zh-CN" altLang="en-US" sz="2000" b="0" dirty="0" smtClean="0">
              <a:latin typeface="+mj-ea"/>
              <a:ea typeface="+mj-ea"/>
            </a:rPr>
            <a:t>深度学习特征提取技术研究</a:t>
          </a:r>
          <a:endParaRPr lang="zh-CN" altLang="en-US" sz="2000" b="0" dirty="0">
            <a:latin typeface="+mj-ea"/>
            <a:ea typeface="+mj-ea"/>
          </a:endParaRPr>
        </a:p>
      </dgm:t>
    </dgm:pt>
    <dgm:pt modelId="{C401B897-3B30-43B5-9F02-E602BA218C72}" type="parTrans" cxnId="{C7705644-D481-42DE-95FF-08C203CC3B5F}">
      <dgm:prSet/>
      <dgm:spPr/>
      <dgm:t>
        <a:bodyPr/>
        <a:lstStyle/>
        <a:p>
          <a:endParaRPr lang="zh-CN" altLang="en-US"/>
        </a:p>
      </dgm:t>
    </dgm:pt>
    <dgm:pt modelId="{FE5108DF-850C-4C64-B904-85D4C3881B44}" type="sibTrans" cxnId="{C7705644-D481-42DE-95FF-08C203CC3B5F}">
      <dgm:prSet/>
      <dgm:spPr/>
      <dgm:t>
        <a:bodyPr/>
        <a:lstStyle/>
        <a:p>
          <a:endParaRPr lang="zh-CN" altLang="en-US"/>
        </a:p>
      </dgm:t>
    </dgm:pt>
    <dgm:pt modelId="{AD3A054F-29FD-4891-8C89-7AF9E186FD1B}">
      <dgm:prSet phldrT="[文本]" custT="1"/>
      <dgm:spPr/>
      <dgm:t>
        <a:bodyPr/>
        <a:lstStyle/>
        <a:p>
          <a:r>
            <a:rPr lang="en-US" sz="2400" baseline="0" dirty="0" smtClean="0"/>
            <a:t>-2020.05</a:t>
          </a:r>
          <a:endParaRPr lang="zh-CN" altLang="en-US" sz="2400" baseline="0" dirty="0"/>
        </a:p>
      </dgm:t>
    </dgm:pt>
    <dgm:pt modelId="{7DD6EEFA-4C21-4570-B512-6640AFFD513B}" type="parTrans" cxnId="{AE464B1E-19CD-4BD9-8CF6-53181F05B865}">
      <dgm:prSet/>
      <dgm:spPr/>
      <dgm:t>
        <a:bodyPr/>
        <a:lstStyle/>
        <a:p>
          <a:endParaRPr lang="zh-CN" altLang="en-US"/>
        </a:p>
      </dgm:t>
    </dgm:pt>
    <dgm:pt modelId="{49346A79-1329-4500-962C-023485E452BD}" type="sibTrans" cxnId="{AE464B1E-19CD-4BD9-8CF6-53181F05B865}">
      <dgm:prSet/>
      <dgm:spPr/>
      <dgm:t>
        <a:bodyPr/>
        <a:lstStyle/>
        <a:p>
          <a:endParaRPr lang="zh-CN" altLang="en-US"/>
        </a:p>
      </dgm:t>
    </dgm:pt>
    <dgm:pt modelId="{8CD3DE01-B9F5-42DD-AED5-E94DA9EF3F5E}">
      <dgm:prSet phldrT="[文本]" custT="1"/>
      <dgm:spPr/>
      <dgm:t>
        <a:bodyPr/>
        <a:lstStyle/>
        <a:p>
          <a:pPr algn="l"/>
          <a:r>
            <a:rPr lang="zh-CN" altLang="en-US" sz="2000" b="0" dirty="0" smtClean="0">
              <a:latin typeface="+mj-ea"/>
              <a:ea typeface="+mj-ea"/>
            </a:rPr>
            <a:t>迁移学习提取任务导向特征</a:t>
          </a:r>
          <a:endParaRPr lang="zh-CN" altLang="en-US" sz="2000" b="0" dirty="0">
            <a:latin typeface="+mj-ea"/>
            <a:ea typeface="+mj-ea"/>
          </a:endParaRPr>
        </a:p>
      </dgm:t>
    </dgm:pt>
    <dgm:pt modelId="{A397D8F3-35F3-4491-96A5-030ED9BDB7B3}" type="parTrans" cxnId="{A7522405-8C5E-4F39-9023-84581CAEE936}">
      <dgm:prSet/>
      <dgm:spPr/>
      <dgm:t>
        <a:bodyPr/>
        <a:lstStyle/>
        <a:p>
          <a:endParaRPr lang="zh-CN" altLang="en-US"/>
        </a:p>
      </dgm:t>
    </dgm:pt>
    <dgm:pt modelId="{8E33FDDA-D666-4A3D-A9A7-0153A97BE8C1}" type="sibTrans" cxnId="{A7522405-8C5E-4F39-9023-84581CAEE936}">
      <dgm:prSet/>
      <dgm:spPr/>
      <dgm:t>
        <a:bodyPr/>
        <a:lstStyle/>
        <a:p>
          <a:endParaRPr lang="zh-CN" altLang="en-US"/>
        </a:p>
      </dgm:t>
    </dgm:pt>
    <dgm:pt modelId="{AF2F1AD3-9E7E-4E61-AB3E-03848269F6CB}">
      <dgm:prSet phldrT="[文本]" custT="1"/>
      <dgm:spPr/>
      <dgm:t>
        <a:bodyPr/>
        <a:lstStyle/>
        <a:p>
          <a:r>
            <a:rPr lang="en-US" sz="2400" baseline="0" dirty="0" smtClean="0"/>
            <a:t>-2020.11</a:t>
          </a:r>
          <a:endParaRPr lang="zh-CN" altLang="en-US" sz="2400" baseline="0" dirty="0"/>
        </a:p>
      </dgm:t>
    </dgm:pt>
    <dgm:pt modelId="{C5F5BEA3-5510-437D-8A17-47B8EA94AD68}" type="parTrans" cxnId="{2F1BE14E-D1B0-478F-B9C6-97CE8A8F80F1}">
      <dgm:prSet/>
      <dgm:spPr/>
      <dgm:t>
        <a:bodyPr/>
        <a:lstStyle/>
        <a:p>
          <a:endParaRPr lang="zh-CN" altLang="en-US"/>
        </a:p>
      </dgm:t>
    </dgm:pt>
    <dgm:pt modelId="{3EC684F8-C9B6-4894-A621-C10F2CC3E2F8}" type="sibTrans" cxnId="{2F1BE14E-D1B0-478F-B9C6-97CE8A8F80F1}">
      <dgm:prSet/>
      <dgm:spPr/>
      <dgm:t>
        <a:bodyPr/>
        <a:lstStyle/>
        <a:p>
          <a:endParaRPr lang="zh-CN" altLang="en-US"/>
        </a:p>
      </dgm:t>
    </dgm:pt>
    <dgm:pt modelId="{ED22933D-CD1A-4783-A899-38BCA1170628}">
      <dgm:prSet phldrT="[文本]" custT="1"/>
      <dgm:spPr/>
      <dgm:t>
        <a:bodyPr/>
        <a:lstStyle/>
        <a:p>
          <a:r>
            <a:rPr lang="en-US" sz="2400" baseline="0" dirty="0" smtClean="0"/>
            <a:t>-2021.05</a:t>
          </a:r>
          <a:endParaRPr lang="zh-CN" altLang="en-US" sz="2400" baseline="0" dirty="0"/>
        </a:p>
      </dgm:t>
    </dgm:pt>
    <dgm:pt modelId="{83B8631C-99FD-4CFF-B85B-5130AD493DF9}" type="parTrans" cxnId="{CD7BD8E8-9440-4354-ABF5-210A55F3D1D4}">
      <dgm:prSet/>
      <dgm:spPr/>
      <dgm:t>
        <a:bodyPr/>
        <a:lstStyle/>
        <a:p>
          <a:endParaRPr lang="zh-CN" altLang="en-US"/>
        </a:p>
      </dgm:t>
    </dgm:pt>
    <dgm:pt modelId="{8AF7A71F-C0BA-4F3C-AA8F-94EFA5B1AFCF}" type="sibTrans" cxnId="{CD7BD8E8-9440-4354-ABF5-210A55F3D1D4}">
      <dgm:prSet/>
      <dgm:spPr/>
      <dgm:t>
        <a:bodyPr/>
        <a:lstStyle/>
        <a:p>
          <a:endParaRPr lang="zh-CN" altLang="en-US"/>
        </a:p>
      </dgm:t>
    </dgm:pt>
    <dgm:pt modelId="{B2F8784F-6E20-4A61-9CBA-F8B4B44DC0AD}">
      <dgm:prSet phldrT="[文本]" custT="1"/>
      <dgm:spPr/>
      <dgm:t>
        <a:bodyPr/>
        <a:lstStyle/>
        <a:p>
          <a:pPr algn="l"/>
          <a:r>
            <a:rPr lang="zh-CN" sz="2000" b="0" dirty="0" smtClean="0">
              <a:latin typeface="+mj-ea"/>
              <a:ea typeface="+mj-ea"/>
            </a:rPr>
            <a:t>结合时序建模和</a:t>
          </a:r>
          <a:r>
            <a:rPr lang="en-US" sz="2000" b="0" dirty="0" smtClean="0">
              <a:latin typeface="+mj-ea"/>
              <a:ea typeface="+mj-ea"/>
            </a:rPr>
            <a:t>attention</a:t>
          </a:r>
          <a:r>
            <a:rPr lang="zh-CN" sz="2000" b="0" dirty="0" smtClean="0">
              <a:latin typeface="+mj-ea"/>
              <a:ea typeface="+mj-ea"/>
            </a:rPr>
            <a:t>机制开发新型</a:t>
          </a:r>
          <a:r>
            <a:rPr lang="en-US" sz="2000" b="0" dirty="0" smtClean="0">
              <a:latin typeface="+mj-ea"/>
              <a:ea typeface="+mj-ea"/>
            </a:rPr>
            <a:t>LSTM</a:t>
          </a:r>
          <a:r>
            <a:rPr lang="zh-CN" sz="2000" b="0" dirty="0" smtClean="0">
              <a:latin typeface="+mj-ea"/>
              <a:ea typeface="+mj-ea"/>
            </a:rPr>
            <a:t>语音识别网络</a:t>
          </a:r>
          <a:endParaRPr lang="zh-CN" altLang="en-US" sz="2000" b="0" dirty="0">
            <a:latin typeface="+mj-ea"/>
            <a:ea typeface="+mj-ea"/>
          </a:endParaRPr>
        </a:p>
      </dgm:t>
    </dgm:pt>
    <dgm:pt modelId="{2584C631-1743-4EF5-818E-42C9039186A7}" type="parTrans" cxnId="{9610A525-4769-45ED-9477-498155E79D6C}">
      <dgm:prSet/>
      <dgm:spPr/>
      <dgm:t>
        <a:bodyPr/>
        <a:lstStyle/>
        <a:p>
          <a:endParaRPr lang="zh-CN" altLang="en-US"/>
        </a:p>
      </dgm:t>
    </dgm:pt>
    <dgm:pt modelId="{282EDEC5-7F40-45AC-B2A9-B2E8562C5757}" type="sibTrans" cxnId="{9610A525-4769-45ED-9477-498155E79D6C}">
      <dgm:prSet/>
      <dgm:spPr/>
      <dgm:t>
        <a:bodyPr/>
        <a:lstStyle/>
        <a:p>
          <a:endParaRPr lang="zh-CN" altLang="en-US"/>
        </a:p>
      </dgm:t>
    </dgm:pt>
    <dgm:pt modelId="{C4B8505D-B527-4FAB-ACD3-B1BCD71B4392}">
      <dgm:prSet phldrT="[文本]" custT="1"/>
      <dgm:spPr/>
      <dgm:t>
        <a:bodyPr/>
        <a:lstStyle/>
        <a:p>
          <a:r>
            <a:rPr lang="en-US" sz="2400" baseline="0" dirty="0" smtClean="0"/>
            <a:t>-2021.11</a:t>
          </a:r>
          <a:endParaRPr lang="zh-CN" altLang="en-US" sz="2400" baseline="0" dirty="0"/>
        </a:p>
      </dgm:t>
    </dgm:pt>
    <dgm:pt modelId="{1D15F4A8-91E1-4D7A-85BD-E6E275D63BD8}" type="parTrans" cxnId="{DF35534A-DC05-4C63-85BA-969DDEDCBD77}">
      <dgm:prSet/>
      <dgm:spPr/>
      <dgm:t>
        <a:bodyPr/>
        <a:lstStyle/>
        <a:p>
          <a:endParaRPr lang="zh-CN" altLang="en-US"/>
        </a:p>
      </dgm:t>
    </dgm:pt>
    <dgm:pt modelId="{8977C5A4-D8D2-4C3F-AD80-3F51856B7F9E}" type="sibTrans" cxnId="{DF35534A-DC05-4C63-85BA-969DDEDCBD77}">
      <dgm:prSet/>
      <dgm:spPr/>
      <dgm:t>
        <a:bodyPr/>
        <a:lstStyle/>
        <a:p>
          <a:endParaRPr lang="zh-CN" altLang="en-US"/>
        </a:p>
      </dgm:t>
    </dgm:pt>
    <dgm:pt modelId="{7C28A897-683E-40D4-AD6A-B43ECD7046F9}">
      <dgm:prSet phldrT="[文本]" custT="1"/>
      <dgm:spPr/>
      <dgm:t>
        <a:bodyPr/>
        <a:lstStyle/>
        <a:p>
          <a:pPr algn="l"/>
          <a:r>
            <a:rPr lang="zh-CN" altLang="en-US" sz="2000" b="0" dirty="0" smtClean="0">
              <a:latin typeface="+mj-ea"/>
              <a:ea typeface="+mj-ea"/>
            </a:rPr>
            <a:t>噪声干扰环境下声纹识别研究</a:t>
          </a:r>
          <a:endParaRPr lang="zh-CN" altLang="en-US" sz="2000" b="0" dirty="0">
            <a:latin typeface="+mj-ea"/>
            <a:ea typeface="+mj-ea"/>
          </a:endParaRPr>
        </a:p>
      </dgm:t>
    </dgm:pt>
    <dgm:pt modelId="{30E512EA-1450-44D0-BC25-08E27E28937D}" type="parTrans" cxnId="{010A39E6-76A3-41FF-AB92-5BE1B6E5570F}">
      <dgm:prSet/>
      <dgm:spPr/>
      <dgm:t>
        <a:bodyPr/>
        <a:lstStyle/>
        <a:p>
          <a:endParaRPr lang="zh-CN" altLang="en-US"/>
        </a:p>
      </dgm:t>
    </dgm:pt>
    <dgm:pt modelId="{49B73F0C-6FEC-4E12-8C7C-565C46D9C231}" type="sibTrans" cxnId="{010A39E6-76A3-41FF-AB92-5BE1B6E5570F}">
      <dgm:prSet/>
      <dgm:spPr/>
      <dgm:t>
        <a:bodyPr/>
        <a:lstStyle/>
        <a:p>
          <a:endParaRPr lang="zh-CN" altLang="en-US"/>
        </a:p>
      </dgm:t>
    </dgm:pt>
    <dgm:pt modelId="{DDB4DACF-73EE-476D-BFAB-063601D413E1}">
      <dgm:prSet phldrT="[文本]" custT="1"/>
      <dgm:spPr/>
      <dgm:t>
        <a:bodyPr/>
        <a:lstStyle/>
        <a:p>
          <a:pPr algn="l"/>
          <a:r>
            <a:rPr lang="zh-CN" sz="2000" b="0" dirty="0" smtClean="0">
              <a:latin typeface="+mj-ea"/>
              <a:ea typeface="+mj-ea"/>
            </a:rPr>
            <a:t>样机试产、调试</a:t>
          </a:r>
          <a:r>
            <a:rPr lang="zh-CN" altLang="en-US" sz="2000" b="0" dirty="0" smtClean="0">
              <a:latin typeface="+mj-ea"/>
              <a:ea typeface="+mj-ea"/>
            </a:rPr>
            <a:t>、</a:t>
          </a:r>
          <a:r>
            <a:rPr lang="zh-CN" sz="2000" b="0" dirty="0" smtClean="0">
              <a:latin typeface="+mj-ea"/>
              <a:ea typeface="+mj-ea"/>
            </a:rPr>
            <a:t>部署</a:t>
          </a:r>
          <a:r>
            <a:rPr lang="zh-CN" altLang="en-US" sz="2000" b="0" dirty="0" smtClean="0">
              <a:latin typeface="+mj-ea"/>
              <a:ea typeface="+mj-ea"/>
            </a:rPr>
            <a:t>以及样机</a:t>
          </a:r>
          <a:r>
            <a:rPr lang="zh-CN" sz="2000" b="0" dirty="0" smtClean="0">
              <a:latin typeface="+mj-ea"/>
              <a:ea typeface="+mj-ea"/>
            </a:rPr>
            <a:t>上线测试</a:t>
          </a:r>
          <a:endParaRPr lang="zh-CN" altLang="en-US" sz="2000" b="0" baseline="0" dirty="0">
            <a:latin typeface="+mj-ea"/>
            <a:ea typeface="+mj-ea"/>
          </a:endParaRPr>
        </a:p>
      </dgm:t>
    </dgm:pt>
    <dgm:pt modelId="{DA779AE8-A5BE-4E01-91AE-F14FC3972E6D}" type="parTrans" cxnId="{C9A9592A-93BE-4F18-98A7-C651896B86B8}">
      <dgm:prSet/>
      <dgm:spPr/>
      <dgm:t>
        <a:bodyPr/>
        <a:lstStyle/>
        <a:p>
          <a:endParaRPr lang="zh-CN" altLang="en-US"/>
        </a:p>
      </dgm:t>
    </dgm:pt>
    <dgm:pt modelId="{300188D2-F189-4E97-9401-3A7B7D37E1E9}" type="sibTrans" cxnId="{C9A9592A-93BE-4F18-98A7-C651896B86B8}">
      <dgm:prSet/>
      <dgm:spPr/>
      <dgm:t>
        <a:bodyPr/>
        <a:lstStyle/>
        <a:p>
          <a:endParaRPr lang="zh-CN" altLang="en-US"/>
        </a:p>
      </dgm:t>
    </dgm:pt>
    <dgm:pt modelId="{E8B92521-5E50-4E6C-8ACC-CC5F1AE99EFB}" type="pres">
      <dgm:prSet presAssocID="{73B7CD38-490B-4786-BF31-6D508D74A50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9E1FDF2-8C2D-425F-B292-0F2F4100D26F}" type="pres">
      <dgm:prSet presAssocID="{2291628F-3412-435D-B558-B3FFA73668D7}" presName="linNode" presStyleCnt="0"/>
      <dgm:spPr/>
      <dgm:t>
        <a:bodyPr/>
        <a:lstStyle/>
        <a:p>
          <a:endParaRPr lang="zh-CN" altLang="en-US"/>
        </a:p>
      </dgm:t>
    </dgm:pt>
    <dgm:pt modelId="{7C10EFE7-AFB2-43DC-9E98-FBA9A1401174}" type="pres">
      <dgm:prSet presAssocID="{2291628F-3412-435D-B558-B3FFA73668D7}" presName="parentShp" presStyleLbl="node1" presStyleIdx="0" presStyleCnt="6" custScaleX="79373" custScaleY="909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D0FFEB-6884-4E1C-A06A-CAFCF1FEA04F}" type="pres">
      <dgm:prSet presAssocID="{2291628F-3412-435D-B558-B3FFA73668D7}" presName="childShp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59DF41-0978-4EC6-9B6F-4D6B161351C4}" type="pres">
      <dgm:prSet presAssocID="{6924B20E-A6D5-4208-B7C7-21FBEEC53BCB}" presName="spacing" presStyleCnt="0"/>
      <dgm:spPr/>
      <dgm:t>
        <a:bodyPr/>
        <a:lstStyle/>
        <a:p>
          <a:endParaRPr lang="zh-CN" altLang="en-US"/>
        </a:p>
      </dgm:t>
    </dgm:pt>
    <dgm:pt modelId="{1E207A2D-58F0-40A2-AFCE-710CF57728FA}" type="pres">
      <dgm:prSet presAssocID="{5F32760F-3DA7-426B-BAFA-55114825EEF4}" presName="linNode" presStyleCnt="0"/>
      <dgm:spPr/>
      <dgm:t>
        <a:bodyPr/>
        <a:lstStyle/>
        <a:p>
          <a:endParaRPr lang="zh-CN" altLang="en-US"/>
        </a:p>
      </dgm:t>
    </dgm:pt>
    <dgm:pt modelId="{2EB90B64-22D7-4E1E-971C-239B4A0AEEA6}" type="pres">
      <dgm:prSet presAssocID="{5F32760F-3DA7-426B-BAFA-55114825EEF4}" presName="parentShp" presStyleLbl="node1" presStyleIdx="1" presStyleCnt="6" custScaleX="79373" custScaleY="909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6B1B9A-ACD4-4826-979A-F5A605182AFF}" type="pres">
      <dgm:prSet presAssocID="{5F32760F-3DA7-426B-BAFA-55114825EEF4}" presName="childShp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FD2BBF-4170-4D3E-89B1-3976B634FBA6}" type="pres">
      <dgm:prSet presAssocID="{1FCF4F07-F044-415E-93B6-E271D68F6906}" presName="spacing" presStyleCnt="0"/>
      <dgm:spPr/>
      <dgm:t>
        <a:bodyPr/>
        <a:lstStyle/>
        <a:p>
          <a:endParaRPr lang="zh-CN" altLang="en-US"/>
        </a:p>
      </dgm:t>
    </dgm:pt>
    <dgm:pt modelId="{BFF215D9-5E11-40B7-8526-276A0161279A}" type="pres">
      <dgm:prSet presAssocID="{AD3A054F-29FD-4891-8C89-7AF9E186FD1B}" presName="linNode" presStyleCnt="0"/>
      <dgm:spPr/>
      <dgm:t>
        <a:bodyPr/>
        <a:lstStyle/>
        <a:p>
          <a:endParaRPr lang="zh-CN" altLang="en-US"/>
        </a:p>
      </dgm:t>
    </dgm:pt>
    <dgm:pt modelId="{7504AA4F-499A-4420-B216-F65E68724AFF}" type="pres">
      <dgm:prSet presAssocID="{AD3A054F-29FD-4891-8C89-7AF9E186FD1B}" presName="parentShp" presStyleLbl="node1" presStyleIdx="2" presStyleCnt="6" custScaleX="79373" custScaleY="909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9CE0C1-29ED-4BB5-B840-A03E76D48F73}" type="pres">
      <dgm:prSet presAssocID="{AD3A054F-29FD-4891-8C89-7AF9E186FD1B}" presName="childShp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B87F81-2E29-4BC6-ABD4-5AAECFBD2E1F}" type="pres">
      <dgm:prSet presAssocID="{49346A79-1329-4500-962C-023485E452BD}" presName="spacing" presStyleCnt="0"/>
      <dgm:spPr/>
      <dgm:t>
        <a:bodyPr/>
        <a:lstStyle/>
        <a:p>
          <a:endParaRPr lang="zh-CN" altLang="en-US"/>
        </a:p>
      </dgm:t>
    </dgm:pt>
    <dgm:pt modelId="{AB2981DA-93E6-4F1B-82BE-5A91250DE6AE}" type="pres">
      <dgm:prSet presAssocID="{AF2F1AD3-9E7E-4E61-AB3E-03848269F6CB}" presName="linNode" presStyleCnt="0"/>
      <dgm:spPr/>
      <dgm:t>
        <a:bodyPr/>
        <a:lstStyle/>
        <a:p>
          <a:endParaRPr lang="zh-CN" altLang="en-US"/>
        </a:p>
      </dgm:t>
    </dgm:pt>
    <dgm:pt modelId="{1111BF0E-76F3-4F3B-B96A-D0AB51ED532C}" type="pres">
      <dgm:prSet presAssocID="{AF2F1AD3-9E7E-4E61-AB3E-03848269F6CB}" presName="parentShp" presStyleLbl="node1" presStyleIdx="3" presStyleCnt="6" custScaleX="79373" custScaleY="909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A95A53-144D-4E4B-808C-B39D03629341}" type="pres">
      <dgm:prSet presAssocID="{AF2F1AD3-9E7E-4E61-AB3E-03848269F6CB}" presName="childShp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8B599F-B6F8-4E51-A979-7D4087D52797}" type="pres">
      <dgm:prSet presAssocID="{3EC684F8-C9B6-4894-A621-C10F2CC3E2F8}" presName="spacing" presStyleCnt="0"/>
      <dgm:spPr/>
      <dgm:t>
        <a:bodyPr/>
        <a:lstStyle/>
        <a:p>
          <a:endParaRPr lang="zh-CN" altLang="en-US"/>
        </a:p>
      </dgm:t>
    </dgm:pt>
    <dgm:pt modelId="{75B94A7F-BDFF-4274-BE12-0D58512F8A9D}" type="pres">
      <dgm:prSet presAssocID="{ED22933D-CD1A-4783-A899-38BCA1170628}" presName="linNode" presStyleCnt="0"/>
      <dgm:spPr/>
      <dgm:t>
        <a:bodyPr/>
        <a:lstStyle/>
        <a:p>
          <a:endParaRPr lang="zh-CN" altLang="en-US"/>
        </a:p>
      </dgm:t>
    </dgm:pt>
    <dgm:pt modelId="{A3AA407B-2DEF-46D5-93D7-5728D2F2CD20}" type="pres">
      <dgm:prSet presAssocID="{ED22933D-CD1A-4783-A899-38BCA1170628}" presName="parentShp" presStyleLbl="node1" presStyleIdx="4" presStyleCnt="6" custScaleX="79373" custScaleY="909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303F1D-96B0-4CDD-879D-EE33D97C95F6}" type="pres">
      <dgm:prSet presAssocID="{ED22933D-CD1A-4783-A899-38BCA1170628}" presName="childShp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27FC74-B2FF-44D7-9677-C266CA116493}" type="pres">
      <dgm:prSet presAssocID="{8AF7A71F-C0BA-4F3C-AA8F-94EFA5B1AFCF}" presName="spacing" presStyleCnt="0"/>
      <dgm:spPr/>
      <dgm:t>
        <a:bodyPr/>
        <a:lstStyle/>
        <a:p>
          <a:endParaRPr lang="zh-CN" altLang="en-US"/>
        </a:p>
      </dgm:t>
    </dgm:pt>
    <dgm:pt modelId="{6C802832-C5F4-4E54-9CD1-40E7B2C132C5}" type="pres">
      <dgm:prSet presAssocID="{C4B8505D-B527-4FAB-ACD3-B1BCD71B4392}" presName="linNode" presStyleCnt="0"/>
      <dgm:spPr/>
      <dgm:t>
        <a:bodyPr/>
        <a:lstStyle/>
        <a:p>
          <a:endParaRPr lang="zh-CN" altLang="en-US"/>
        </a:p>
      </dgm:t>
    </dgm:pt>
    <dgm:pt modelId="{9C0F793A-1320-4B50-9E1F-2B2DAFE6F9BE}" type="pres">
      <dgm:prSet presAssocID="{C4B8505D-B527-4FAB-ACD3-B1BCD71B4392}" presName="parentShp" presStyleLbl="node1" presStyleIdx="5" presStyleCnt="6" custScaleX="79373" custScaleY="909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5904D7-FB29-431F-9AAB-BFC3E1C9DE00}" type="pres">
      <dgm:prSet presAssocID="{C4B8505D-B527-4FAB-ACD3-B1BCD71B4392}" presName="childShp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0A39E6-76A3-41FF-AB92-5BE1B6E5570F}" srcId="{ED22933D-CD1A-4783-A899-38BCA1170628}" destId="{7C28A897-683E-40D4-AD6A-B43ECD7046F9}" srcOrd="0" destOrd="0" parTransId="{30E512EA-1450-44D0-BC25-08E27E28937D}" sibTransId="{49B73F0C-6FEC-4E12-8C7C-565C46D9C231}"/>
    <dgm:cxn modelId="{49498B51-7399-488A-B2A4-84E8DC9A2694}" type="presOf" srcId="{CE97AB74-F81C-47F2-AD9A-8D434C3CE78A}" destId="{566B1B9A-ACD4-4826-979A-F5A605182AFF}" srcOrd="0" destOrd="0" presId="urn:microsoft.com/office/officeart/2005/8/layout/vList6"/>
    <dgm:cxn modelId="{8991089B-8558-4654-8BBF-6DA220D5F0BA}" type="presOf" srcId="{AD3A054F-29FD-4891-8C89-7AF9E186FD1B}" destId="{7504AA4F-499A-4420-B216-F65E68724AFF}" srcOrd="0" destOrd="0" presId="urn:microsoft.com/office/officeart/2005/8/layout/vList6"/>
    <dgm:cxn modelId="{58FEE618-2709-4CE8-8D1E-3645828A5B71}" type="presOf" srcId="{5F32760F-3DA7-426B-BAFA-55114825EEF4}" destId="{2EB90B64-22D7-4E1E-971C-239B4A0AEEA6}" srcOrd="0" destOrd="0" presId="urn:microsoft.com/office/officeart/2005/8/layout/vList6"/>
    <dgm:cxn modelId="{0AF6E974-CD0B-4346-92BD-21C3A5AE6B31}" type="presOf" srcId="{216D5AEE-C6FE-46C5-BD54-34BCCC6CB89B}" destId="{7BD0FFEB-6884-4E1C-A06A-CAFCF1FEA04F}" srcOrd="0" destOrd="0" presId="urn:microsoft.com/office/officeart/2005/8/layout/vList6"/>
    <dgm:cxn modelId="{C7705644-D481-42DE-95FF-08C203CC3B5F}" srcId="{5F32760F-3DA7-426B-BAFA-55114825EEF4}" destId="{CE97AB74-F81C-47F2-AD9A-8D434C3CE78A}" srcOrd="0" destOrd="0" parTransId="{C401B897-3B30-43B5-9F02-E602BA218C72}" sibTransId="{FE5108DF-850C-4C64-B904-85D4C3881B44}"/>
    <dgm:cxn modelId="{A8CFC509-8464-4549-A6EA-2E202EA434A5}" type="presOf" srcId="{8CD3DE01-B9F5-42DD-AED5-E94DA9EF3F5E}" destId="{479CE0C1-29ED-4BB5-B840-A03E76D48F73}" srcOrd="0" destOrd="0" presId="urn:microsoft.com/office/officeart/2005/8/layout/vList6"/>
    <dgm:cxn modelId="{FF5078DA-7017-4ADC-8F9A-E2691AD24EA7}" type="presOf" srcId="{AF2F1AD3-9E7E-4E61-AB3E-03848269F6CB}" destId="{1111BF0E-76F3-4F3B-B96A-D0AB51ED532C}" srcOrd="0" destOrd="0" presId="urn:microsoft.com/office/officeart/2005/8/layout/vList6"/>
    <dgm:cxn modelId="{023A2D08-4EE7-417E-86F9-F9068410D1B9}" type="presOf" srcId="{2291628F-3412-435D-B558-B3FFA73668D7}" destId="{7C10EFE7-AFB2-43DC-9E98-FBA9A1401174}" srcOrd="0" destOrd="0" presId="urn:microsoft.com/office/officeart/2005/8/layout/vList6"/>
    <dgm:cxn modelId="{73B7A7C1-83EF-4E35-B23C-2A761B062776}" type="presOf" srcId="{7C28A897-683E-40D4-AD6A-B43ECD7046F9}" destId="{85303F1D-96B0-4CDD-879D-EE33D97C95F6}" srcOrd="0" destOrd="0" presId="urn:microsoft.com/office/officeart/2005/8/layout/vList6"/>
    <dgm:cxn modelId="{707AFE04-EBFA-442E-97AD-BD43009BEB96}" srcId="{73B7CD38-490B-4786-BF31-6D508D74A504}" destId="{2291628F-3412-435D-B558-B3FFA73668D7}" srcOrd="0" destOrd="0" parTransId="{47F1500C-43A6-4F8D-9AD7-26FC9677BBB4}" sibTransId="{6924B20E-A6D5-4208-B7C7-21FBEEC53BCB}"/>
    <dgm:cxn modelId="{8DDA02D3-CB25-4801-8B10-AF8D74B77EE9}" srcId="{2291628F-3412-435D-B558-B3FFA73668D7}" destId="{216D5AEE-C6FE-46C5-BD54-34BCCC6CB89B}" srcOrd="0" destOrd="0" parTransId="{9DD5AA27-70B2-487E-855C-3B35EF168D01}" sibTransId="{20BD2702-338C-4296-B055-10B9B77C10B7}"/>
    <dgm:cxn modelId="{9610A525-4769-45ED-9477-498155E79D6C}" srcId="{AF2F1AD3-9E7E-4E61-AB3E-03848269F6CB}" destId="{B2F8784F-6E20-4A61-9CBA-F8B4B44DC0AD}" srcOrd="0" destOrd="0" parTransId="{2584C631-1743-4EF5-818E-42C9039186A7}" sibTransId="{282EDEC5-7F40-45AC-B2A9-B2E8562C5757}"/>
    <dgm:cxn modelId="{576BFC22-3BAD-45CA-928B-A488851B17C1}" type="presOf" srcId="{C4B8505D-B527-4FAB-ACD3-B1BCD71B4392}" destId="{9C0F793A-1320-4B50-9E1F-2B2DAFE6F9BE}" srcOrd="0" destOrd="0" presId="urn:microsoft.com/office/officeart/2005/8/layout/vList6"/>
    <dgm:cxn modelId="{DF35534A-DC05-4C63-85BA-969DDEDCBD77}" srcId="{73B7CD38-490B-4786-BF31-6D508D74A504}" destId="{C4B8505D-B527-4FAB-ACD3-B1BCD71B4392}" srcOrd="5" destOrd="0" parTransId="{1D15F4A8-91E1-4D7A-85BD-E6E275D63BD8}" sibTransId="{8977C5A4-D8D2-4C3F-AD80-3F51856B7F9E}"/>
    <dgm:cxn modelId="{CD7BD8E8-9440-4354-ABF5-210A55F3D1D4}" srcId="{73B7CD38-490B-4786-BF31-6D508D74A504}" destId="{ED22933D-CD1A-4783-A899-38BCA1170628}" srcOrd="4" destOrd="0" parTransId="{83B8631C-99FD-4CFF-B85B-5130AD493DF9}" sibTransId="{8AF7A71F-C0BA-4F3C-AA8F-94EFA5B1AFCF}"/>
    <dgm:cxn modelId="{A7522405-8C5E-4F39-9023-84581CAEE936}" srcId="{AD3A054F-29FD-4891-8C89-7AF9E186FD1B}" destId="{8CD3DE01-B9F5-42DD-AED5-E94DA9EF3F5E}" srcOrd="0" destOrd="0" parTransId="{A397D8F3-35F3-4491-96A5-030ED9BDB7B3}" sibTransId="{8E33FDDA-D666-4A3D-A9A7-0153A97BE8C1}"/>
    <dgm:cxn modelId="{606DCE02-5052-4078-8DBD-1E500C93AB5A}" type="presOf" srcId="{73B7CD38-490B-4786-BF31-6D508D74A504}" destId="{E8B92521-5E50-4E6C-8ACC-CC5F1AE99EFB}" srcOrd="0" destOrd="0" presId="urn:microsoft.com/office/officeart/2005/8/layout/vList6"/>
    <dgm:cxn modelId="{C9A9592A-93BE-4F18-98A7-C651896B86B8}" srcId="{C4B8505D-B527-4FAB-ACD3-B1BCD71B4392}" destId="{DDB4DACF-73EE-476D-BFAB-063601D413E1}" srcOrd="0" destOrd="0" parTransId="{DA779AE8-A5BE-4E01-91AE-F14FC3972E6D}" sibTransId="{300188D2-F189-4E97-9401-3A7B7D37E1E9}"/>
    <dgm:cxn modelId="{7061C5D3-F697-4889-AB9E-0E1445E37070}" srcId="{73B7CD38-490B-4786-BF31-6D508D74A504}" destId="{5F32760F-3DA7-426B-BAFA-55114825EEF4}" srcOrd="1" destOrd="0" parTransId="{04DB8B0C-214F-4A1B-B312-CED0BF786389}" sibTransId="{1FCF4F07-F044-415E-93B6-E271D68F6906}"/>
    <dgm:cxn modelId="{3DD2B56F-934B-407C-93BA-7339CB1C519A}" type="presOf" srcId="{ED22933D-CD1A-4783-A899-38BCA1170628}" destId="{A3AA407B-2DEF-46D5-93D7-5728D2F2CD20}" srcOrd="0" destOrd="0" presId="urn:microsoft.com/office/officeart/2005/8/layout/vList6"/>
    <dgm:cxn modelId="{2F1BE14E-D1B0-478F-B9C6-97CE8A8F80F1}" srcId="{73B7CD38-490B-4786-BF31-6D508D74A504}" destId="{AF2F1AD3-9E7E-4E61-AB3E-03848269F6CB}" srcOrd="3" destOrd="0" parTransId="{C5F5BEA3-5510-437D-8A17-47B8EA94AD68}" sibTransId="{3EC684F8-C9B6-4894-A621-C10F2CC3E2F8}"/>
    <dgm:cxn modelId="{AE464B1E-19CD-4BD9-8CF6-53181F05B865}" srcId="{73B7CD38-490B-4786-BF31-6D508D74A504}" destId="{AD3A054F-29FD-4891-8C89-7AF9E186FD1B}" srcOrd="2" destOrd="0" parTransId="{7DD6EEFA-4C21-4570-B512-6640AFFD513B}" sibTransId="{49346A79-1329-4500-962C-023485E452BD}"/>
    <dgm:cxn modelId="{DD5E2E72-87D9-496F-B5BF-98C520E3095F}" type="presOf" srcId="{DDB4DACF-73EE-476D-BFAB-063601D413E1}" destId="{575904D7-FB29-431F-9AAB-BFC3E1C9DE00}" srcOrd="0" destOrd="0" presId="urn:microsoft.com/office/officeart/2005/8/layout/vList6"/>
    <dgm:cxn modelId="{6F83A1E8-3A3F-4D20-8390-899382518B2B}" type="presOf" srcId="{B2F8784F-6E20-4A61-9CBA-F8B4B44DC0AD}" destId="{22A95A53-144D-4E4B-808C-B39D03629341}" srcOrd="0" destOrd="0" presId="urn:microsoft.com/office/officeart/2005/8/layout/vList6"/>
    <dgm:cxn modelId="{74F7F8DD-4A04-4C90-9985-CDEB1CE3AA31}" type="presParOf" srcId="{E8B92521-5E50-4E6C-8ACC-CC5F1AE99EFB}" destId="{69E1FDF2-8C2D-425F-B292-0F2F4100D26F}" srcOrd="0" destOrd="0" presId="urn:microsoft.com/office/officeart/2005/8/layout/vList6"/>
    <dgm:cxn modelId="{BB3BE19B-C759-4174-A69C-5FFD64782A1D}" type="presParOf" srcId="{69E1FDF2-8C2D-425F-B292-0F2F4100D26F}" destId="{7C10EFE7-AFB2-43DC-9E98-FBA9A1401174}" srcOrd="0" destOrd="0" presId="urn:microsoft.com/office/officeart/2005/8/layout/vList6"/>
    <dgm:cxn modelId="{9A5B33BF-22D2-41EA-9E3F-9F0D626C0C66}" type="presParOf" srcId="{69E1FDF2-8C2D-425F-B292-0F2F4100D26F}" destId="{7BD0FFEB-6884-4E1C-A06A-CAFCF1FEA04F}" srcOrd="1" destOrd="0" presId="urn:microsoft.com/office/officeart/2005/8/layout/vList6"/>
    <dgm:cxn modelId="{A317DA0D-2F08-43BD-9FB6-73758C5840FF}" type="presParOf" srcId="{E8B92521-5E50-4E6C-8ACC-CC5F1AE99EFB}" destId="{4359DF41-0978-4EC6-9B6F-4D6B161351C4}" srcOrd="1" destOrd="0" presId="urn:microsoft.com/office/officeart/2005/8/layout/vList6"/>
    <dgm:cxn modelId="{7B92127C-21C7-4656-ADCC-5A680D15A7DE}" type="presParOf" srcId="{E8B92521-5E50-4E6C-8ACC-CC5F1AE99EFB}" destId="{1E207A2D-58F0-40A2-AFCE-710CF57728FA}" srcOrd="2" destOrd="0" presId="urn:microsoft.com/office/officeart/2005/8/layout/vList6"/>
    <dgm:cxn modelId="{27BA4BC6-6839-4AFD-A6EA-3E08BEAE3078}" type="presParOf" srcId="{1E207A2D-58F0-40A2-AFCE-710CF57728FA}" destId="{2EB90B64-22D7-4E1E-971C-239B4A0AEEA6}" srcOrd="0" destOrd="0" presId="urn:microsoft.com/office/officeart/2005/8/layout/vList6"/>
    <dgm:cxn modelId="{89A6CE74-90F6-46A8-B0F6-AB1ECCE794BE}" type="presParOf" srcId="{1E207A2D-58F0-40A2-AFCE-710CF57728FA}" destId="{566B1B9A-ACD4-4826-979A-F5A605182AFF}" srcOrd="1" destOrd="0" presId="urn:microsoft.com/office/officeart/2005/8/layout/vList6"/>
    <dgm:cxn modelId="{61ECB16A-B286-4A21-804E-27F4A1FA143E}" type="presParOf" srcId="{E8B92521-5E50-4E6C-8ACC-CC5F1AE99EFB}" destId="{E6FD2BBF-4170-4D3E-89B1-3976B634FBA6}" srcOrd="3" destOrd="0" presId="urn:microsoft.com/office/officeart/2005/8/layout/vList6"/>
    <dgm:cxn modelId="{B17516DB-2F62-484D-B4A6-2BFAC75E0139}" type="presParOf" srcId="{E8B92521-5E50-4E6C-8ACC-CC5F1AE99EFB}" destId="{BFF215D9-5E11-40B7-8526-276A0161279A}" srcOrd="4" destOrd="0" presId="urn:microsoft.com/office/officeart/2005/8/layout/vList6"/>
    <dgm:cxn modelId="{03588FDF-A596-471E-BCA3-C57A9ADD5CDE}" type="presParOf" srcId="{BFF215D9-5E11-40B7-8526-276A0161279A}" destId="{7504AA4F-499A-4420-B216-F65E68724AFF}" srcOrd="0" destOrd="0" presId="urn:microsoft.com/office/officeart/2005/8/layout/vList6"/>
    <dgm:cxn modelId="{6DA89354-9976-41B8-B2A0-6A069C1D7F4C}" type="presParOf" srcId="{BFF215D9-5E11-40B7-8526-276A0161279A}" destId="{479CE0C1-29ED-4BB5-B840-A03E76D48F73}" srcOrd="1" destOrd="0" presId="urn:microsoft.com/office/officeart/2005/8/layout/vList6"/>
    <dgm:cxn modelId="{2E1CF28F-E9F9-4654-BEA1-A75EA6709FBE}" type="presParOf" srcId="{E8B92521-5E50-4E6C-8ACC-CC5F1AE99EFB}" destId="{0CB87F81-2E29-4BC6-ABD4-5AAECFBD2E1F}" srcOrd="5" destOrd="0" presId="urn:microsoft.com/office/officeart/2005/8/layout/vList6"/>
    <dgm:cxn modelId="{20A5337E-7EA2-4230-9CDA-F004E0AB799C}" type="presParOf" srcId="{E8B92521-5E50-4E6C-8ACC-CC5F1AE99EFB}" destId="{AB2981DA-93E6-4F1B-82BE-5A91250DE6AE}" srcOrd="6" destOrd="0" presId="urn:microsoft.com/office/officeart/2005/8/layout/vList6"/>
    <dgm:cxn modelId="{18C353D4-9880-41FC-A400-2618D237B3DB}" type="presParOf" srcId="{AB2981DA-93E6-4F1B-82BE-5A91250DE6AE}" destId="{1111BF0E-76F3-4F3B-B96A-D0AB51ED532C}" srcOrd="0" destOrd="0" presId="urn:microsoft.com/office/officeart/2005/8/layout/vList6"/>
    <dgm:cxn modelId="{681EBB61-F2D7-42BD-9AF0-F9E032457AE2}" type="presParOf" srcId="{AB2981DA-93E6-4F1B-82BE-5A91250DE6AE}" destId="{22A95A53-144D-4E4B-808C-B39D03629341}" srcOrd="1" destOrd="0" presId="urn:microsoft.com/office/officeart/2005/8/layout/vList6"/>
    <dgm:cxn modelId="{FFA2C6FB-83E2-467E-9F6A-25C364B18714}" type="presParOf" srcId="{E8B92521-5E50-4E6C-8ACC-CC5F1AE99EFB}" destId="{2A8B599F-B6F8-4E51-A979-7D4087D52797}" srcOrd="7" destOrd="0" presId="urn:microsoft.com/office/officeart/2005/8/layout/vList6"/>
    <dgm:cxn modelId="{741546C5-D0F6-435E-B9B5-7B63A3CA8A5F}" type="presParOf" srcId="{E8B92521-5E50-4E6C-8ACC-CC5F1AE99EFB}" destId="{75B94A7F-BDFF-4274-BE12-0D58512F8A9D}" srcOrd="8" destOrd="0" presId="urn:microsoft.com/office/officeart/2005/8/layout/vList6"/>
    <dgm:cxn modelId="{74DA1185-D72E-433E-AED8-839E60F412FF}" type="presParOf" srcId="{75B94A7F-BDFF-4274-BE12-0D58512F8A9D}" destId="{A3AA407B-2DEF-46D5-93D7-5728D2F2CD20}" srcOrd="0" destOrd="0" presId="urn:microsoft.com/office/officeart/2005/8/layout/vList6"/>
    <dgm:cxn modelId="{6399A103-99D0-4C24-A55D-BB7476CC1C56}" type="presParOf" srcId="{75B94A7F-BDFF-4274-BE12-0D58512F8A9D}" destId="{85303F1D-96B0-4CDD-879D-EE33D97C95F6}" srcOrd="1" destOrd="0" presId="urn:microsoft.com/office/officeart/2005/8/layout/vList6"/>
    <dgm:cxn modelId="{018C4876-14A3-42DA-AB99-DBA873E01D0E}" type="presParOf" srcId="{E8B92521-5E50-4E6C-8ACC-CC5F1AE99EFB}" destId="{F427FC74-B2FF-44D7-9677-C266CA116493}" srcOrd="9" destOrd="0" presId="urn:microsoft.com/office/officeart/2005/8/layout/vList6"/>
    <dgm:cxn modelId="{FF8F1573-C516-44BA-BA49-C4FD54A1655A}" type="presParOf" srcId="{E8B92521-5E50-4E6C-8ACC-CC5F1AE99EFB}" destId="{6C802832-C5F4-4E54-9CD1-40E7B2C132C5}" srcOrd="10" destOrd="0" presId="urn:microsoft.com/office/officeart/2005/8/layout/vList6"/>
    <dgm:cxn modelId="{4E9C5B7E-0878-4DDD-8377-8C47D77AE669}" type="presParOf" srcId="{6C802832-C5F4-4E54-9CD1-40E7B2C132C5}" destId="{9C0F793A-1320-4B50-9E1F-2B2DAFE6F9BE}" srcOrd="0" destOrd="0" presId="urn:microsoft.com/office/officeart/2005/8/layout/vList6"/>
    <dgm:cxn modelId="{0177D618-A373-4CAC-B4E8-F69B50D66620}" type="presParOf" srcId="{6C802832-C5F4-4E54-9CD1-40E7B2C132C5}" destId="{575904D7-FB29-431F-9AAB-BFC3E1C9DE0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14FAA-1F8B-4FA0-BDC3-5259F57EF3A4}">
      <dsp:nvSpPr>
        <dsp:cNvPr id="0" name=""/>
        <dsp:cNvSpPr/>
      </dsp:nvSpPr>
      <dsp:spPr>
        <a:xfrm>
          <a:off x="0" y="317131"/>
          <a:ext cx="4402832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709" tIns="145796" rIns="34170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因诺微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目前有员工</a:t>
          </a:r>
          <a:r>
            <a:rPr lang="en-US" alt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85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人</a:t>
          </a:r>
          <a:r>
            <a:rPr lang="zh-CN" alt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。其中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研发团队</a:t>
          </a:r>
          <a:r>
            <a:rPr lang="en-US" alt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39</a:t>
          </a:r>
          <a:r>
            <a:rPr lang="zh-CN" alt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人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，博士</a:t>
          </a: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3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人，硕士</a:t>
          </a: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14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人，核心研发人员均来自清华大学电子工程系。</a:t>
          </a:r>
          <a:endParaRPr lang="zh-CN" altLang="en-US" sz="1200" b="1" strike="noStrike" kern="1200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sp:txBody>
      <dsp:txXfrm>
        <a:off x="0" y="317131"/>
        <a:ext cx="4402832" cy="584325"/>
      </dsp:txXfrm>
    </dsp:sp>
    <dsp:sp modelId="{83314914-CE61-4F3B-817D-340BE77A0C95}">
      <dsp:nvSpPr>
        <dsp:cNvPr id="0" name=""/>
        <dsp:cNvSpPr/>
      </dsp:nvSpPr>
      <dsp:spPr>
        <a:xfrm>
          <a:off x="240729" y="8779"/>
          <a:ext cx="3376774" cy="411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92" tIns="0" rIns="116492" bIns="0" numCol="1" spcCol="1270" anchor="ctr" anchorCtr="0">
          <a:noAutofit/>
        </a:bodyPr>
        <a:lstStyle/>
        <a:p>
          <a:pPr marL="0" lvl="0" algn="l" defTabSz="7556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因诺微科技（天津）有限公司</a:t>
          </a:r>
          <a:endParaRPr lang="zh-CN" alt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260825" y="28875"/>
        <a:ext cx="3336582" cy="371480"/>
      </dsp:txXfrm>
    </dsp:sp>
    <dsp:sp modelId="{F2B91D11-F052-4A22-A9E2-E453811B6304}">
      <dsp:nvSpPr>
        <dsp:cNvPr id="0" name=""/>
        <dsp:cNvSpPr/>
      </dsp:nvSpPr>
      <dsp:spPr>
        <a:xfrm>
          <a:off x="0" y="1191814"/>
          <a:ext cx="4402832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09488-3FA6-4D82-83BA-6FF5A94A6F93}">
      <dsp:nvSpPr>
        <dsp:cNvPr id="0" name=""/>
        <dsp:cNvSpPr/>
      </dsp:nvSpPr>
      <dsp:spPr>
        <a:xfrm>
          <a:off x="220141" y="939256"/>
          <a:ext cx="3081982" cy="35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92" tIns="0" rIns="11649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注册资金：</a:t>
          </a:r>
          <a:r>
            <a:rPr lang="en-US" altLang="zh-CN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1000</a:t>
          </a:r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万</a:t>
          </a:r>
          <a:endParaRPr lang="zh-CN" alt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237513" y="956628"/>
        <a:ext cx="3047238" cy="321133"/>
      </dsp:txXfrm>
    </dsp:sp>
    <dsp:sp modelId="{58C72D3E-31EA-44EA-BE1C-BBEA4ECDA02F}">
      <dsp:nvSpPr>
        <dsp:cNvPr id="0" name=""/>
        <dsp:cNvSpPr/>
      </dsp:nvSpPr>
      <dsp:spPr>
        <a:xfrm>
          <a:off x="0" y="1603353"/>
          <a:ext cx="4402832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709" tIns="145796" rIns="34170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总部位于天津，北京设研发中心</a:t>
          </a:r>
          <a:endParaRPr lang="zh-CN" altLang="en-US" sz="1200" b="1" strike="noStrike" kern="1200" spc="-1" dirty="0">
            <a:solidFill>
              <a:srgbClr val="006CB5"/>
            </a:solidFill>
            <a:latin typeface="Calibri" panose="020F0502020204030204"/>
            <a:ea typeface="DejaVu San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在新疆、江苏、广东、云南、安徽等17个省设有办事处</a:t>
          </a:r>
          <a:endParaRPr lang="en-US" sz="1200" b="1" strike="noStrike" kern="1200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sp:txBody>
      <dsp:txXfrm>
        <a:off x="0" y="1603353"/>
        <a:ext cx="4402832" cy="793800"/>
      </dsp:txXfrm>
    </dsp:sp>
    <dsp:sp modelId="{1E742CAE-6A4E-4B62-B971-8CA95E8281F8}">
      <dsp:nvSpPr>
        <dsp:cNvPr id="0" name=""/>
        <dsp:cNvSpPr/>
      </dsp:nvSpPr>
      <dsp:spPr>
        <a:xfrm>
          <a:off x="220141" y="1406014"/>
          <a:ext cx="3081982" cy="300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92" tIns="0" rIns="11649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机构设置</a:t>
          </a:r>
          <a:endParaRPr lang="zh-CN" alt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234818" y="1420691"/>
        <a:ext cx="3052628" cy="271305"/>
      </dsp:txXfrm>
    </dsp:sp>
    <dsp:sp modelId="{309EFA32-6B26-4859-9EA1-A24BA1AC5B1F}">
      <dsp:nvSpPr>
        <dsp:cNvPr id="0" name=""/>
        <dsp:cNvSpPr/>
      </dsp:nvSpPr>
      <dsp:spPr>
        <a:xfrm>
          <a:off x="0" y="2614618"/>
          <a:ext cx="4402832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709" tIns="145796" rIns="34170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安防领域特种设备</a:t>
          </a:r>
          <a:endParaRPr lang="en-US" altLang="en-US" sz="1200" b="1" strike="noStrike" kern="1200" spc="-1" dirty="0">
            <a:solidFill>
              <a:srgbClr val="006CB5"/>
            </a:solidFill>
            <a:latin typeface="Calibri" panose="020F0502020204030204"/>
            <a:ea typeface="DejaVu Sans"/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声纹、语种、语音</a:t>
          </a:r>
          <a:r>
            <a:rPr lang="en-US" altLang="en-US" sz="1100" b="1" strike="noStrike" kern="1200" spc="-1" dirty="0" err="1" smtClean="0">
              <a:solidFill>
                <a:srgbClr val="006CB5"/>
              </a:solidFill>
              <a:latin typeface="Calibri" panose="020F0502020204030204"/>
              <a:ea typeface="DejaVu Sans"/>
            </a:rPr>
            <a:t>识别系统</a:t>
          </a:r>
          <a:endParaRPr lang="en-US" altLang="en-US" sz="1100" b="1" strike="noStrike" kern="1200" spc="-1" dirty="0">
            <a:solidFill>
              <a:srgbClr val="006CB5"/>
            </a:solidFill>
            <a:latin typeface="Calibri" panose="020F0502020204030204"/>
            <a:ea typeface="DejaVu Sans"/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100" b="1" strike="noStrike" kern="1200" spc="-1" dirty="0" err="1" smtClean="0">
              <a:solidFill>
                <a:srgbClr val="006CB5"/>
              </a:solidFill>
              <a:latin typeface="Calibri" panose="020F0502020204030204"/>
              <a:ea typeface="DejaVu Sans"/>
            </a:rPr>
            <a:t>图形化的数据分析系统</a:t>
          </a:r>
          <a:endParaRPr lang="en-US" altLang="en-US" sz="1100" b="1" strike="noStrike" kern="1200" spc="-1" dirty="0">
            <a:solidFill>
              <a:srgbClr val="006CB5"/>
            </a:solidFill>
            <a:latin typeface="Calibri" panose="020F0502020204030204"/>
            <a:ea typeface="DejaVu Sans"/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计算机视觉相关产品</a:t>
          </a:r>
          <a:endParaRPr lang="en-US" altLang="en-US" sz="1100" b="1" strike="noStrike" kern="1200" spc="-1" dirty="0">
            <a:solidFill>
              <a:srgbClr val="006CB5"/>
            </a:solidFill>
            <a:latin typeface="Calibri" panose="020F0502020204030204"/>
            <a:ea typeface="DejaVu Sans"/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通信</a:t>
          </a:r>
          <a:r>
            <a:rPr lang="zh-CN" altLang="en-US" sz="11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特种设备</a:t>
          </a:r>
          <a:endParaRPr lang="en-US" sz="1100" b="1" strike="noStrike" kern="1200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sp:txBody>
      <dsp:txXfrm>
        <a:off x="0" y="2614618"/>
        <a:ext cx="4402832" cy="1168650"/>
      </dsp:txXfrm>
    </dsp:sp>
    <dsp:sp modelId="{C92C97EB-7A7F-4DED-A686-C930F29836E4}">
      <dsp:nvSpPr>
        <dsp:cNvPr id="0" name=""/>
        <dsp:cNvSpPr/>
      </dsp:nvSpPr>
      <dsp:spPr>
        <a:xfrm>
          <a:off x="220141" y="2434953"/>
          <a:ext cx="3081982" cy="282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92" tIns="0" rIns="11649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主营产品</a:t>
          </a:r>
          <a:endParaRPr lang="zh-CN" alt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233955" y="2448767"/>
        <a:ext cx="3054354" cy="255357"/>
      </dsp:txXfrm>
    </dsp:sp>
    <dsp:sp modelId="{DDFA93BF-DBF6-4796-9C8C-C54639072FB8}">
      <dsp:nvSpPr>
        <dsp:cNvPr id="0" name=""/>
        <dsp:cNvSpPr/>
      </dsp:nvSpPr>
      <dsp:spPr>
        <a:xfrm>
          <a:off x="0" y="4070801"/>
          <a:ext cx="4402832" cy="407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709" tIns="145796" rIns="34170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公安、安全、军队、铁路</a:t>
          </a:r>
          <a:endParaRPr lang="en-US" sz="1200" b="1" strike="noStrike" kern="1200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sp:txBody>
      <dsp:txXfrm>
        <a:off x="0" y="4070801"/>
        <a:ext cx="4402832" cy="407925"/>
      </dsp:txXfrm>
    </dsp:sp>
    <dsp:sp modelId="{AF5BAEDB-A60E-4DA7-A240-765FC86CAF9F}">
      <dsp:nvSpPr>
        <dsp:cNvPr id="0" name=""/>
        <dsp:cNvSpPr/>
      </dsp:nvSpPr>
      <dsp:spPr>
        <a:xfrm>
          <a:off x="220141" y="3821068"/>
          <a:ext cx="3081982" cy="353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92" tIns="0" rIns="11649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市场方向</a:t>
          </a:r>
          <a:endParaRPr 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237376" y="3838303"/>
        <a:ext cx="3047512" cy="318582"/>
      </dsp:txXfrm>
    </dsp:sp>
    <dsp:sp modelId="{A9FF2C4E-96E7-472F-BBF0-63B65316C1DC}">
      <dsp:nvSpPr>
        <dsp:cNvPr id="0" name=""/>
        <dsp:cNvSpPr/>
      </dsp:nvSpPr>
      <dsp:spPr>
        <a:xfrm>
          <a:off x="0" y="4731702"/>
          <a:ext cx="4402832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709" tIns="145796" rIns="341709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2015-2017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年的营业收入分别为</a:t>
          </a: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800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万元、</a:t>
          </a: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2300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万元、</a:t>
          </a: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4500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万元，增长性极强，截止到</a:t>
          </a: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2018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年</a:t>
          </a: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10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月份，已签订的合同总额突破</a:t>
          </a:r>
          <a:r>
            <a:rPr lang="en-US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8000</a:t>
          </a:r>
          <a:r>
            <a:rPr lang="zh-CN" sz="1200" b="1" strike="noStrike" kern="1200" spc="-1" dirty="0" smtClean="0">
              <a:solidFill>
                <a:srgbClr val="006CB5"/>
              </a:solidFill>
              <a:latin typeface="Calibri" panose="020F0502020204030204"/>
              <a:ea typeface="DejaVu Sans"/>
            </a:rPr>
            <a:t>万元，预计全年营业额突破亿元。</a:t>
          </a:r>
          <a:endParaRPr lang="en-US" sz="1200" b="1" strike="noStrike" kern="1200" spc="-1" dirty="0">
            <a:solidFill>
              <a:srgbClr val="006CB5"/>
            </a:solidFill>
            <a:latin typeface="Calibri" panose="020F0502020204030204"/>
            <a:ea typeface="DejaVu Sans"/>
          </a:endParaRPr>
        </a:p>
      </dsp:txBody>
      <dsp:txXfrm>
        <a:off x="0" y="4731702"/>
        <a:ext cx="4402832" cy="948150"/>
      </dsp:txXfrm>
    </dsp:sp>
    <dsp:sp modelId="{7328E160-69CF-49AD-9D58-CB3170FBBA32}">
      <dsp:nvSpPr>
        <dsp:cNvPr id="0" name=""/>
        <dsp:cNvSpPr/>
      </dsp:nvSpPr>
      <dsp:spPr>
        <a:xfrm>
          <a:off x="220141" y="4516526"/>
          <a:ext cx="3081982" cy="318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92" tIns="0" rIns="11649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lt1"/>
              </a:solidFill>
              <a:latin typeface="+mn-lt"/>
              <a:ea typeface="+mn-ea"/>
              <a:cs typeface="+mn-cs"/>
            </a:rPr>
            <a:t>经营业绩</a:t>
          </a:r>
          <a:endParaRPr lang="en-US" sz="1700" kern="1200" dirty="0">
            <a:solidFill>
              <a:schemeClr val="lt1"/>
            </a:solidFill>
            <a:latin typeface="+mn-lt"/>
            <a:ea typeface="+mn-ea"/>
            <a:cs typeface="+mn-cs"/>
          </a:endParaRPr>
        </a:p>
      </dsp:txBody>
      <dsp:txXfrm>
        <a:off x="235689" y="4532074"/>
        <a:ext cx="3050886" cy="287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6DA4D-9552-4300-A70A-9803BC086AE2}">
      <dsp:nvSpPr>
        <dsp:cNvPr id="0" name=""/>
        <dsp:cNvSpPr/>
      </dsp:nvSpPr>
      <dsp:spPr>
        <a:xfrm>
          <a:off x="0" y="253634"/>
          <a:ext cx="822960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公司专注于通信、人工智能、大数据等在信息安全领域的研发及应用；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拥有武器装备科研生产单位三级保密资格（军工三级保密资格）、装备承制单位资格、国家军用通用标准质量管理体系；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600" kern="1200" dirty="0" smtClean="0"/>
            <a:t>公司研发团队博士</a:t>
          </a:r>
          <a:r>
            <a:rPr lang="en-US" altLang="zh-CN" sz="1600" kern="1200" dirty="0" smtClean="0"/>
            <a:t>3</a:t>
          </a:r>
          <a:r>
            <a:rPr lang="zh-CN" altLang="zh-CN" sz="1600" kern="1200" dirty="0" smtClean="0"/>
            <a:t>人，硕士</a:t>
          </a:r>
          <a:r>
            <a:rPr lang="en-US" altLang="zh-CN" sz="1600" kern="1200" dirty="0" smtClean="0"/>
            <a:t>14</a:t>
          </a:r>
          <a:r>
            <a:rPr lang="zh-CN" altLang="zh-CN" sz="1600" kern="1200" dirty="0" smtClean="0"/>
            <a:t>人，高级职称</a:t>
          </a:r>
          <a:r>
            <a:rPr lang="en-US" altLang="zh-CN" sz="1600" kern="1200" dirty="0" smtClean="0"/>
            <a:t>4</a:t>
          </a:r>
          <a:r>
            <a:rPr lang="zh-CN" altLang="zh-CN" sz="1600" kern="1200" dirty="0" smtClean="0"/>
            <a:t>人，中级职称</a:t>
          </a:r>
          <a:r>
            <a:rPr lang="en-US" altLang="zh-CN" sz="1600" kern="1200" dirty="0" smtClean="0"/>
            <a:t>4</a:t>
          </a:r>
          <a:r>
            <a:rPr lang="zh-CN" altLang="zh-CN" sz="1600" kern="1200" dirty="0" smtClean="0"/>
            <a:t>人，核心研发人员均来自清华大学电子工程系</a:t>
          </a:r>
          <a:r>
            <a:rPr lang="zh-CN" altLang="en-US" sz="1600" kern="1200" dirty="0" smtClean="0"/>
            <a:t>；</a:t>
          </a:r>
          <a:endParaRPr lang="zh-CN" altLang="en-US" sz="1600" kern="1200" dirty="0"/>
        </a:p>
      </dsp:txBody>
      <dsp:txXfrm>
        <a:off x="0" y="253634"/>
        <a:ext cx="8229600" cy="1701000"/>
      </dsp:txXfrm>
    </dsp:sp>
    <dsp:sp modelId="{BF468E43-CC0A-4DB8-ACB2-CBF902399E7A}">
      <dsp:nvSpPr>
        <dsp:cNvPr id="0" name=""/>
        <dsp:cNvSpPr/>
      </dsp:nvSpPr>
      <dsp:spPr>
        <a:xfrm>
          <a:off x="411480" y="32234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因诺微科技（天津）有限公司</a:t>
          </a:r>
          <a:endParaRPr lang="en-US" altLang="zh-CN" sz="1800" kern="1200" dirty="0" smtClean="0"/>
        </a:p>
      </dsp:txBody>
      <dsp:txXfrm>
        <a:off x="433096" y="53850"/>
        <a:ext cx="5717488" cy="399568"/>
      </dsp:txXfrm>
    </dsp:sp>
    <dsp:sp modelId="{2F716E7D-EF2D-44CB-B8DF-F096F9129F75}">
      <dsp:nvSpPr>
        <dsp:cNvPr id="0" name=""/>
        <dsp:cNvSpPr/>
      </dsp:nvSpPr>
      <dsp:spPr>
        <a:xfrm>
          <a:off x="0" y="2257034"/>
          <a:ext cx="8229600" cy="146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公司主营包括智能语音处理技术及其行业等应用产品；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在复杂环境下的语音识别、声纹识别、智能语音交互、人工智能等领域积累了丰富的经验；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公司致力于发展成为国内外主要的智能语音科技公司之一。</a:t>
          </a:r>
          <a:endParaRPr lang="zh-CN" altLang="en-US" sz="1600" kern="1200" dirty="0"/>
        </a:p>
      </dsp:txBody>
      <dsp:txXfrm>
        <a:off x="0" y="2257034"/>
        <a:ext cx="8229600" cy="1464750"/>
      </dsp:txXfrm>
    </dsp:sp>
    <dsp:sp modelId="{7FEA424D-97DB-4424-824D-7374B819EC47}">
      <dsp:nvSpPr>
        <dsp:cNvPr id="0" name=""/>
        <dsp:cNvSpPr/>
      </dsp:nvSpPr>
      <dsp:spPr>
        <a:xfrm>
          <a:off x="411480" y="2035634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慧言科技（天津）有限公司</a:t>
          </a:r>
          <a:endParaRPr lang="zh-CN" altLang="en-US" sz="1800" kern="1200" dirty="0"/>
        </a:p>
      </dsp:txBody>
      <dsp:txXfrm>
        <a:off x="433096" y="2057250"/>
        <a:ext cx="5717488" cy="399568"/>
      </dsp:txXfrm>
    </dsp:sp>
    <dsp:sp modelId="{1715D79C-7C85-470D-AD73-1E9F0EEDED20}">
      <dsp:nvSpPr>
        <dsp:cNvPr id="0" name=""/>
        <dsp:cNvSpPr/>
      </dsp:nvSpPr>
      <dsp:spPr>
        <a:xfrm>
          <a:off x="0" y="4024184"/>
          <a:ext cx="8229600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因诺微：负责项目管理，硬件平台研发，系统开发等工作；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慧言：负责理论分析，关键模型推导，和系统仿真验证等工作。</a:t>
          </a:r>
          <a:endParaRPr lang="zh-CN" altLang="en-US" sz="1600" kern="1200" dirty="0"/>
        </a:p>
      </dsp:txBody>
      <dsp:txXfrm>
        <a:off x="0" y="4024184"/>
        <a:ext cx="8229600" cy="945000"/>
      </dsp:txXfrm>
    </dsp:sp>
    <dsp:sp modelId="{F5CA7917-5389-4A65-A831-F9D93E0D870B}">
      <dsp:nvSpPr>
        <dsp:cNvPr id="0" name=""/>
        <dsp:cNvSpPr/>
      </dsp:nvSpPr>
      <dsp:spPr>
        <a:xfrm>
          <a:off x="411480" y="3802784"/>
          <a:ext cx="576072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双方分工</a:t>
          </a:r>
          <a:endParaRPr lang="zh-CN" altLang="en-US" sz="1800" kern="1200" dirty="0"/>
        </a:p>
      </dsp:txBody>
      <dsp:txXfrm>
        <a:off x="433096" y="3824400"/>
        <a:ext cx="5717488" cy="3995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08171-36A1-4C4F-8E6D-887417118D7A}">
      <dsp:nvSpPr>
        <dsp:cNvPr id="0" name=""/>
        <dsp:cNvSpPr/>
      </dsp:nvSpPr>
      <dsp:spPr>
        <a:xfrm>
          <a:off x="0" y="429137"/>
          <a:ext cx="7920880" cy="2209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748" tIns="479044" rIns="61474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b="1" kern="1200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近年来，随着深度学习的应用在语音、声纹识别领域的发展，使纯净环境下的识别性能不断提高。但随着智能语音在</a:t>
          </a:r>
          <a:r>
            <a:rPr lang="zh-CN" altLang="en-US" sz="2300" b="1" kern="1200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安防和</a:t>
          </a:r>
          <a:r>
            <a:rPr lang="en-US" altLang="zh-CN" sz="2300" b="1" kern="1200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民用领域的大量普及，在含有各种噪声与干扰的环境中，语音和声纹识别如何保持很高的识别率，是尚未解决好的难题</a:t>
          </a:r>
          <a:r>
            <a:rPr lang="en-US" altLang="zh-CN" sz="2300" b="1" kern="1200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。</a:t>
          </a:r>
          <a:endParaRPr lang="zh-CN" altLang="en-US" sz="2300" kern="1200" dirty="0"/>
        </a:p>
      </dsp:txBody>
      <dsp:txXfrm>
        <a:off x="0" y="429137"/>
        <a:ext cx="7920880" cy="2209725"/>
      </dsp:txXfrm>
    </dsp:sp>
    <dsp:sp modelId="{3AB639E3-ABA0-428B-A962-D058694F5D8C}">
      <dsp:nvSpPr>
        <dsp:cNvPr id="0" name=""/>
        <dsp:cNvSpPr/>
      </dsp:nvSpPr>
      <dsp:spPr>
        <a:xfrm>
          <a:off x="396044" y="89657"/>
          <a:ext cx="554461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项目背景</a:t>
          </a:r>
          <a:endParaRPr lang="zh-CN" altLang="en-US" sz="2000" b="1" kern="1200" dirty="0"/>
        </a:p>
      </dsp:txBody>
      <dsp:txXfrm>
        <a:off x="429188" y="122801"/>
        <a:ext cx="5478328" cy="612672"/>
      </dsp:txXfrm>
    </dsp:sp>
    <dsp:sp modelId="{6CDAB7BC-9787-489C-9934-626F998BCA01}">
      <dsp:nvSpPr>
        <dsp:cNvPr id="0" name=""/>
        <dsp:cNvSpPr/>
      </dsp:nvSpPr>
      <dsp:spPr>
        <a:xfrm>
          <a:off x="0" y="3102542"/>
          <a:ext cx="7920880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748" tIns="479044" rIns="61474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b="1" kern="1200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研发一套</a:t>
          </a:r>
          <a:r>
            <a:rPr lang="zh-CN" altLang="en-US" sz="2300" b="1" kern="1200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语音，声纹</a:t>
          </a:r>
          <a:r>
            <a:rPr lang="en-US" altLang="zh-CN" sz="2300" b="1" kern="1200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识别系统</a:t>
          </a:r>
          <a:r>
            <a:rPr lang="zh-CN" altLang="en-US" sz="2300" b="1" kern="1200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；</a:t>
          </a:r>
          <a:r>
            <a:rPr lang="en-US" altLang="zh-CN" sz="2300" b="1" kern="1200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解决</a:t>
          </a:r>
          <a:r>
            <a:rPr lang="zh-CN" altLang="en-US" sz="2300" b="1" kern="1200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在</a:t>
          </a:r>
          <a:r>
            <a:rPr lang="en-US" altLang="zh-CN" sz="2300" b="1" kern="1200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复杂环境下</a:t>
          </a:r>
          <a:r>
            <a:rPr lang="zh-CN" altLang="en-US" sz="2300" b="1" kern="1200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识别率较低的问题</a:t>
          </a:r>
          <a:r>
            <a:rPr lang="en-US" altLang="zh-CN" sz="2300" b="1" kern="1200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。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b="1" kern="1200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研究提高改系统的可移植性、部署的灵活性，</a:t>
          </a:r>
          <a:r>
            <a:rPr lang="en-US" altLang="zh-CN" sz="2300" b="1" kern="1200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将该系统推广至安防</a:t>
          </a:r>
          <a:r>
            <a:rPr lang="zh-CN" altLang="en-US" sz="2300" b="1" kern="1200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和民用</a:t>
          </a:r>
          <a:r>
            <a:rPr lang="en-US" altLang="zh-CN" sz="2300" b="1" kern="1200" spc="-1" dirty="0" err="1" smtClean="0">
              <a:solidFill>
                <a:srgbClr val="006CB5"/>
              </a:solidFill>
              <a:latin typeface="Arial" panose="020B0604020202020204"/>
              <a:ea typeface="DejaVu Sans"/>
            </a:rPr>
            <a:t>的智能终端中</a:t>
          </a:r>
          <a:r>
            <a:rPr lang="zh-CN" altLang="en-US" sz="2300" b="1" kern="1200" spc="-1" dirty="0" smtClean="0">
              <a:solidFill>
                <a:srgbClr val="006CB5"/>
              </a:solidFill>
              <a:latin typeface="Arial" panose="020B0604020202020204"/>
              <a:ea typeface="DejaVu Sans"/>
            </a:rPr>
            <a:t>。</a:t>
          </a:r>
          <a:endParaRPr lang="zh-CN" altLang="en-US" sz="2300" kern="1200" dirty="0"/>
        </a:p>
      </dsp:txBody>
      <dsp:txXfrm>
        <a:off x="0" y="3102542"/>
        <a:ext cx="7920880" cy="1992375"/>
      </dsp:txXfrm>
    </dsp:sp>
    <dsp:sp modelId="{0D710E08-59DC-480D-A5CB-91D11773BFE3}">
      <dsp:nvSpPr>
        <dsp:cNvPr id="0" name=""/>
        <dsp:cNvSpPr/>
      </dsp:nvSpPr>
      <dsp:spPr>
        <a:xfrm>
          <a:off x="396044" y="2763063"/>
          <a:ext cx="5544616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3" tIns="0" rIns="20957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研究目标</a:t>
          </a:r>
          <a:endParaRPr lang="zh-CN" altLang="en-US" sz="2000" b="1" kern="1200" dirty="0"/>
        </a:p>
      </dsp:txBody>
      <dsp:txXfrm>
        <a:off x="429188" y="2796207"/>
        <a:ext cx="5478328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DBB1-27F2-4119-913F-1CBD58F3AEB7}">
      <dsp:nvSpPr>
        <dsp:cNvPr id="0" name=""/>
        <dsp:cNvSpPr/>
      </dsp:nvSpPr>
      <dsp:spPr>
        <a:xfrm>
          <a:off x="18" y="1365941"/>
          <a:ext cx="1838755" cy="1516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信号处理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深度特征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强化特征</a:t>
          </a:r>
          <a:endParaRPr lang="zh-CN" altLang="en-US" sz="1700" kern="1200" dirty="0"/>
        </a:p>
      </dsp:txBody>
      <dsp:txXfrm>
        <a:off x="34919" y="1400842"/>
        <a:ext cx="1768953" cy="1121803"/>
      </dsp:txXfrm>
    </dsp:sp>
    <dsp:sp modelId="{7091BFA6-63D0-4669-9666-6AF53DA421E7}">
      <dsp:nvSpPr>
        <dsp:cNvPr id="0" name=""/>
        <dsp:cNvSpPr/>
      </dsp:nvSpPr>
      <dsp:spPr>
        <a:xfrm>
          <a:off x="1052646" y="1796447"/>
          <a:ext cx="1925427" cy="1925427"/>
        </a:xfrm>
        <a:prstGeom prst="leftCircularArrow">
          <a:avLst>
            <a:gd name="adj1" fmla="val 2626"/>
            <a:gd name="adj2" fmla="val 319235"/>
            <a:gd name="adj3" fmla="val 2094746"/>
            <a:gd name="adj4" fmla="val 9024489"/>
            <a:gd name="adj5" fmla="val 306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F3E930-5161-4113-B8DB-ADB1F5A8B151}">
      <dsp:nvSpPr>
        <dsp:cNvPr id="0" name=""/>
        <dsp:cNvSpPr/>
      </dsp:nvSpPr>
      <dsp:spPr>
        <a:xfrm>
          <a:off x="408630" y="2557546"/>
          <a:ext cx="1634448" cy="649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语音增强</a:t>
          </a:r>
          <a:endParaRPr lang="zh-CN" altLang="en-US" sz="1900" kern="1200" dirty="0"/>
        </a:p>
      </dsp:txBody>
      <dsp:txXfrm>
        <a:off x="427667" y="2576583"/>
        <a:ext cx="1596374" cy="611892"/>
      </dsp:txXfrm>
    </dsp:sp>
    <dsp:sp modelId="{79ED53A1-BE99-4218-A1DD-4C29E847A501}">
      <dsp:nvSpPr>
        <dsp:cNvPr id="0" name=""/>
        <dsp:cNvSpPr/>
      </dsp:nvSpPr>
      <dsp:spPr>
        <a:xfrm>
          <a:off x="2283884" y="1365941"/>
          <a:ext cx="1838755" cy="1516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语音识别任务导向特征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声纹识别任务导向特征</a:t>
          </a:r>
          <a:endParaRPr lang="zh-CN" altLang="en-US" sz="1700" kern="1200" dirty="0"/>
        </a:p>
      </dsp:txBody>
      <dsp:txXfrm>
        <a:off x="2318785" y="1725826"/>
        <a:ext cx="1768953" cy="1121803"/>
      </dsp:txXfrm>
    </dsp:sp>
    <dsp:sp modelId="{B286BC7F-892F-44FA-81C7-F73D643C0D46}">
      <dsp:nvSpPr>
        <dsp:cNvPr id="0" name=""/>
        <dsp:cNvSpPr/>
      </dsp:nvSpPr>
      <dsp:spPr>
        <a:xfrm>
          <a:off x="3321189" y="467133"/>
          <a:ext cx="2160379" cy="2160379"/>
        </a:xfrm>
        <a:prstGeom prst="circularArrow">
          <a:avLst>
            <a:gd name="adj1" fmla="val 2341"/>
            <a:gd name="adj2" fmla="val 282640"/>
            <a:gd name="adj3" fmla="val 19541850"/>
            <a:gd name="adj4" fmla="val 12575511"/>
            <a:gd name="adj5" fmla="val 27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7F7391-21D5-4187-BA52-462DF373D971}">
      <dsp:nvSpPr>
        <dsp:cNvPr id="0" name=""/>
        <dsp:cNvSpPr/>
      </dsp:nvSpPr>
      <dsp:spPr>
        <a:xfrm>
          <a:off x="2692496" y="1040958"/>
          <a:ext cx="1634448" cy="649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任务导向特征</a:t>
          </a:r>
          <a:endParaRPr lang="zh-CN" altLang="en-US" sz="1900" kern="1200" dirty="0"/>
        </a:p>
      </dsp:txBody>
      <dsp:txXfrm>
        <a:off x="2711533" y="1059995"/>
        <a:ext cx="1596374" cy="611892"/>
      </dsp:txXfrm>
    </dsp:sp>
    <dsp:sp modelId="{FCCD3268-3002-4FEA-8CD4-BC685B5BA8A6}">
      <dsp:nvSpPr>
        <dsp:cNvPr id="0" name=""/>
        <dsp:cNvSpPr/>
      </dsp:nvSpPr>
      <dsp:spPr>
        <a:xfrm>
          <a:off x="4567750" y="1365941"/>
          <a:ext cx="1838755" cy="1516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语音识别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声纹识别</a:t>
          </a:r>
          <a:endParaRPr lang="zh-CN" altLang="en-US" sz="1700" kern="1200" dirty="0"/>
        </a:p>
      </dsp:txBody>
      <dsp:txXfrm>
        <a:off x="4602651" y="1400842"/>
        <a:ext cx="1768953" cy="1121803"/>
      </dsp:txXfrm>
    </dsp:sp>
    <dsp:sp modelId="{D933D10D-CB85-46E6-8249-FF42A182561B}">
      <dsp:nvSpPr>
        <dsp:cNvPr id="0" name=""/>
        <dsp:cNvSpPr/>
      </dsp:nvSpPr>
      <dsp:spPr>
        <a:xfrm>
          <a:off x="4976362" y="2557546"/>
          <a:ext cx="1634448" cy="649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识别任务</a:t>
          </a:r>
          <a:endParaRPr lang="zh-CN" altLang="en-US" sz="1900" kern="1200" dirty="0"/>
        </a:p>
      </dsp:txBody>
      <dsp:txXfrm>
        <a:off x="4995399" y="2576583"/>
        <a:ext cx="1596374" cy="6118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D4A4-42B3-450B-870E-15AD2AB54DD6}">
      <dsp:nvSpPr>
        <dsp:cNvPr id="0" name=""/>
        <dsp:cNvSpPr/>
      </dsp:nvSpPr>
      <dsp:spPr>
        <a:xfrm>
          <a:off x="7233" y="84321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信号处理语音</a:t>
          </a:r>
          <a:endParaRPr lang="zh-CN" alt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小波变换</a:t>
          </a:r>
          <a:endParaRPr lang="zh-CN" altLang="en-US" sz="1400" kern="1200" dirty="0"/>
        </a:p>
      </dsp:txBody>
      <dsp:txXfrm>
        <a:off x="45225" y="881207"/>
        <a:ext cx="2085893" cy="1221142"/>
      </dsp:txXfrm>
    </dsp:sp>
    <dsp:sp modelId="{1F9701EA-5826-4CE5-8601-F9E3B31326DA}">
      <dsp:nvSpPr>
        <dsp:cNvPr id="0" name=""/>
        <dsp:cNvSpPr/>
      </dsp:nvSpPr>
      <dsp:spPr>
        <a:xfrm>
          <a:off x="2359355" y="1223706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359355" y="1330935"/>
        <a:ext cx="320822" cy="321687"/>
      </dsp:txXfrm>
    </dsp:sp>
    <dsp:sp modelId="{40B4B6A0-348F-4EE1-B013-4DB3239F432D}">
      <dsp:nvSpPr>
        <dsp:cNvPr id="0" name=""/>
        <dsp:cNvSpPr/>
      </dsp:nvSpPr>
      <dsp:spPr>
        <a:xfrm>
          <a:off x="3033861" y="84321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通用特征</a:t>
          </a:r>
          <a:endParaRPr lang="zh-CN" alt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深度学习</a:t>
          </a:r>
          <a:endParaRPr lang="zh-CN" altLang="en-US" sz="1400" kern="1200" dirty="0"/>
        </a:p>
      </dsp:txBody>
      <dsp:txXfrm>
        <a:off x="3071853" y="881207"/>
        <a:ext cx="2085893" cy="1221142"/>
      </dsp:txXfrm>
    </dsp:sp>
    <dsp:sp modelId="{FDB8444C-738C-41F0-B473-834E01A5E498}">
      <dsp:nvSpPr>
        <dsp:cNvPr id="0" name=""/>
        <dsp:cNvSpPr/>
      </dsp:nvSpPr>
      <dsp:spPr>
        <a:xfrm>
          <a:off x="5385983" y="1223706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5385983" y="1330935"/>
        <a:ext cx="320822" cy="321687"/>
      </dsp:txXfrm>
    </dsp:sp>
    <dsp:sp modelId="{24B8A2D9-A970-4B72-AD0D-728A92DAE10E}">
      <dsp:nvSpPr>
        <dsp:cNvPr id="0" name=""/>
        <dsp:cNvSpPr/>
      </dsp:nvSpPr>
      <dsp:spPr>
        <a:xfrm>
          <a:off x="6060489" y="843215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环境适应特征</a:t>
          </a:r>
          <a:endParaRPr lang="zh-CN" alt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环境适应强化学习</a:t>
          </a:r>
          <a:endParaRPr lang="zh-CN" altLang="en-US" sz="1400" kern="1200" dirty="0"/>
        </a:p>
      </dsp:txBody>
      <dsp:txXfrm>
        <a:off x="6098481" y="881207"/>
        <a:ext cx="2085893" cy="1221142"/>
      </dsp:txXfrm>
    </dsp:sp>
    <dsp:sp modelId="{2DE1AA4D-A39B-4FED-B7BC-3B9DEE65AC64}">
      <dsp:nvSpPr>
        <dsp:cNvPr id="0" name=""/>
        <dsp:cNvSpPr/>
      </dsp:nvSpPr>
      <dsp:spPr>
        <a:xfrm rot="5400000">
          <a:off x="6912269" y="229167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 rot="-5400000">
        <a:off x="6980585" y="2330587"/>
        <a:ext cx="321687" cy="320822"/>
      </dsp:txXfrm>
    </dsp:sp>
    <dsp:sp modelId="{8A1B74DD-85C5-4F97-B125-B33D71F6CB61}">
      <dsp:nvSpPr>
        <dsp:cNvPr id="0" name=""/>
        <dsp:cNvSpPr/>
      </dsp:nvSpPr>
      <dsp:spPr>
        <a:xfrm>
          <a:off x="6060489" y="300509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任务导向特征</a:t>
          </a:r>
          <a:endParaRPr lang="zh-CN" alt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任务导向迁移学习</a:t>
          </a:r>
          <a:endParaRPr lang="zh-CN" altLang="en-US" sz="1400" kern="1200" dirty="0"/>
        </a:p>
      </dsp:txBody>
      <dsp:txXfrm>
        <a:off x="6098481" y="3043084"/>
        <a:ext cx="2085893" cy="1221142"/>
      </dsp:txXfrm>
    </dsp:sp>
    <dsp:sp modelId="{447D04ED-08BA-468D-9D7D-F19DC03D66FB}">
      <dsp:nvSpPr>
        <dsp:cNvPr id="0" name=""/>
        <dsp:cNvSpPr/>
      </dsp:nvSpPr>
      <dsp:spPr>
        <a:xfrm rot="10800000">
          <a:off x="5411926" y="338558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10800000">
        <a:off x="5549421" y="3492812"/>
        <a:ext cx="320822" cy="321687"/>
      </dsp:txXfrm>
    </dsp:sp>
    <dsp:sp modelId="{A24AEDCD-33EE-447C-B9B0-63D9B5EB9F65}">
      <dsp:nvSpPr>
        <dsp:cNvPr id="0" name=""/>
        <dsp:cNvSpPr/>
      </dsp:nvSpPr>
      <dsp:spPr>
        <a:xfrm>
          <a:off x="3033861" y="300509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识别任务</a:t>
          </a:r>
          <a:endParaRPr lang="zh-CN" alt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深度学习</a:t>
          </a:r>
          <a:r>
            <a:rPr lang="en-US" altLang="zh-CN" sz="1400" kern="1200" dirty="0" smtClean="0"/>
            <a:t>LSTM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attention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speaker embedding</a:t>
          </a:r>
          <a:endParaRPr lang="zh-CN" altLang="en-US" sz="1400" kern="1200" dirty="0"/>
        </a:p>
      </dsp:txBody>
      <dsp:txXfrm>
        <a:off x="3071853" y="3043084"/>
        <a:ext cx="2085893" cy="1221142"/>
      </dsp:txXfrm>
    </dsp:sp>
    <dsp:sp modelId="{278A9978-F32B-4423-AD7F-A0E71D195F67}">
      <dsp:nvSpPr>
        <dsp:cNvPr id="0" name=""/>
        <dsp:cNvSpPr/>
      </dsp:nvSpPr>
      <dsp:spPr>
        <a:xfrm rot="10800000">
          <a:off x="2385298" y="3385583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10800000">
        <a:off x="2522793" y="3492812"/>
        <a:ext cx="320822" cy="321687"/>
      </dsp:txXfrm>
    </dsp:sp>
    <dsp:sp modelId="{E56678D6-AD73-44BB-83B8-1882EF01534C}">
      <dsp:nvSpPr>
        <dsp:cNvPr id="0" name=""/>
        <dsp:cNvSpPr/>
      </dsp:nvSpPr>
      <dsp:spPr>
        <a:xfrm>
          <a:off x="7233" y="3005092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语料采集</a:t>
          </a:r>
          <a:endParaRPr lang="zh-CN" altLang="en-U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测试语音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在线语音</a:t>
          </a:r>
          <a:endParaRPr lang="zh-CN" altLang="en-US" sz="1400" kern="1200" dirty="0"/>
        </a:p>
      </dsp:txBody>
      <dsp:txXfrm>
        <a:off x="45225" y="3043084"/>
        <a:ext cx="2085893" cy="12211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1FCD7-E43E-4317-A6D5-4E19923C79DB}">
      <dsp:nvSpPr>
        <dsp:cNvPr id="0" name=""/>
        <dsp:cNvSpPr/>
      </dsp:nvSpPr>
      <dsp:spPr>
        <a:xfrm>
          <a:off x="3221719" y="511"/>
          <a:ext cx="1786160" cy="1190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语音增强</a:t>
          </a:r>
          <a:endParaRPr lang="zh-CN" altLang="en-US" sz="2200" kern="1200" dirty="0"/>
        </a:p>
      </dsp:txBody>
      <dsp:txXfrm>
        <a:off x="3256596" y="35388"/>
        <a:ext cx="1716406" cy="1121019"/>
      </dsp:txXfrm>
    </dsp:sp>
    <dsp:sp modelId="{01954B81-B353-4079-A2FD-2760AC909ACC}">
      <dsp:nvSpPr>
        <dsp:cNvPr id="0" name=""/>
        <dsp:cNvSpPr/>
      </dsp:nvSpPr>
      <dsp:spPr>
        <a:xfrm>
          <a:off x="1792791" y="1191285"/>
          <a:ext cx="2322008" cy="476309"/>
        </a:xfrm>
        <a:custGeom>
          <a:avLst/>
          <a:gdLst/>
          <a:ahLst/>
          <a:cxnLst/>
          <a:rect l="0" t="0" r="0" b="0"/>
          <a:pathLst>
            <a:path>
              <a:moveTo>
                <a:pt x="2322008" y="0"/>
              </a:moveTo>
              <a:lnTo>
                <a:pt x="2322008" y="238154"/>
              </a:lnTo>
              <a:lnTo>
                <a:pt x="0" y="238154"/>
              </a:lnTo>
              <a:lnTo>
                <a:pt x="0" y="476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DFC89-05C8-4FD2-B26F-19D928DC6D83}">
      <dsp:nvSpPr>
        <dsp:cNvPr id="0" name=""/>
        <dsp:cNvSpPr/>
      </dsp:nvSpPr>
      <dsp:spPr>
        <a:xfrm>
          <a:off x="899710" y="1667594"/>
          <a:ext cx="1786160" cy="1190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1 </a:t>
          </a:r>
          <a:r>
            <a:rPr lang="zh-CN" altLang="en-US" sz="2200" kern="1200" dirty="0" smtClean="0"/>
            <a:t>信号处理</a:t>
          </a:r>
          <a:endParaRPr lang="en-US" altLang="zh-CN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语音增强</a:t>
          </a:r>
          <a:endParaRPr lang="zh-CN" altLang="en-US" sz="2200" kern="1200" dirty="0"/>
        </a:p>
      </dsp:txBody>
      <dsp:txXfrm>
        <a:off x="934587" y="1702471"/>
        <a:ext cx="1716406" cy="1121019"/>
      </dsp:txXfrm>
    </dsp:sp>
    <dsp:sp modelId="{9ACC833A-AA5C-4F5F-95A5-EBC5115496DA}">
      <dsp:nvSpPr>
        <dsp:cNvPr id="0" name=""/>
        <dsp:cNvSpPr/>
      </dsp:nvSpPr>
      <dsp:spPr>
        <a:xfrm>
          <a:off x="1747071" y="2858368"/>
          <a:ext cx="91440" cy="4763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3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AE44A-4EF9-471B-907D-AD82FBDFB575}">
      <dsp:nvSpPr>
        <dsp:cNvPr id="0" name=""/>
        <dsp:cNvSpPr/>
      </dsp:nvSpPr>
      <dsp:spPr>
        <a:xfrm>
          <a:off x="899710" y="3334677"/>
          <a:ext cx="1786160" cy="1190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降噪语音</a:t>
          </a:r>
          <a:endParaRPr lang="zh-CN" altLang="en-US" sz="2200" kern="1200" dirty="0"/>
        </a:p>
      </dsp:txBody>
      <dsp:txXfrm>
        <a:off x="934587" y="3369554"/>
        <a:ext cx="1716406" cy="1121019"/>
      </dsp:txXfrm>
    </dsp:sp>
    <dsp:sp modelId="{9416B915-83B8-452D-9F60-3CA05C8BF7CF}">
      <dsp:nvSpPr>
        <dsp:cNvPr id="0" name=""/>
        <dsp:cNvSpPr/>
      </dsp:nvSpPr>
      <dsp:spPr>
        <a:xfrm>
          <a:off x="4069080" y="1191285"/>
          <a:ext cx="91440" cy="4763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F57BE-39CF-4CD8-B2C0-DBF7148CA9A3}">
      <dsp:nvSpPr>
        <dsp:cNvPr id="0" name=""/>
        <dsp:cNvSpPr/>
      </dsp:nvSpPr>
      <dsp:spPr>
        <a:xfrm>
          <a:off x="3221719" y="1667594"/>
          <a:ext cx="1786160" cy="1190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2 </a:t>
          </a:r>
          <a:r>
            <a:rPr lang="zh-CN" altLang="en-US" sz="2200" kern="1200" dirty="0" smtClean="0"/>
            <a:t>深度学习</a:t>
          </a:r>
          <a:endParaRPr lang="en-US" altLang="zh-CN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CDNN</a:t>
          </a:r>
          <a:r>
            <a:rPr lang="zh-CN" altLang="en-US" sz="2200" kern="1200" dirty="0" smtClean="0"/>
            <a:t>等网络</a:t>
          </a:r>
          <a:endParaRPr lang="zh-CN" altLang="en-US" sz="2200" kern="1200" dirty="0"/>
        </a:p>
      </dsp:txBody>
      <dsp:txXfrm>
        <a:off x="3256596" y="1702471"/>
        <a:ext cx="1716406" cy="1121019"/>
      </dsp:txXfrm>
    </dsp:sp>
    <dsp:sp modelId="{CAF05D08-9A63-40A5-835A-C20A942F84F6}">
      <dsp:nvSpPr>
        <dsp:cNvPr id="0" name=""/>
        <dsp:cNvSpPr/>
      </dsp:nvSpPr>
      <dsp:spPr>
        <a:xfrm>
          <a:off x="4069080" y="2858368"/>
          <a:ext cx="91440" cy="4763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3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EFFCC-4313-405B-A082-8BD8AA7A6C82}">
      <dsp:nvSpPr>
        <dsp:cNvPr id="0" name=""/>
        <dsp:cNvSpPr/>
      </dsp:nvSpPr>
      <dsp:spPr>
        <a:xfrm>
          <a:off x="3221719" y="3334677"/>
          <a:ext cx="1786160" cy="1190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深度</a:t>
          </a:r>
          <a:endParaRPr lang="en-US" altLang="zh-CN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通用特征</a:t>
          </a:r>
          <a:endParaRPr lang="zh-CN" altLang="en-US" sz="2200" kern="1200" dirty="0"/>
        </a:p>
      </dsp:txBody>
      <dsp:txXfrm>
        <a:off x="3256596" y="3369554"/>
        <a:ext cx="1716406" cy="1121019"/>
      </dsp:txXfrm>
    </dsp:sp>
    <dsp:sp modelId="{32BC9417-75B9-474E-A10F-F6F1DE1EC916}">
      <dsp:nvSpPr>
        <dsp:cNvPr id="0" name=""/>
        <dsp:cNvSpPr/>
      </dsp:nvSpPr>
      <dsp:spPr>
        <a:xfrm>
          <a:off x="4114800" y="1191285"/>
          <a:ext cx="2322008" cy="476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154"/>
              </a:lnTo>
              <a:lnTo>
                <a:pt x="2322008" y="238154"/>
              </a:lnTo>
              <a:lnTo>
                <a:pt x="2322008" y="4763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66BD6-3C02-46EB-B17A-30DE318F860C}">
      <dsp:nvSpPr>
        <dsp:cNvPr id="0" name=""/>
        <dsp:cNvSpPr/>
      </dsp:nvSpPr>
      <dsp:spPr>
        <a:xfrm>
          <a:off x="5543728" y="1667594"/>
          <a:ext cx="1786160" cy="1190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3 </a:t>
          </a:r>
          <a:r>
            <a:rPr lang="zh-CN" altLang="en-US" sz="2200" kern="1200" dirty="0" smtClean="0"/>
            <a:t>强化学习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环境适应</a:t>
          </a:r>
          <a:endParaRPr lang="zh-CN" altLang="en-US" sz="2200" kern="1200" dirty="0"/>
        </a:p>
      </dsp:txBody>
      <dsp:txXfrm>
        <a:off x="5578605" y="1702471"/>
        <a:ext cx="1716406" cy="1121019"/>
      </dsp:txXfrm>
    </dsp:sp>
    <dsp:sp modelId="{CDA1AEE3-A78C-4B15-B419-69DE49DFB6A8}">
      <dsp:nvSpPr>
        <dsp:cNvPr id="0" name=""/>
        <dsp:cNvSpPr/>
      </dsp:nvSpPr>
      <dsp:spPr>
        <a:xfrm>
          <a:off x="6391088" y="2858368"/>
          <a:ext cx="91440" cy="4763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3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CCE47-B10F-49F5-8C84-8A51C16B410B}">
      <dsp:nvSpPr>
        <dsp:cNvPr id="0" name=""/>
        <dsp:cNvSpPr/>
      </dsp:nvSpPr>
      <dsp:spPr>
        <a:xfrm>
          <a:off x="5543728" y="3334677"/>
          <a:ext cx="1786160" cy="1190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环境鲁棒</a:t>
          </a:r>
          <a:endParaRPr lang="en-US" altLang="zh-CN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强化特征</a:t>
          </a:r>
          <a:endParaRPr lang="zh-CN" altLang="en-US" sz="2200" kern="1200" dirty="0"/>
        </a:p>
      </dsp:txBody>
      <dsp:txXfrm>
        <a:off x="5578605" y="3369554"/>
        <a:ext cx="1716406" cy="11210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80F5F-EC20-4935-AF29-708B19BB81FC}">
      <dsp:nvSpPr>
        <dsp:cNvPr id="0" name=""/>
        <dsp:cNvSpPr/>
      </dsp:nvSpPr>
      <dsp:spPr>
        <a:xfrm>
          <a:off x="5705931" y="562871"/>
          <a:ext cx="2500873" cy="2501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99540-653F-4BE5-976E-FCF0EEFED718}">
      <dsp:nvSpPr>
        <dsp:cNvPr id="0" name=""/>
        <dsp:cNvSpPr/>
      </dsp:nvSpPr>
      <dsp:spPr>
        <a:xfrm>
          <a:off x="5788968" y="646264"/>
          <a:ext cx="2334799" cy="23345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语音识别</a:t>
          </a:r>
          <a:endParaRPr lang="zh-CN" altLang="en-US" sz="3500" kern="1200" dirty="0"/>
        </a:p>
      </dsp:txBody>
      <dsp:txXfrm>
        <a:off x="6122744" y="979834"/>
        <a:ext cx="1667249" cy="1667411"/>
      </dsp:txXfrm>
    </dsp:sp>
    <dsp:sp modelId="{C1A9B8F8-3B3A-4C10-9B7B-4D265555B623}">
      <dsp:nvSpPr>
        <dsp:cNvPr id="0" name=""/>
        <dsp:cNvSpPr/>
      </dsp:nvSpPr>
      <dsp:spPr>
        <a:xfrm>
          <a:off x="5788968" y="3110293"/>
          <a:ext cx="2334799" cy="1371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>
        <a:off x="5788968" y="3110293"/>
        <a:ext cx="2334799" cy="1371148"/>
      </dsp:txXfrm>
    </dsp:sp>
    <dsp:sp modelId="{D7B676B3-242B-4511-BDF1-350FE8858315}">
      <dsp:nvSpPr>
        <dsp:cNvPr id="0" name=""/>
        <dsp:cNvSpPr/>
      </dsp:nvSpPr>
      <dsp:spPr>
        <a:xfrm rot="2700000">
          <a:off x="3124219" y="565895"/>
          <a:ext cx="2494850" cy="249485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9D467-BB69-48A5-BB51-66C42F57FCF8}">
      <dsp:nvSpPr>
        <dsp:cNvPr id="0" name=""/>
        <dsp:cNvSpPr/>
      </dsp:nvSpPr>
      <dsp:spPr>
        <a:xfrm>
          <a:off x="3204244" y="646264"/>
          <a:ext cx="2334799" cy="23345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语音识别导向特征</a:t>
          </a:r>
          <a:endParaRPr lang="zh-CN" altLang="en-US" sz="3500" kern="1200" dirty="0"/>
        </a:p>
      </dsp:txBody>
      <dsp:txXfrm>
        <a:off x="3538019" y="979834"/>
        <a:ext cx="1667249" cy="1667411"/>
      </dsp:txXfrm>
    </dsp:sp>
    <dsp:sp modelId="{2C8A6E54-4455-4CDB-AC22-BF6B5B590B1A}">
      <dsp:nvSpPr>
        <dsp:cNvPr id="0" name=""/>
        <dsp:cNvSpPr/>
      </dsp:nvSpPr>
      <dsp:spPr>
        <a:xfrm>
          <a:off x="3204244" y="3110293"/>
          <a:ext cx="2334799" cy="1371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>
        <a:off x="3204244" y="3110293"/>
        <a:ext cx="2334799" cy="1371148"/>
      </dsp:txXfrm>
    </dsp:sp>
    <dsp:sp modelId="{86486F47-D363-4E22-BAB0-E80BEC83E716}">
      <dsp:nvSpPr>
        <dsp:cNvPr id="0" name=""/>
        <dsp:cNvSpPr/>
      </dsp:nvSpPr>
      <dsp:spPr>
        <a:xfrm rot="2700000">
          <a:off x="539494" y="565895"/>
          <a:ext cx="2494850" cy="249485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4EB90-98A9-43F1-BBCD-AF60951CC337}">
      <dsp:nvSpPr>
        <dsp:cNvPr id="0" name=""/>
        <dsp:cNvSpPr/>
      </dsp:nvSpPr>
      <dsp:spPr>
        <a:xfrm>
          <a:off x="619519" y="646264"/>
          <a:ext cx="2334799" cy="23345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预处理语音</a:t>
          </a:r>
          <a:endParaRPr lang="zh-CN" altLang="en-US" sz="3500" kern="1200" dirty="0"/>
        </a:p>
      </dsp:txBody>
      <dsp:txXfrm>
        <a:off x="953295" y="979834"/>
        <a:ext cx="1667249" cy="1667411"/>
      </dsp:txXfrm>
    </dsp:sp>
    <dsp:sp modelId="{CD1335AD-5276-4204-A48D-6B3965A5DE33}">
      <dsp:nvSpPr>
        <dsp:cNvPr id="0" name=""/>
        <dsp:cNvSpPr/>
      </dsp:nvSpPr>
      <dsp:spPr>
        <a:xfrm>
          <a:off x="619519" y="3110293"/>
          <a:ext cx="2334799" cy="1371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>
        <a:off x="619519" y="3110293"/>
        <a:ext cx="2334799" cy="13711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80F5F-EC20-4935-AF29-708B19BB81FC}">
      <dsp:nvSpPr>
        <dsp:cNvPr id="0" name=""/>
        <dsp:cNvSpPr/>
      </dsp:nvSpPr>
      <dsp:spPr>
        <a:xfrm>
          <a:off x="5705931" y="562871"/>
          <a:ext cx="2500873" cy="2501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99540-653F-4BE5-976E-FCF0EEFED718}">
      <dsp:nvSpPr>
        <dsp:cNvPr id="0" name=""/>
        <dsp:cNvSpPr/>
      </dsp:nvSpPr>
      <dsp:spPr>
        <a:xfrm>
          <a:off x="5788968" y="646264"/>
          <a:ext cx="2334799" cy="23345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声纹识别</a:t>
          </a:r>
          <a:endParaRPr lang="zh-CN" altLang="en-US" sz="3500" kern="1200" dirty="0"/>
        </a:p>
      </dsp:txBody>
      <dsp:txXfrm>
        <a:off x="6122744" y="979834"/>
        <a:ext cx="1667249" cy="1667411"/>
      </dsp:txXfrm>
    </dsp:sp>
    <dsp:sp modelId="{C1A9B8F8-3B3A-4C10-9B7B-4D265555B623}">
      <dsp:nvSpPr>
        <dsp:cNvPr id="0" name=""/>
        <dsp:cNvSpPr/>
      </dsp:nvSpPr>
      <dsp:spPr>
        <a:xfrm>
          <a:off x="5788968" y="3110293"/>
          <a:ext cx="2334799" cy="1371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>
        <a:off x="5788968" y="3110293"/>
        <a:ext cx="2334799" cy="1371148"/>
      </dsp:txXfrm>
    </dsp:sp>
    <dsp:sp modelId="{D7B676B3-242B-4511-BDF1-350FE8858315}">
      <dsp:nvSpPr>
        <dsp:cNvPr id="0" name=""/>
        <dsp:cNvSpPr/>
      </dsp:nvSpPr>
      <dsp:spPr>
        <a:xfrm rot="2700000">
          <a:off x="3124219" y="565895"/>
          <a:ext cx="2494850" cy="249485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9D467-BB69-48A5-BB51-66C42F57FCF8}">
      <dsp:nvSpPr>
        <dsp:cNvPr id="0" name=""/>
        <dsp:cNvSpPr/>
      </dsp:nvSpPr>
      <dsp:spPr>
        <a:xfrm>
          <a:off x="3204244" y="646264"/>
          <a:ext cx="2334799" cy="23345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声纹识别导向特征</a:t>
          </a:r>
          <a:endParaRPr lang="zh-CN" altLang="en-US" sz="3500" kern="1200" dirty="0"/>
        </a:p>
      </dsp:txBody>
      <dsp:txXfrm>
        <a:off x="3538019" y="979834"/>
        <a:ext cx="1667249" cy="1667411"/>
      </dsp:txXfrm>
    </dsp:sp>
    <dsp:sp modelId="{2C8A6E54-4455-4CDB-AC22-BF6B5B590B1A}">
      <dsp:nvSpPr>
        <dsp:cNvPr id="0" name=""/>
        <dsp:cNvSpPr/>
      </dsp:nvSpPr>
      <dsp:spPr>
        <a:xfrm>
          <a:off x="3204244" y="3110293"/>
          <a:ext cx="2334799" cy="1371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>
        <a:off x="3204244" y="3110293"/>
        <a:ext cx="2334799" cy="1371148"/>
      </dsp:txXfrm>
    </dsp:sp>
    <dsp:sp modelId="{86486F47-D363-4E22-BAB0-E80BEC83E716}">
      <dsp:nvSpPr>
        <dsp:cNvPr id="0" name=""/>
        <dsp:cNvSpPr/>
      </dsp:nvSpPr>
      <dsp:spPr>
        <a:xfrm rot="2700000">
          <a:off x="539494" y="565895"/>
          <a:ext cx="2494850" cy="249485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4EB90-98A9-43F1-BBCD-AF60951CC337}">
      <dsp:nvSpPr>
        <dsp:cNvPr id="0" name=""/>
        <dsp:cNvSpPr/>
      </dsp:nvSpPr>
      <dsp:spPr>
        <a:xfrm>
          <a:off x="619519" y="646264"/>
          <a:ext cx="2334799" cy="23345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预处理语音</a:t>
          </a:r>
          <a:endParaRPr lang="zh-CN" altLang="en-US" sz="3500" kern="1200" dirty="0"/>
        </a:p>
      </dsp:txBody>
      <dsp:txXfrm>
        <a:off x="953295" y="979834"/>
        <a:ext cx="1667249" cy="1667411"/>
      </dsp:txXfrm>
    </dsp:sp>
    <dsp:sp modelId="{CD1335AD-5276-4204-A48D-6B3965A5DE33}">
      <dsp:nvSpPr>
        <dsp:cNvPr id="0" name=""/>
        <dsp:cNvSpPr/>
      </dsp:nvSpPr>
      <dsp:spPr>
        <a:xfrm>
          <a:off x="619519" y="3110293"/>
          <a:ext cx="2334799" cy="1371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700" kern="1200" dirty="0"/>
        </a:p>
      </dsp:txBody>
      <dsp:txXfrm>
        <a:off x="619519" y="3110293"/>
        <a:ext cx="2334799" cy="13711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EE364-17F3-463C-B71F-68CDBE3A9025}">
      <dsp:nvSpPr>
        <dsp:cNvPr id="0" name=""/>
        <dsp:cNvSpPr/>
      </dsp:nvSpPr>
      <dsp:spPr>
        <a:xfrm rot="5400000">
          <a:off x="1880617" y="138214"/>
          <a:ext cx="1368798" cy="123638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安防领域信号处理技术</a:t>
          </a:r>
          <a:endParaRPr lang="zh-CN" altLang="en-US" sz="1800" kern="1200" dirty="0"/>
        </a:p>
      </dsp:txBody>
      <dsp:txXfrm rot="-5400000">
        <a:off x="2142920" y="289107"/>
        <a:ext cx="844192" cy="934600"/>
      </dsp:txXfrm>
    </dsp:sp>
    <dsp:sp modelId="{B52FEC17-4350-447B-903D-4C1635812177}">
      <dsp:nvSpPr>
        <dsp:cNvPr id="0" name=""/>
        <dsp:cNvSpPr/>
      </dsp:nvSpPr>
      <dsp:spPr>
        <a:xfrm>
          <a:off x="3830992" y="683113"/>
          <a:ext cx="669946" cy="36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497CC-0CCB-4949-A4FA-A25D7FD3709D}">
      <dsp:nvSpPr>
        <dsp:cNvPr id="0" name=""/>
        <dsp:cNvSpPr/>
      </dsp:nvSpPr>
      <dsp:spPr>
        <a:xfrm rot="5400000">
          <a:off x="965574" y="1349567"/>
          <a:ext cx="1141244" cy="105616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GPU</a:t>
          </a:r>
          <a:r>
            <a:rPr lang="zh-CN" sz="1800" kern="1200" dirty="0" smtClean="0"/>
            <a:t>人工智能服务器</a:t>
          </a:r>
          <a:endParaRPr lang="zh-CN" altLang="en-US" sz="1800" kern="1200" dirty="0"/>
        </a:p>
      </dsp:txBody>
      <dsp:txXfrm rot="-5400000">
        <a:off x="1177579" y="1490145"/>
        <a:ext cx="717234" cy="775010"/>
      </dsp:txXfrm>
    </dsp:sp>
    <dsp:sp modelId="{C9277F7A-7F10-4D43-95A5-C5C2011110AE}">
      <dsp:nvSpPr>
        <dsp:cNvPr id="0" name=""/>
        <dsp:cNvSpPr/>
      </dsp:nvSpPr>
      <dsp:spPr>
        <a:xfrm rot="5400000">
          <a:off x="3616607" y="235511"/>
          <a:ext cx="1387936" cy="120494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信号的抗扰抗噪处理技术</a:t>
          </a:r>
        </a:p>
      </dsp:txBody>
      <dsp:txXfrm rot="-5400000">
        <a:off x="3895687" y="360089"/>
        <a:ext cx="829775" cy="955790"/>
      </dsp:txXfrm>
    </dsp:sp>
    <dsp:sp modelId="{C6F19C4C-DE9B-4FF1-9A5D-2E9C25697A8E}">
      <dsp:nvSpPr>
        <dsp:cNvPr id="0" name=""/>
        <dsp:cNvSpPr/>
      </dsp:nvSpPr>
      <dsp:spPr>
        <a:xfrm>
          <a:off x="2339820" y="1970714"/>
          <a:ext cx="648335" cy="36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597DC-2BBD-40A2-B5DD-190E31B1D1B5}">
      <dsp:nvSpPr>
        <dsp:cNvPr id="0" name=""/>
        <dsp:cNvSpPr/>
      </dsp:nvSpPr>
      <dsp:spPr>
        <a:xfrm rot="5400000">
          <a:off x="2684006" y="1573771"/>
          <a:ext cx="1266025" cy="114282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多位领域内专家</a:t>
          </a:r>
          <a:endParaRPr lang="zh-CN" altLang="en-US" sz="1800" kern="1200" dirty="0"/>
        </a:p>
      </dsp:txBody>
      <dsp:txXfrm rot="-5400000">
        <a:off x="2926808" y="1712910"/>
        <a:ext cx="780420" cy="864549"/>
      </dsp:txXfrm>
    </dsp:sp>
    <dsp:sp modelId="{7F61EC5D-7EAE-4F05-949E-5823F7C87079}">
      <dsp:nvSpPr>
        <dsp:cNvPr id="0" name=""/>
        <dsp:cNvSpPr/>
      </dsp:nvSpPr>
      <dsp:spPr>
        <a:xfrm rot="5400000">
          <a:off x="4461356" y="1571268"/>
          <a:ext cx="1358383" cy="138419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语音、声纹识别等核心算法</a:t>
          </a:r>
          <a:endParaRPr lang="zh-CN" altLang="en-US" sz="1800" kern="1200" dirty="0"/>
        </a:p>
      </dsp:txBody>
      <dsp:txXfrm rot="-5400000">
        <a:off x="4679150" y="1810570"/>
        <a:ext cx="922796" cy="905589"/>
      </dsp:txXfrm>
    </dsp:sp>
    <dsp:sp modelId="{4C8B0ED8-5387-4BB3-9155-97E36255DB3D}">
      <dsp:nvSpPr>
        <dsp:cNvPr id="0" name=""/>
        <dsp:cNvSpPr/>
      </dsp:nvSpPr>
      <dsp:spPr>
        <a:xfrm>
          <a:off x="3860957" y="3253287"/>
          <a:ext cx="669946" cy="36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4120A-4FB1-49C7-A0E2-27DD09D46DAE}">
      <dsp:nvSpPr>
        <dsp:cNvPr id="0" name=""/>
        <dsp:cNvSpPr/>
      </dsp:nvSpPr>
      <dsp:spPr>
        <a:xfrm rot="5400000">
          <a:off x="2498996" y="3579114"/>
          <a:ext cx="1358743" cy="14201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发音机制及控制的生理计算建模</a:t>
          </a:r>
          <a:endParaRPr lang="zh-CN" altLang="en-US" sz="1800" kern="1200" dirty="0"/>
        </a:p>
      </dsp:txBody>
      <dsp:txXfrm rot="-5400000">
        <a:off x="2704991" y="3836265"/>
        <a:ext cx="946754" cy="905829"/>
      </dsp:txXfrm>
    </dsp:sp>
    <dsp:sp modelId="{1E55723A-05A3-470E-8B83-6AA35CA8CB31}">
      <dsp:nvSpPr>
        <dsp:cNvPr id="0" name=""/>
        <dsp:cNvSpPr/>
      </dsp:nvSpPr>
      <dsp:spPr>
        <a:xfrm rot="5400000">
          <a:off x="4087305" y="2969481"/>
          <a:ext cx="1266745" cy="123244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言语习得远场语音识别技术</a:t>
          </a:r>
          <a:endParaRPr lang="zh-CN" altLang="en-US" sz="1800" kern="1200" dirty="0"/>
        </a:p>
      </dsp:txBody>
      <dsp:txXfrm rot="-5400000">
        <a:off x="4307082" y="3160596"/>
        <a:ext cx="827191" cy="850213"/>
      </dsp:txXfrm>
    </dsp:sp>
    <dsp:sp modelId="{67BB2474-CBE5-41E9-91D3-4D3DC84C3C9B}">
      <dsp:nvSpPr>
        <dsp:cNvPr id="0" name=""/>
        <dsp:cNvSpPr/>
      </dsp:nvSpPr>
      <dsp:spPr>
        <a:xfrm>
          <a:off x="2339820" y="4297779"/>
          <a:ext cx="648335" cy="36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23B39-358D-4C20-A83B-41B636C05180}">
      <dsp:nvSpPr>
        <dsp:cNvPr id="0" name=""/>
        <dsp:cNvSpPr/>
      </dsp:nvSpPr>
      <dsp:spPr>
        <a:xfrm rot="5400000">
          <a:off x="1207914" y="2726757"/>
          <a:ext cx="1230811" cy="110588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安防领域</a:t>
          </a:r>
          <a:r>
            <a:rPr lang="zh-CN" altLang="en-US" sz="1800" kern="1200" dirty="0" smtClean="0"/>
            <a:t>的</a:t>
          </a:r>
          <a:r>
            <a:rPr lang="zh-CN" sz="1800" kern="1200" dirty="0" smtClean="0"/>
            <a:t>语音分析系统</a:t>
          </a:r>
          <a:endParaRPr lang="zh-CN" altLang="en-US" sz="1800" kern="1200" dirty="0"/>
        </a:p>
      </dsp:txBody>
      <dsp:txXfrm rot="-5400000">
        <a:off x="1445337" y="2859020"/>
        <a:ext cx="755964" cy="8413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0FFEB-6884-4E1C-A06A-CAFCF1FEA04F}">
      <dsp:nvSpPr>
        <dsp:cNvPr id="0" name=""/>
        <dsp:cNvSpPr/>
      </dsp:nvSpPr>
      <dsp:spPr>
        <a:xfrm>
          <a:off x="2952336" y="552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0" kern="1200" dirty="0" smtClean="0">
              <a:latin typeface="+mj-ea"/>
              <a:ea typeface="+mj-ea"/>
            </a:rPr>
            <a:t>信号处理降噪技术研究</a:t>
          </a:r>
          <a:endParaRPr lang="zh-CN" altLang="en-US" sz="2000" b="0" kern="1200" dirty="0">
            <a:latin typeface="+mj-ea"/>
            <a:ea typeface="+mj-ea"/>
          </a:endParaRPr>
        </a:p>
      </dsp:txBody>
      <dsp:txXfrm>
        <a:off x="2952336" y="87569"/>
        <a:ext cx="4676711" cy="522099"/>
      </dsp:txXfrm>
    </dsp:sp>
    <dsp:sp modelId="{7C10EFE7-AFB2-43DC-9E98-FBA9A1401174}">
      <dsp:nvSpPr>
        <dsp:cNvPr id="0" name=""/>
        <dsp:cNvSpPr/>
      </dsp:nvSpPr>
      <dsp:spPr>
        <a:xfrm>
          <a:off x="339503" y="32195"/>
          <a:ext cx="2612832" cy="632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/>
            <a:t>-2019.05</a:t>
          </a:r>
          <a:endParaRPr lang="zh-CN" altLang="en-US" sz="2400" kern="1200" baseline="0" dirty="0"/>
        </a:p>
      </dsp:txBody>
      <dsp:txXfrm>
        <a:off x="370396" y="63088"/>
        <a:ext cx="2551046" cy="571060"/>
      </dsp:txXfrm>
    </dsp:sp>
    <dsp:sp modelId="{566B1B9A-ACD4-4826-979A-F5A605182AFF}">
      <dsp:nvSpPr>
        <dsp:cNvPr id="0" name=""/>
        <dsp:cNvSpPr/>
      </dsp:nvSpPr>
      <dsp:spPr>
        <a:xfrm>
          <a:off x="2952336" y="766297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0" kern="1200" dirty="0" smtClean="0">
              <a:latin typeface="+mj-ea"/>
              <a:ea typeface="+mj-ea"/>
            </a:rPr>
            <a:t>深度学习特征提取技术研究</a:t>
          </a:r>
          <a:endParaRPr lang="zh-CN" altLang="en-US" sz="2000" b="0" kern="1200" dirty="0">
            <a:latin typeface="+mj-ea"/>
            <a:ea typeface="+mj-ea"/>
          </a:endParaRPr>
        </a:p>
      </dsp:txBody>
      <dsp:txXfrm>
        <a:off x="2952336" y="853314"/>
        <a:ext cx="4676711" cy="522099"/>
      </dsp:txXfrm>
    </dsp:sp>
    <dsp:sp modelId="{2EB90B64-22D7-4E1E-971C-239B4A0AEEA6}">
      <dsp:nvSpPr>
        <dsp:cNvPr id="0" name=""/>
        <dsp:cNvSpPr/>
      </dsp:nvSpPr>
      <dsp:spPr>
        <a:xfrm>
          <a:off x="339503" y="797940"/>
          <a:ext cx="2612832" cy="632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/>
            <a:t>-2019.11</a:t>
          </a:r>
          <a:endParaRPr lang="zh-CN" altLang="en-US" sz="2400" kern="1200" baseline="0" dirty="0"/>
        </a:p>
      </dsp:txBody>
      <dsp:txXfrm>
        <a:off x="370396" y="828833"/>
        <a:ext cx="2551046" cy="571060"/>
      </dsp:txXfrm>
    </dsp:sp>
    <dsp:sp modelId="{479CE0C1-29ED-4BB5-B840-A03E76D48F73}">
      <dsp:nvSpPr>
        <dsp:cNvPr id="0" name=""/>
        <dsp:cNvSpPr/>
      </dsp:nvSpPr>
      <dsp:spPr>
        <a:xfrm>
          <a:off x="2952336" y="1532042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0" kern="1200" dirty="0" smtClean="0">
              <a:latin typeface="+mj-ea"/>
              <a:ea typeface="+mj-ea"/>
            </a:rPr>
            <a:t>迁移学习提取任务导向特征</a:t>
          </a:r>
          <a:endParaRPr lang="zh-CN" altLang="en-US" sz="2000" b="0" kern="1200" dirty="0">
            <a:latin typeface="+mj-ea"/>
            <a:ea typeface="+mj-ea"/>
          </a:endParaRPr>
        </a:p>
      </dsp:txBody>
      <dsp:txXfrm>
        <a:off x="2952336" y="1619059"/>
        <a:ext cx="4676711" cy="522099"/>
      </dsp:txXfrm>
    </dsp:sp>
    <dsp:sp modelId="{7504AA4F-499A-4420-B216-F65E68724AFF}">
      <dsp:nvSpPr>
        <dsp:cNvPr id="0" name=""/>
        <dsp:cNvSpPr/>
      </dsp:nvSpPr>
      <dsp:spPr>
        <a:xfrm>
          <a:off x="339503" y="1563685"/>
          <a:ext cx="2612832" cy="632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/>
            <a:t>-2020.05</a:t>
          </a:r>
          <a:endParaRPr lang="zh-CN" altLang="en-US" sz="2400" kern="1200" baseline="0" dirty="0"/>
        </a:p>
      </dsp:txBody>
      <dsp:txXfrm>
        <a:off x="370396" y="1594578"/>
        <a:ext cx="2551046" cy="571060"/>
      </dsp:txXfrm>
    </dsp:sp>
    <dsp:sp modelId="{22A95A53-144D-4E4B-808C-B39D03629341}">
      <dsp:nvSpPr>
        <dsp:cNvPr id="0" name=""/>
        <dsp:cNvSpPr/>
      </dsp:nvSpPr>
      <dsp:spPr>
        <a:xfrm>
          <a:off x="2952336" y="2297788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0" kern="1200" dirty="0" smtClean="0">
              <a:latin typeface="+mj-ea"/>
              <a:ea typeface="+mj-ea"/>
            </a:rPr>
            <a:t>结合时序建模和</a:t>
          </a:r>
          <a:r>
            <a:rPr lang="en-US" sz="2000" b="0" kern="1200" dirty="0" smtClean="0">
              <a:latin typeface="+mj-ea"/>
              <a:ea typeface="+mj-ea"/>
            </a:rPr>
            <a:t>attention</a:t>
          </a:r>
          <a:r>
            <a:rPr lang="zh-CN" sz="2000" b="0" kern="1200" dirty="0" smtClean="0">
              <a:latin typeface="+mj-ea"/>
              <a:ea typeface="+mj-ea"/>
            </a:rPr>
            <a:t>机制开发新型</a:t>
          </a:r>
          <a:r>
            <a:rPr lang="en-US" sz="2000" b="0" kern="1200" dirty="0" smtClean="0">
              <a:latin typeface="+mj-ea"/>
              <a:ea typeface="+mj-ea"/>
            </a:rPr>
            <a:t>LSTM</a:t>
          </a:r>
          <a:r>
            <a:rPr lang="zh-CN" sz="2000" b="0" kern="1200" dirty="0" smtClean="0">
              <a:latin typeface="+mj-ea"/>
              <a:ea typeface="+mj-ea"/>
            </a:rPr>
            <a:t>语音识别网络</a:t>
          </a:r>
          <a:endParaRPr lang="zh-CN" altLang="en-US" sz="2000" b="0" kern="1200" dirty="0">
            <a:latin typeface="+mj-ea"/>
            <a:ea typeface="+mj-ea"/>
          </a:endParaRPr>
        </a:p>
      </dsp:txBody>
      <dsp:txXfrm>
        <a:off x="2952336" y="2384805"/>
        <a:ext cx="4676711" cy="522099"/>
      </dsp:txXfrm>
    </dsp:sp>
    <dsp:sp modelId="{1111BF0E-76F3-4F3B-B96A-D0AB51ED532C}">
      <dsp:nvSpPr>
        <dsp:cNvPr id="0" name=""/>
        <dsp:cNvSpPr/>
      </dsp:nvSpPr>
      <dsp:spPr>
        <a:xfrm>
          <a:off x="339503" y="2329430"/>
          <a:ext cx="2612832" cy="632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/>
            <a:t>-2020.11</a:t>
          </a:r>
          <a:endParaRPr lang="zh-CN" altLang="en-US" sz="2400" kern="1200" baseline="0" dirty="0"/>
        </a:p>
      </dsp:txBody>
      <dsp:txXfrm>
        <a:off x="370396" y="2360323"/>
        <a:ext cx="2551046" cy="571060"/>
      </dsp:txXfrm>
    </dsp:sp>
    <dsp:sp modelId="{85303F1D-96B0-4CDD-879D-EE33D97C95F6}">
      <dsp:nvSpPr>
        <dsp:cNvPr id="0" name=""/>
        <dsp:cNvSpPr/>
      </dsp:nvSpPr>
      <dsp:spPr>
        <a:xfrm>
          <a:off x="2952336" y="3063533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0" kern="1200" dirty="0" smtClean="0">
              <a:latin typeface="+mj-ea"/>
              <a:ea typeface="+mj-ea"/>
            </a:rPr>
            <a:t>噪声干扰环境下声纹识别研究</a:t>
          </a:r>
          <a:endParaRPr lang="zh-CN" altLang="en-US" sz="2000" b="0" kern="1200" dirty="0">
            <a:latin typeface="+mj-ea"/>
            <a:ea typeface="+mj-ea"/>
          </a:endParaRPr>
        </a:p>
      </dsp:txBody>
      <dsp:txXfrm>
        <a:off x="2952336" y="3150550"/>
        <a:ext cx="4676711" cy="522099"/>
      </dsp:txXfrm>
    </dsp:sp>
    <dsp:sp modelId="{A3AA407B-2DEF-46D5-93D7-5728D2F2CD20}">
      <dsp:nvSpPr>
        <dsp:cNvPr id="0" name=""/>
        <dsp:cNvSpPr/>
      </dsp:nvSpPr>
      <dsp:spPr>
        <a:xfrm>
          <a:off x="339503" y="3095175"/>
          <a:ext cx="2612832" cy="632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/>
            <a:t>-2021.05</a:t>
          </a:r>
          <a:endParaRPr lang="zh-CN" altLang="en-US" sz="2400" kern="1200" baseline="0" dirty="0"/>
        </a:p>
      </dsp:txBody>
      <dsp:txXfrm>
        <a:off x="370396" y="3126068"/>
        <a:ext cx="2551046" cy="571060"/>
      </dsp:txXfrm>
    </dsp:sp>
    <dsp:sp modelId="{575904D7-FB29-431F-9AAB-BFC3E1C9DE00}">
      <dsp:nvSpPr>
        <dsp:cNvPr id="0" name=""/>
        <dsp:cNvSpPr/>
      </dsp:nvSpPr>
      <dsp:spPr>
        <a:xfrm>
          <a:off x="2952336" y="3829278"/>
          <a:ext cx="4937760" cy="69613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0" kern="1200" dirty="0" smtClean="0">
              <a:latin typeface="+mj-ea"/>
              <a:ea typeface="+mj-ea"/>
            </a:rPr>
            <a:t>样机试产、调试</a:t>
          </a:r>
          <a:r>
            <a:rPr lang="zh-CN" altLang="en-US" sz="2000" b="0" kern="1200" dirty="0" smtClean="0">
              <a:latin typeface="+mj-ea"/>
              <a:ea typeface="+mj-ea"/>
            </a:rPr>
            <a:t>、</a:t>
          </a:r>
          <a:r>
            <a:rPr lang="zh-CN" sz="2000" b="0" kern="1200" dirty="0" smtClean="0">
              <a:latin typeface="+mj-ea"/>
              <a:ea typeface="+mj-ea"/>
            </a:rPr>
            <a:t>部署</a:t>
          </a:r>
          <a:r>
            <a:rPr lang="zh-CN" altLang="en-US" sz="2000" b="0" kern="1200" dirty="0" smtClean="0">
              <a:latin typeface="+mj-ea"/>
              <a:ea typeface="+mj-ea"/>
            </a:rPr>
            <a:t>以及样机</a:t>
          </a:r>
          <a:r>
            <a:rPr lang="zh-CN" sz="2000" b="0" kern="1200" dirty="0" smtClean="0">
              <a:latin typeface="+mj-ea"/>
              <a:ea typeface="+mj-ea"/>
            </a:rPr>
            <a:t>上线测试</a:t>
          </a:r>
          <a:endParaRPr lang="zh-CN" altLang="en-US" sz="2000" b="0" kern="1200" baseline="0" dirty="0">
            <a:latin typeface="+mj-ea"/>
            <a:ea typeface="+mj-ea"/>
          </a:endParaRPr>
        </a:p>
      </dsp:txBody>
      <dsp:txXfrm>
        <a:off x="2952336" y="3916295"/>
        <a:ext cx="4676711" cy="522099"/>
      </dsp:txXfrm>
    </dsp:sp>
    <dsp:sp modelId="{9C0F793A-1320-4B50-9E1F-2B2DAFE6F9BE}">
      <dsp:nvSpPr>
        <dsp:cNvPr id="0" name=""/>
        <dsp:cNvSpPr/>
      </dsp:nvSpPr>
      <dsp:spPr>
        <a:xfrm>
          <a:off x="339503" y="3860921"/>
          <a:ext cx="2612832" cy="632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/>
            <a:t>-2021.11</a:t>
          </a:r>
          <a:endParaRPr lang="zh-CN" altLang="en-US" sz="2400" kern="1200" baseline="0" dirty="0"/>
        </a:p>
      </dsp:txBody>
      <dsp:txXfrm>
        <a:off x="370396" y="3891814"/>
        <a:ext cx="2551046" cy="571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#1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#3">
  <dgm:title val="循环流程"/>
  <dgm:desc val="用于显示流程中的顺序步骤。限制为 11 个级别 1 形状，级别 2 形状数目不受限制。非常适合于少量文本。不使用的文本不出现，但是在切换版式后仍然可用。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ircleProcess#4">
  <dgm:title val="循环流程"/>
  <dgm:desc val="用于显示流程中的顺序步骤。限制为 11 个级别 1 形状，级别 2 形状数目不受限制。非常适合于少量文本。不使用的文本不出现，但是在切换版式后仍然可用。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#3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3CE19B1-3D42-4EC2-B4CA-3BA3EA9AF21D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F228641-99DA-44DC-AC86-406791E33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60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DC45DC0-C2C2-44F5-90DC-576444ACA911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E1E5BE7-0457-4E2D-87A7-686F2F38A2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E5BE7-0457-4E2D-87A7-686F2F38A2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95000"/>
                <a:lumOff val="5000"/>
              </a:schemeClr>
            </a:gs>
            <a:gs pos="50000">
              <a:srgbClr val="1B69BB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575-87FD-496E-9C7E-FA6BCE3F5A94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手提袋2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6812" r="22649" b="34909"/>
          <a:stretch>
            <a:fillRect/>
          </a:stretch>
        </p:blipFill>
        <p:spPr>
          <a:xfrm>
            <a:off x="543491" y="43542"/>
            <a:ext cx="2251779" cy="1154759"/>
          </a:xfrm>
          <a:prstGeom prst="rect">
            <a:avLst/>
          </a:prstGeom>
        </p:spPr>
      </p:pic>
      <p:sp>
        <p:nvSpPr>
          <p:cNvPr id="11" name="文本框 2"/>
          <p:cNvSpPr txBox="1"/>
          <p:nvPr userDrawn="1"/>
        </p:nvSpPr>
        <p:spPr>
          <a:xfrm>
            <a:off x="4325246" y="449239"/>
            <a:ext cx="514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以人为本、自主创新、互利共赢   </a:t>
            </a:r>
          </a:p>
        </p:txBody>
      </p:sp>
      <p:cxnSp>
        <p:nvCxnSpPr>
          <p:cNvPr id="13" name="直接连接符 12"/>
          <p:cNvCxnSpPr/>
          <p:nvPr userDrawn="1"/>
        </p:nvCxnSpPr>
        <p:spPr bwMode="auto">
          <a:xfrm>
            <a:off x="4441358" y="949197"/>
            <a:ext cx="3831771" cy="1588"/>
          </a:xfrm>
          <a:prstGeom prst="line">
            <a:avLst/>
          </a:prstGeom>
          <a:noFill/>
          <a:ln w="6350" cmpd="sng">
            <a:solidFill>
              <a:schemeClr val="bg1"/>
            </a:solidFill>
            <a:prstDash val="dash"/>
            <a:round/>
            <a:headEnd type="oval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椭圆 6"/>
          <p:cNvSpPr>
            <a:spLocks noChangeArrowheads="1"/>
          </p:cNvSpPr>
          <p:nvPr userDrawn="1"/>
        </p:nvSpPr>
        <p:spPr bwMode="auto">
          <a:xfrm>
            <a:off x="3998693" y="3512331"/>
            <a:ext cx="305588" cy="324469"/>
          </a:xfrm>
          <a:prstGeom prst="ellipse">
            <a:avLst/>
          </a:prstGeom>
          <a:solidFill>
            <a:srgbClr val="1243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6" name="椭圆 7"/>
          <p:cNvSpPr>
            <a:spLocks noChangeArrowheads="1"/>
          </p:cNvSpPr>
          <p:nvPr userDrawn="1"/>
        </p:nvSpPr>
        <p:spPr bwMode="auto">
          <a:xfrm>
            <a:off x="3183049" y="3512331"/>
            <a:ext cx="306391" cy="3244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7" name="椭圆 8"/>
          <p:cNvSpPr>
            <a:spLocks noChangeArrowheads="1"/>
          </p:cNvSpPr>
          <p:nvPr userDrawn="1"/>
        </p:nvSpPr>
        <p:spPr bwMode="auto">
          <a:xfrm>
            <a:off x="5626771" y="3512331"/>
            <a:ext cx="305588" cy="32446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8" name="椭圆 10"/>
          <p:cNvSpPr>
            <a:spLocks noChangeArrowheads="1"/>
          </p:cNvSpPr>
          <p:nvPr userDrawn="1"/>
        </p:nvSpPr>
        <p:spPr bwMode="auto">
          <a:xfrm>
            <a:off x="4812731" y="3512331"/>
            <a:ext cx="305589" cy="3244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9" name="椭圆 9"/>
          <p:cNvSpPr>
            <a:spLocks noChangeArrowheads="1"/>
          </p:cNvSpPr>
          <p:nvPr userDrawn="1"/>
        </p:nvSpPr>
        <p:spPr bwMode="auto">
          <a:xfrm>
            <a:off x="2775227" y="3512331"/>
            <a:ext cx="306391" cy="3244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0" name="椭圆 7"/>
          <p:cNvSpPr>
            <a:spLocks noChangeArrowheads="1"/>
          </p:cNvSpPr>
          <p:nvPr userDrawn="1"/>
        </p:nvSpPr>
        <p:spPr bwMode="auto">
          <a:xfrm>
            <a:off x="3590871" y="3512331"/>
            <a:ext cx="306391" cy="32446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1" name="椭圆 6"/>
          <p:cNvSpPr>
            <a:spLocks noChangeArrowheads="1"/>
          </p:cNvSpPr>
          <p:nvPr userDrawn="1"/>
        </p:nvSpPr>
        <p:spPr bwMode="auto">
          <a:xfrm>
            <a:off x="4405712" y="3512331"/>
            <a:ext cx="305588" cy="324469"/>
          </a:xfrm>
          <a:prstGeom prst="ellipse">
            <a:avLst/>
          </a:prstGeom>
          <a:solidFill>
            <a:srgbClr val="1243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2" name="椭圆 10"/>
          <p:cNvSpPr>
            <a:spLocks noChangeArrowheads="1"/>
          </p:cNvSpPr>
          <p:nvPr userDrawn="1"/>
        </p:nvSpPr>
        <p:spPr bwMode="auto">
          <a:xfrm>
            <a:off x="5219751" y="3512331"/>
            <a:ext cx="305589" cy="32446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3" name="椭圆 8"/>
          <p:cNvSpPr>
            <a:spLocks noChangeArrowheads="1"/>
          </p:cNvSpPr>
          <p:nvPr userDrawn="1"/>
        </p:nvSpPr>
        <p:spPr bwMode="auto">
          <a:xfrm>
            <a:off x="6033792" y="3512331"/>
            <a:ext cx="305588" cy="32446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683568" y="2204864"/>
            <a:ext cx="7772400" cy="918046"/>
          </a:xfrm>
        </p:spPr>
        <p:txBody>
          <a:bodyPr anchor="t"/>
          <a:lstStyle>
            <a:lvl1pPr algn="ctr">
              <a:defRPr sz="4000" b="1" cap="all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type="body" idx="1"/>
          </p:nvPr>
        </p:nvSpPr>
        <p:spPr>
          <a:xfrm>
            <a:off x="683568" y="4149080"/>
            <a:ext cx="7772400" cy="576064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EAA8-8A84-4CFB-B8C4-A5AB555FFC19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D474-478E-4116-A41E-9E84EF575572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F251-E626-43BE-8BE7-3EB96924D273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95000"/>
                <a:lumOff val="5000"/>
              </a:schemeClr>
            </a:gs>
            <a:gs pos="50000">
              <a:srgbClr val="1B69BB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4575-87FD-496E-9C7E-FA6BCE3F5A94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 descr="手提袋2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6812" r="22649" b="34909"/>
          <a:stretch>
            <a:fillRect/>
          </a:stretch>
        </p:blipFill>
        <p:spPr>
          <a:xfrm>
            <a:off x="6643702" y="0"/>
            <a:ext cx="2251779" cy="1154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V="1">
            <a:off x="0" y="6474351"/>
            <a:ext cx="9133489" cy="3925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50940"/>
            <a:ext cx="2133600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>
          <a:xfrm>
            <a:off x="3419872" y="6450835"/>
            <a:ext cx="2133600" cy="365125"/>
          </a:xfrm>
        </p:spPr>
        <p:txBody>
          <a:bodyPr/>
          <a:lstStyle>
            <a:lvl1pPr algn="ctr"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pic>
        <p:nvPicPr>
          <p:cNvPr id="8" name="图片 7" descr="logo最终-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45" y="0"/>
            <a:ext cx="1295055" cy="724304"/>
          </a:xfrm>
          <a:prstGeom prst="rect">
            <a:avLst/>
          </a:prstGeom>
        </p:spPr>
      </p:pic>
      <p:sp>
        <p:nvSpPr>
          <p:cNvPr id="9" name="灯片编号占位符 5"/>
          <p:cNvSpPr txBox="1"/>
          <p:nvPr userDrawn="1"/>
        </p:nvSpPr>
        <p:spPr>
          <a:xfrm>
            <a:off x="0" y="6429396"/>
            <a:ext cx="1500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因诺微科技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3E25-A957-4404-84FF-D50F91F1F2F0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677-8E6B-48B1-BF20-927418FC3919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85FB-D005-4D70-8EB7-6D6BB52DBC5A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BCFB-455B-4981-B162-F9328D74E07B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7CC-09C0-45EF-8C68-F02213230C5A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2412-5B89-47FE-BFA2-3C1B3EFA9711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因诺微科技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11D3-828C-4A33-8000-457AEB8D91D4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因诺微科技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8322148" cy="12115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抗扰抗噪语音识别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及</a:t>
            </a:r>
            <a:r>
              <a:rPr lang="zh-CN" altLang="en-US" dirty="0"/>
              <a:t>应用于智能终端的研究</a:t>
            </a:r>
            <a:endParaRPr 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/>
              <a:t>因诺</a:t>
            </a:r>
            <a:r>
              <a:rPr lang="zh-CN" altLang="en-US" dirty="0" smtClean="0"/>
              <a:t>微科技（天津）有限公司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9450" y="594360"/>
            <a:ext cx="7621905" cy="556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8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zh-CN" sz="2400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sz="240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buNone/>
            </a:pPr>
            <a:endParaRPr lang="en-US" dirty="0" smtClean="0">
              <a:latin typeface="+mn-ea"/>
            </a:endParaRPr>
          </a:p>
          <a:p>
            <a:pPr lvl="1"/>
            <a:endParaRPr lang="en-US" dirty="0" smtClean="0">
              <a:latin typeface="+mn-ea"/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1156410" y="2607269"/>
            <a:ext cx="1679368" cy="15141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6CB5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21"/>
          <p:cNvSpPr txBox="1"/>
          <p:nvPr/>
        </p:nvSpPr>
        <p:spPr>
          <a:xfrm>
            <a:off x="1541751" y="2789940"/>
            <a:ext cx="908686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400" b="1" dirty="0" smtClean="0"/>
              <a:t>智能终端部署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559175" y="2036445"/>
            <a:ext cx="4364990" cy="451485"/>
          </a:xfrm>
          <a:prstGeom prst="roundRect">
            <a:avLst>
              <a:gd name="adj" fmla="val 50000"/>
            </a:avLst>
          </a:prstGeom>
          <a:solidFill>
            <a:srgbClr val="00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>
            <a:off x="2913464" y="2240828"/>
            <a:ext cx="547516" cy="224701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27"/>
          <p:cNvSpPr txBox="1"/>
          <p:nvPr/>
        </p:nvSpPr>
        <p:spPr>
          <a:xfrm>
            <a:off x="3877592" y="2184803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</a:rPr>
              <a:t>软件可移植性</a:t>
            </a:r>
          </a:p>
        </p:txBody>
      </p:sp>
      <p:sp>
        <p:nvSpPr>
          <p:cNvPr id="32" name="TextBox 28"/>
          <p:cNvSpPr txBox="1"/>
          <p:nvPr/>
        </p:nvSpPr>
        <p:spPr>
          <a:xfrm>
            <a:off x="3877592" y="2841864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</a:t>
            </a:r>
            <a:r>
              <a:rPr lang="zh-CN" altLang="en-US" sz="1200" dirty="0">
                <a:solidFill>
                  <a:schemeClr val="bg1"/>
                </a:solidFill>
              </a:rPr>
              <a:t>二</a:t>
            </a:r>
            <a:r>
              <a:rPr lang="zh-CN" altLang="en-US" sz="1200" dirty="0" smtClean="0">
                <a:solidFill>
                  <a:schemeClr val="bg1"/>
                </a:solidFill>
              </a:rPr>
              <a:t>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3" name="TextBox 29"/>
          <p:cNvSpPr txBox="1"/>
          <p:nvPr/>
        </p:nvSpPr>
        <p:spPr>
          <a:xfrm>
            <a:off x="3877592" y="3576258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总结性观点之三，条目根据您的需求请酌情增减。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877592" y="4382406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总结性观之四，条目根据您的需求请酌情增减。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542665" y="3096260"/>
            <a:ext cx="4381500" cy="451485"/>
          </a:xfrm>
          <a:prstGeom prst="roundRect">
            <a:avLst>
              <a:gd name="adj" fmla="val 50000"/>
            </a:avLst>
          </a:prstGeom>
          <a:solidFill>
            <a:srgbClr val="00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27"/>
          <p:cNvSpPr txBox="1"/>
          <p:nvPr/>
        </p:nvSpPr>
        <p:spPr>
          <a:xfrm>
            <a:off x="3861082" y="3244618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2. </a:t>
            </a:r>
            <a:r>
              <a:rPr sz="1400" dirty="0" smtClean="0">
                <a:solidFill>
                  <a:schemeClr val="bg1"/>
                </a:solidFill>
              </a:rPr>
              <a:t>云端模式部署方案</a:t>
            </a:r>
            <a:endParaRPr lang="zh-CN" sz="1400" dirty="0" smtClean="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26155" y="4227830"/>
            <a:ext cx="4398010" cy="451485"/>
          </a:xfrm>
          <a:prstGeom prst="roundRect">
            <a:avLst>
              <a:gd name="adj" fmla="val 50000"/>
            </a:avLst>
          </a:prstGeom>
          <a:solidFill>
            <a:srgbClr val="00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27"/>
          <p:cNvSpPr txBox="1"/>
          <p:nvPr/>
        </p:nvSpPr>
        <p:spPr>
          <a:xfrm>
            <a:off x="3844290" y="4376420"/>
            <a:ext cx="3938905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3. </a:t>
            </a:r>
            <a:r>
              <a:rPr sz="1400" dirty="0" smtClean="0">
                <a:solidFill>
                  <a:schemeClr val="bg1"/>
                </a:solidFill>
              </a:rPr>
              <a:t>离线模式部署方案</a:t>
            </a:r>
            <a:endParaRPr lang="zh-CN" sz="1400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主要研究内容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29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3" grpId="0" bldLvl="0" animBg="1"/>
      <p:bldP spid="16" grpId="0" bldLvl="0" animBg="1"/>
      <p:bldP spid="20" grpId="0"/>
      <p:bldP spid="32" grpId="0"/>
      <p:bldP spid="33" grpId="0"/>
      <p:bldP spid="34" grpId="0"/>
      <p:bldP spid="36" grpId="0" bldLvl="0" animBg="1"/>
      <p:bldP spid="37" grpId="0"/>
      <p:bldP spid="39" grpId="0" bldLvl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9450" y="594360"/>
            <a:ext cx="7621905" cy="556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8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zh-CN" sz="2400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lvl="1">
              <a:buFont typeface="Wingdings" panose="05000000000000000000" charset="0"/>
              <a:buChar char="u"/>
            </a:pPr>
            <a:endParaRPr lang="zh-CN" sz="240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buNone/>
            </a:pPr>
            <a:endParaRPr lang="en-US" dirty="0" smtClean="0">
              <a:latin typeface="+mn-ea"/>
            </a:endParaRPr>
          </a:p>
          <a:p>
            <a:pPr lvl="1"/>
            <a:endParaRPr lang="en-US" dirty="0" smtClean="0">
              <a:latin typeface="+mn-ea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3143150" y="1962329"/>
            <a:ext cx="2665860" cy="3112810"/>
            <a:chOff x="3143150" y="1589878"/>
            <a:chExt cx="2665860" cy="3112810"/>
          </a:xfrm>
        </p:grpSpPr>
        <p:grpSp>
          <p:nvGrpSpPr>
            <p:cNvPr id="116" name="组合 115"/>
            <p:cNvGrpSpPr/>
            <p:nvPr/>
          </p:nvGrpSpPr>
          <p:grpSpPr>
            <a:xfrm>
              <a:off x="3143150" y="1589878"/>
              <a:ext cx="2665860" cy="3112810"/>
              <a:chOff x="3250939" y="1851011"/>
              <a:chExt cx="2448000" cy="2858424"/>
            </a:xfrm>
          </p:grpSpPr>
          <p:sp>
            <p:nvSpPr>
              <p:cNvPr id="123" name="等腰三角形 122"/>
              <p:cNvSpPr/>
              <p:nvPr/>
            </p:nvSpPr>
            <p:spPr>
              <a:xfrm flipV="1">
                <a:off x="3250939" y="2567435"/>
                <a:ext cx="2448000" cy="2142000"/>
              </a:xfrm>
              <a:prstGeom prst="triangle">
                <a:avLst/>
              </a:prstGeom>
              <a:solidFill>
                <a:srgbClr val="006CB5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48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等腰三角形 123"/>
              <p:cNvSpPr/>
              <p:nvPr/>
            </p:nvSpPr>
            <p:spPr>
              <a:xfrm>
                <a:off x="3250939" y="1851011"/>
                <a:ext cx="2448000" cy="2142000"/>
              </a:xfrm>
              <a:prstGeom prst="triangle">
                <a:avLst/>
              </a:prstGeom>
              <a:solidFill>
                <a:srgbClr val="006CB5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48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4308447" y="1911755"/>
              <a:ext cx="3352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48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9FB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</a:rPr>
                <a:t>1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9FB3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charset="-122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231308" y="2412532"/>
              <a:ext cx="3352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48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9FB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</a:rPr>
                <a:t>6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9FB3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charset="-122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231308" y="3526948"/>
              <a:ext cx="3352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48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9FB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</a:rPr>
                <a:t>5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9FB3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308447" y="4088289"/>
              <a:ext cx="3352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48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9FB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</a:rPr>
                <a:t>4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9FB3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charset="-122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83720" y="3565383"/>
              <a:ext cx="3352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48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9FB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</a:rPr>
                <a:t>3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9FB3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charset="-122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83720" y="2458260"/>
              <a:ext cx="3352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8483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9FB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</a:rPr>
                <a:t>2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9FB3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charset="-122"/>
              </a:endParaRPr>
            </a:p>
          </p:txBody>
        </p:sp>
      </p:grpSp>
      <p:sp>
        <p:nvSpPr>
          <p:cNvPr id="125" name="Freeform 5"/>
          <p:cNvSpPr/>
          <p:nvPr/>
        </p:nvSpPr>
        <p:spPr bwMode="auto">
          <a:xfrm>
            <a:off x="3587210" y="2742512"/>
            <a:ext cx="1777740" cy="1552444"/>
          </a:xfrm>
          <a:custGeom>
            <a:avLst/>
            <a:gdLst>
              <a:gd name="T0" fmla="*/ 2394 w 3192"/>
              <a:gd name="T1" fmla="*/ 0 h 2765"/>
              <a:gd name="T2" fmla="*/ 3192 w 3192"/>
              <a:gd name="T3" fmla="*/ 1382 h 2765"/>
              <a:gd name="T4" fmla="*/ 2394 w 3192"/>
              <a:gd name="T5" fmla="*/ 2765 h 2765"/>
              <a:gd name="T6" fmla="*/ 798 w 3192"/>
              <a:gd name="T7" fmla="*/ 2765 h 2765"/>
              <a:gd name="T8" fmla="*/ 0 w 3192"/>
              <a:gd name="T9" fmla="*/ 1382 h 2765"/>
              <a:gd name="T10" fmla="*/ 798 w 3192"/>
              <a:gd name="T11" fmla="*/ 0 h 2765"/>
              <a:gd name="T12" fmla="*/ 2394 w 3192"/>
              <a:gd name="T13" fmla="*/ 0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2" h="2765">
                <a:moveTo>
                  <a:pt x="2394" y="0"/>
                </a:moveTo>
                <a:lnTo>
                  <a:pt x="3192" y="1382"/>
                </a:lnTo>
                <a:lnTo>
                  <a:pt x="2394" y="2765"/>
                </a:lnTo>
                <a:lnTo>
                  <a:pt x="798" y="2765"/>
                </a:lnTo>
                <a:lnTo>
                  <a:pt x="0" y="1382"/>
                </a:lnTo>
                <a:lnTo>
                  <a:pt x="798" y="0"/>
                </a:lnTo>
                <a:lnTo>
                  <a:pt x="2394" y="0"/>
                </a:lnTo>
                <a:close/>
              </a:path>
            </a:pathLst>
          </a:custGeom>
          <a:solidFill>
            <a:srgbClr val="00B0F0"/>
          </a:solidFill>
          <a:ln w="6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848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51658" y="3180180"/>
            <a:ext cx="1048845" cy="676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848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关键技术创新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17831" y="1598662"/>
            <a:ext cx="2088231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defTabSz="848360">
              <a:buFont typeface="Wingdings" panose="05000000000000000000" charset="0"/>
              <a:buChar char="p"/>
            </a:pPr>
            <a:r>
              <a:rPr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基于小波变换理论，提出改进的语音增强算法。</a:t>
            </a:r>
          </a:p>
        </p:txBody>
      </p:sp>
      <p:grpSp>
        <p:nvGrpSpPr>
          <p:cNvPr id="140" name="组合 139"/>
          <p:cNvGrpSpPr/>
          <p:nvPr/>
        </p:nvGrpSpPr>
        <p:grpSpPr>
          <a:xfrm>
            <a:off x="4476081" y="4354037"/>
            <a:ext cx="1766090" cy="539330"/>
            <a:chOff x="4476081" y="3981586"/>
            <a:chExt cx="1766090" cy="539330"/>
          </a:xfrm>
        </p:grpSpPr>
        <p:cxnSp>
          <p:nvCxnSpPr>
            <p:cNvPr id="141" name="直接连接符 140"/>
            <p:cNvCxnSpPr/>
            <p:nvPr/>
          </p:nvCxnSpPr>
          <p:spPr>
            <a:xfrm flipV="1">
              <a:off x="4476081" y="4520915"/>
              <a:ext cx="1464071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>
            <a:xfrm>
              <a:off x="5940152" y="3981586"/>
              <a:ext cx="302019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>
            <a:xfrm>
              <a:off x="5940152" y="3981586"/>
              <a:ext cx="0" cy="539328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>
            <a:off x="5652135" y="1767205"/>
            <a:ext cx="589915" cy="1063625"/>
            <a:chOff x="5652120" y="1579986"/>
            <a:chExt cx="590051" cy="878275"/>
          </a:xfrm>
        </p:grpSpPr>
        <p:cxnSp>
          <p:nvCxnSpPr>
            <p:cNvPr id="145" name="直接连接符 144"/>
            <p:cNvCxnSpPr/>
            <p:nvPr/>
          </p:nvCxnSpPr>
          <p:spPr>
            <a:xfrm>
              <a:off x="5940152" y="1579986"/>
              <a:ext cx="302019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>
            <a:xfrm flipV="1">
              <a:off x="5652120" y="2458260"/>
              <a:ext cx="288032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>
            <a:xfrm>
              <a:off x="5940152" y="1579986"/>
              <a:ext cx="0" cy="878275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148" name="组合 147"/>
          <p:cNvGrpSpPr/>
          <p:nvPr/>
        </p:nvGrpSpPr>
        <p:grpSpPr>
          <a:xfrm>
            <a:off x="2905760" y="1767205"/>
            <a:ext cx="1569720" cy="382270"/>
            <a:chOff x="2123729" y="1566590"/>
            <a:chExt cx="2352352" cy="210375"/>
          </a:xfrm>
        </p:grpSpPr>
        <p:cxnSp>
          <p:nvCxnSpPr>
            <p:cNvPr id="149" name="直接连接符 148"/>
            <p:cNvCxnSpPr/>
            <p:nvPr/>
          </p:nvCxnSpPr>
          <p:spPr>
            <a:xfrm flipH="1" flipV="1">
              <a:off x="2987824" y="1776964"/>
              <a:ext cx="1488257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>
            <a:xfrm flipH="1">
              <a:off x="2123729" y="1566590"/>
              <a:ext cx="864095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>
            <a:xfrm>
              <a:off x="2987824" y="1579986"/>
              <a:ext cx="0" cy="196978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152" name="组合 151"/>
          <p:cNvGrpSpPr/>
          <p:nvPr/>
        </p:nvGrpSpPr>
        <p:grpSpPr>
          <a:xfrm>
            <a:off x="2843530" y="2830830"/>
            <a:ext cx="455930" cy="522605"/>
            <a:chOff x="2123731" y="2458260"/>
            <a:chExt cx="1176175" cy="289336"/>
          </a:xfrm>
        </p:grpSpPr>
        <p:cxnSp>
          <p:nvCxnSpPr>
            <p:cNvPr id="153" name="直接连接符 152"/>
            <p:cNvCxnSpPr/>
            <p:nvPr/>
          </p:nvCxnSpPr>
          <p:spPr>
            <a:xfrm flipH="1">
              <a:off x="2987824" y="2458260"/>
              <a:ext cx="312082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>
            <a:xfrm flipH="1">
              <a:off x="2123731" y="2747596"/>
              <a:ext cx="864093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>
            <a:xfrm>
              <a:off x="2987824" y="2458260"/>
              <a:ext cx="0" cy="289336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156" name="组合 155"/>
          <p:cNvGrpSpPr/>
          <p:nvPr/>
        </p:nvGrpSpPr>
        <p:grpSpPr>
          <a:xfrm>
            <a:off x="2905760" y="4215765"/>
            <a:ext cx="393700" cy="676910"/>
            <a:chOff x="2123731" y="3843303"/>
            <a:chExt cx="1176175" cy="138283"/>
          </a:xfrm>
        </p:grpSpPr>
        <p:cxnSp>
          <p:nvCxnSpPr>
            <p:cNvPr id="157" name="直接连接符 156"/>
            <p:cNvCxnSpPr/>
            <p:nvPr/>
          </p:nvCxnSpPr>
          <p:spPr>
            <a:xfrm flipH="1">
              <a:off x="2987824" y="3843303"/>
              <a:ext cx="312082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>
            <a:xfrm flipH="1">
              <a:off x="2123731" y="3979477"/>
              <a:ext cx="864093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>
            <a:xfrm>
              <a:off x="2987824" y="3843303"/>
              <a:ext cx="0" cy="138283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>
            <a:off x="5652770" y="2921000"/>
            <a:ext cx="589915" cy="1294765"/>
            <a:chOff x="5652665" y="2747596"/>
            <a:chExt cx="590051" cy="1095708"/>
          </a:xfrm>
        </p:grpSpPr>
        <p:cxnSp>
          <p:nvCxnSpPr>
            <p:cNvPr id="162" name="直接连接符 161"/>
            <p:cNvCxnSpPr/>
            <p:nvPr/>
          </p:nvCxnSpPr>
          <p:spPr>
            <a:xfrm>
              <a:off x="5940697" y="2747596"/>
              <a:ext cx="302019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>
            <a:xfrm flipV="1">
              <a:off x="5652665" y="3843303"/>
              <a:ext cx="288032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>
            <a:xfrm>
              <a:off x="5940697" y="2747596"/>
              <a:ext cx="0" cy="1095708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sp>
        <p:nvSpPr>
          <p:cNvPr id="14" name="TextBox 134"/>
          <p:cNvSpPr txBox="1"/>
          <p:nvPr/>
        </p:nvSpPr>
        <p:spPr>
          <a:xfrm>
            <a:off x="737516" y="2703562"/>
            <a:ext cx="2088231" cy="1384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defTabSz="848360">
              <a:buFont typeface="Wingdings" panose="05000000000000000000" charset="0"/>
              <a:buChar char="p"/>
            </a:pPr>
            <a:r>
              <a:rPr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基于噪声注入的生成对抗网络深度学习算法，扩充各种环境条件的训练数据。</a:t>
            </a:r>
          </a:p>
        </p:txBody>
      </p:sp>
      <p:sp>
        <p:nvSpPr>
          <p:cNvPr id="17" name="TextBox 134"/>
          <p:cNvSpPr txBox="1"/>
          <p:nvPr/>
        </p:nvSpPr>
        <p:spPr>
          <a:xfrm>
            <a:off x="755931" y="4225657"/>
            <a:ext cx="208823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defTabSz="848360">
              <a:buFont typeface="Wingdings" panose="05000000000000000000" charset="0"/>
              <a:buChar char="p"/>
            </a:pPr>
            <a:r>
              <a:rPr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基于</a:t>
            </a:r>
            <a:r>
              <a:rPr lang="zh-CN" alt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rPr>
              <a:t>强化学习迁移学习</a:t>
            </a:r>
            <a:r>
              <a:rPr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等技术</a:t>
            </a:r>
            <a:r>
              <a:rPr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，设计任务导向的特征提取算法，增强系统鲁棒性。</a:t>
            </a:r>
          </a:p>
        </p:txBody>
      </p:sp>
      <p:sp>
        <p:nvSpPr>
          <p:cNvPr id="20" name="TextBox 134"/>
          <p:cNvSpPr txBox="1"/>
          <p:nvPr/>
        </p:nvSpPr>
        <p:spPr>
          <a:xfrm>
            <a:off x="6297930" y="1582420"/>
            <a:ext cx="2221230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defTabSz="848360">
              <a:buFont typeface="Wingdings" panose="05000000000000000000" charset="0"/>
              <a:buChar char="p"/>
            </a:pPr>
            <a:r>
              <a:rPr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基于CTC方法和attention机制改进</a:t>
            </a:r>
            <a:r>
              <a:rPr lang="zh-CN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研究一种新型LSTM网络结构。</a:t>
            </a:r>
            <a:endParaRPr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</a:endParaRPr>
          </a:p>
        </p:txBody>
      </p:sp>
      <p:sp>
        <p:nvSpPr>
          <p:cNvPr id="21" name="TextBox 134"/>
          <p:cNvSpPr txBox="1"/>
          <p:nvPr/>
        </p:nvSpPr>
        <p:spPr>
          <a:xfrm>
            <a:off x="6299201" y="2795270"/>
            <a:ext cx="230524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defTabSz="848360">
              <a:buFont typeface="Wingdings" panose="05000000000000000000" charset="0"/>
              <a:buChar char="p"/>
            </a:pPr>
            <a:r>
              <a:rPr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结合端到端的</a:t>
            </a:r>
            <a:endParaRPr lang="en-US" dirty="0" smtClean="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848360"/>
            <a:r>
              <a:rPr 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CNN、DNN、</a:t>
            </a:r>
            <a:r>
              <a:rPr 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just" defTabSz="848360"/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RNN-LSTM</a:t>
            </a:r>
            <a:r>
              <a:rPr lang="zh-CN" alt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改进</a:t>
            </a:r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848360"/>
            <a:r>
              <a:rPr 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embedding</a:t>
            </a:r>
            <a:r>
              <a:rPr 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defTabSz="848360"/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2" name="TextBox 134"/>
          <p:cNvSpPr txBox="1"/>
          <p:nvPr/>
        </p:nvSpPr>
        <p:spPr>
          <a:xfrm>
            <a:off x="6298565" y="4204335"/>
            <a:ext cx="2220595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defTabSz="848360">
              <a:buFont typeface="Wingdings" panose="05000000000000000000" charset="0"/>
              <a:buChar char="p"/>
            </a:pPr>
            <a:r>
              <a:rPr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结合当前深度学习损失函数，研究出一种新的带有区分性的损失函数。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项目创新点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69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71" name="直接连接符 70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" grpId="0"/>
      <p:bldP spid="17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9450" y="594360"/>
            <a:ext cx="7621905" cy="556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8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zh-CN" sz="2400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lvl="1">
              <a:buFont typeface="Wingdings" panose="05000000000000000000" charset="0"/>
              <a:buChar char="u"/>
            </a:pPr>
            <a:endParaRPr lang="zh-CN" sz="240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buNone/>
            </a:pPr>
            <a:endParaRPr lang="en-US" dirty="0" smtClean="0">
              <a:latin typeface="+mn-ea"/>
            </a:endParaRPr>
          </a:p>
          <a:p>
            <a:pPr lvl="1"/>
            <a:endParaRPr lang="en-US" dirty="0" smtClean="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17831" y="1598662"/>
            <a:ext cx="2088231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defTabSz="848360">
              <a:buFont typeface="Wingdings" panose="05000000000000000000" charset="0"/>
              <a:buChar char="p"/>
            </a:pPr>
            <a:r>
              <a:rPr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通过分离与系统平台相关的代码，减少与系统平台的耦合度，从而拥有良好的可移植性。</a:t>
            </a:r>
          </a:p>
        </p:txBody>
      </p:sp>
      <p:sp>
        <p:nvSpPr>
          <p:cNvPr id="17" name="TextBox 134"/>
          <p:cNvSpPr txBox="1"/>
          <p:nvPr/>
        </p:nvSpPr>
        <p:spPr>
          <a:xfrm>
            <a:off x="755931" y="3938637"/>
            <a:ext cx="2088231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defTabSz="848360">
              <a:buFont typeface="Wingdings" panose="05000000000000000000" charset="0"/>
              <a:buChar char="p"/>
            </a:pPr>
            <a:r>
              <a:rPr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</a:rPr>
              <a:t>结合知识蒸馏、低秩矩阵分解以及稀疏化等方法的优点，研究针对神经网络模型的高效压缩方法。</a:t>
            </a:r>
          </a:p>
        </p:txBody>
      </p:sp>
      <p:sp>
        <p:nvSpPr>
          <p:cNvPr id="20" name="TextBox 134"/>
          <p:cNvSpPr txBox="1"/>
          <p:nvPr/>
        </p:nvSpPr>
        <p:spPr>
          <a:xfrm>
            <a:off x="6297930" y="1582420"/>
            <a:ext cx="2221230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defTabSz="848360">
              <a:buFont typeface="Wingdings" panose="05000000000000000000" charset="0"/>
              <a:buChar char="p"/>
            </a:pPr>
            <a:r>
              <a:rPr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将离线模式的智能语音系统应用到我司的安防终端设备。</a:t>
            </a:r>
          </a:p>
        </p:txBody>
      </p:sp>
      <p:sp>
        <p:nvSpPr>
          <p:cNvPr id="22" name="TextBox 134"/>
          <p:cNvSpPr txBox="1"/>
          <p:nvPr/>
        </p:nvSpPr>
        <p:spPr>
          <a:xfrm>
            <a:off x="6298565" y="3845560"/>
            <a:ext cx="2220595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 defTabSz="848360">
              <a:buFont typeface="Wingdings" panose="05000000000000000000" charset="0"/>
              <a:buChar char="p"/>
            </a:pPr>
            <a:r>
              <a:rPr dirty="0">
                <a:solidFill>
                  <a:srgbClr val="000000">
                    <a:lumMod val="65000"/>
                    <a:lumOff val="3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将云端模式智能语音系统推广到工业领域在内的多行业中，如营业厅的智能终端、智能家居等市场。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3222625" y="1837055"/>
            <a:ext cx="2829560" cy="2825750"/>
            <a:chOff x="8239" y="1989"/>
            <a:chExt cx="4456" cy="4450"/>
          </a:xfrm>
        </p:grpSpPr>
        <p:grpSp>
          <p:nvGrpSpPr>
            <p:cNvPr id="19" name="组合 18"/>
            <p:cNvGrpSpPr/>
            <p:nvPr/>
          </p:nvGrpSpPr>
          <p:grpSpPr>
            <a:xfrm>
              <a:off x="8239" y="1989"/>
              <a:ext cx="4456" cy="4450"/>
              <a:chOff x="8239" y="1989"/>
              <a:chExt cx="4456" cy="4450"/>
            </a:xfrm>
          </p:grpSpPr>
          <p:sp>
            <p:nvSpPr>
              <p:cNvPr id="18" name="菱形 17"/>
              <p:cNvSpPr/>
              <p:nvPr/>
            </p:nvSpPr>
            <p:spPr>
              <a:xfrm>
                <a:off x="8239" y="1989"/>
                <a:ext cx="4456" cy="4451"/>
              </a:xfrm>
              <a:prstGeom prst="diamond">
                <a:avLst/>
              </a:prstGeom>
              <a:solidFill>
                <a:srgbClr val="006C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355" y="3127"/>
                <a:ext cx="2268" cy="215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8633" y="2441"/>
              <a:ext cx="3631" cy="3519"/>
              <a:chOff x="8633" y="2441"/>
              <a:chExt cx="3631" cy="3519"/>
            </a:xfrm>
          </p:grpSpPr>
          <p:sp>
            <p:nvSpPr>
              <p:cNvPr id="23" name="TextBox 126"/>
              <p:cNvSpPr txBox="1"/>
              <p:nvPr/>
            </p:nvSpPr>
            <p:spPr>
              <a:xfrm>
                <a:off x="9664" y="3711"/>
                <a:ext cx="1652" cy="1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2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marL="0" marR="0" lvl="0" indent="0" algn="ctr" defTabSz="848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系统</a:t>
                </a:r>
              </a:p>
              <a:p>
                <a:pPr marL="0" marR="0" lvl="0" indent="0" algn="ctr" defTabSz="848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创新</a:t>
                </a:r>
              </a:p>
            </p:txBody>
          </p:sp>
          <p:sp>
            <p:nvSpPr>
              <p:cNvPr id="24" name="TextBox 116"/>
              <p:cNvSpPr txBox="1"/>
              <p:nvPr/>
            </p:nvSpPr>
            <p:spPr>
              <a:xfrm>
                <a:off x="10149" y="2441"/>
                <a:ext cx="528" cy="4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848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9FB3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</a:rPr>
                  <a:t>1</a:t>
                </a:r>
                <a:endPara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9FB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</a:endParaRPr>
              </a:p>
            </p:txBody>
          </p:sp>
          <p:sp>
            <p:nvSpPr>
              <p:cNvPr id="25" name="TextBox 116"/>
              <p:cNvSpPr txBox="1"/>
              <p:nvPr/>
            </p:nvSpPr>
            <p:spPr>
              <a:xfrm>
                <a:off x="8633" y="3901"/>
                <a:ext cx="528" cy="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848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9FB3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</a:rPr>
                  <a:t>2</a:t>
                </a:r>
              </a:p>
            </p:txBody>
          </p:sp>
          <p:sp>
            <p:nvSpPr>
              <p:cNvPr id="26" name="TextBox 116"/>
              <p:cNvSpPr txBox="1"/>
              <p:nvPr/>
            </p:nvSpPr>
            <p:spPr>
              <a:xfrm>
                <a:off x="10262" y="5476"/>
                <a:ext cx="528" cy="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848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9FB3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</a:rPr>
                  <a:t>3</a:t>
                </a:r>
              </a:p>
            </p:txBody>
          </p:sp>
          <p:sp>
            <p:nvSpPr>
              <p:cNvPr id="27" name="TextBox 116"/>
              <p:cNvSpPr txBox="1"/>
              <p:nvPr/>
            </p:nvSpPr>
            <p:spPr>
              <a:xfrm>
                <a:off x="11736" y="4002"/>
                <a:ext cx="528" cy="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84836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9FB3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</a:rPr>
                  <a:t>4</a:t>
                </a:r>
              </a:p>
            </p:txBody>
          </p:sp>
        </p:grpSp>
      </p:grpSp>
      <p:grpSp>
        <p:nvGrpSpPr>
          <p:cNvPr id="148" name="组合 147"/>
          <p:cNvGrpSpPr/>
          <p:nvPr/>
        </p:nvGrpSpPr>
        <p:grpSpPr>
          <a:xfrm>
            <a:off x="2905760" y="1767205"/>
            <a:ext cx="1569720" cy="543560"/>
            <a:chOff x="2123729" y="1566590"/>
            <a:chExt cx="2352352" cy="210375"/>
          </a:xfrm>
        </p:grpSpPr>
        <p:cxnSp>
          <p:nvCxnSpPr>
            <p:cNvPr id="149" name="直接连接符 148"/>
            <p:cNvCxnSpPr/>
            <p:nvPr/>
          </p:nvCxnSpPr>
          <p:spPr>
            <a:xfrm flipH="1" flipV="1">
              <a:off x="2987824" y="1776964"/>
              <a:ext cx="1488257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>
            <a:xfrm flipH="1">
              <a:off x="2123729" y="1566590"/>
              <a:ext cx="864095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>
            <a:xfrm>
              <a:off x="2987824" y="1579986"/>
              <a:ext cx="0" cy="196978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152" name="组合 151"/>
          <p:cNvGrpSpPr/>
          <p:nvPr/>
        </p:nvGrpSpPr>
        <p:grpSpPr>
          <a:xfrm>
            <a:off x="2905125" y="3215640"/>
            <a:ext cx="577215" cy="873760"/>
            <a:chOff x="2123731" y="2458260"/>
            <a:chExt cx="1176175" cy="289336"/>
          </a:xfrm>
        </p:grpSpPr>
        <p:cxnSp>
          <p:nvCxnSpPr>
            <p:cNvPr id="153" name="直接连接符 152"/>
            <p:cNvCxnSpPr/>
            <p:nvPr/>
          </p:nvCxnSpPr>
          <p:spPr>
            <a:xfrm flipH="1">
              <a:off x="2987824" y="2458260"/>
              <a:ext cx="312082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>
            <a:xfrm flipH="1">
              <a:off x="2123731" y="2747596"/>
              <a:ext cx="864093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>
            <a:xfrm>
              <a:off x="2987824" y="2458260"/>
              <a:ext cx="0" cy="289336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>
            <a:off x="5777865" y="1767205"/>
            <a:ext cx="464820" cy="1494155"/>
            <a:chOff x="5652120" y="1579986"/>
            <a:chExt cx="590051" cy="878275"/>
          </a:xfrm>
        </p:grpSpPr>
        <p:cxnSp>
          <p:nvCxnSpPr>
            <p:cNvPr id="145" name="直接连接符 144"/>
            <p:cNvCxnSpPr/>
            <p:nvPr/>
          </p:nvCxnSpPr>
          <p:spPr>
            <a:xfrm>
              <a:off x="5940152" y="1579986"/>
              <a:ext cx="302019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>
            <a:xfrm flipV="1">
              <a:off x="5652120" y="2458260"/>
              <a:ext cx="288032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>
            <a:xfrm>
              <a:off x="5940152" y="1579986"/>
              <a:ext cx="0" cy="878275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grpSp>
        <p:nvGrpSpPr>
          <p:cNvPr id="140" name="组合 139"/>
          <p:cNvGrpSpPr/>
          <p:nvPr/>
        </p:nvGrpSpPr>
        <p:grpSpPr>
          <a:xfrm>
            <a:off x="4794885" y="3927475"/>
            <a:ext cx="1447165" cy="276225"/>
            <a:chOff x="4476081" y="3981586"/>
            <a:chExt cx="1766090" cy="539330"/>
          </a:xfrm>
        </p:grpSpPr>
        <p:cxnSp>
          <p:nvCxnSpPr>
            <p:cNvPr id="141" name="直接连接符 140"/>
            <p:cNvCxnSpPr/>
            <p:nvPr/>
          </p:nvCxnSpPr>
          <p:spPr>
            <a:xfrm flipV="1">
              <a:off x="4476081" y="4520915"/>
              <a:ext cx="1464071" cy="1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headEnd type="oval" w="sm" len="sm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>
            <a:xfrm>
              <a:off x="5940152" y="3981586"/>
              <a:ext cx="302019" cy="0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oval" w="sm" len="sm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>
            <a:xfrm>
              <a:off x="5940152" y="3981586"/>
              <a:ext cx="0" cy="539328"/>
            </a:xfrm>
            <a:prstGeom prst="line">
              <a:avLst/>
            </a:prstGeom>
            <a:noFill/>
            <a:ln w="6350" cap="flat" cmpd="sng" algn="ctr">
              <a:solidFill>
                <a:srgbClr val="1E445B"/>
              </a:solidFill>
              <a:prstDash val="dash"/>
              <a:tailEnd type="none" w="sm" len="sm"/>
            </a:ln>
            <a:effectLst/>
          </p:spPr>
        </p:cxnSp>
      </p:grpSp>
      <p:sp>
        <p:nvSpPr>
          <p:cNvPr id="45" name="TextBox 44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项目创新点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47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49" name="直接连接符 48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7" grpId="0"/>
      <p:bldP spid="20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graphicFrame>
        <p:nvGraphicFramePr>
          <p:cNvPr id="12" name="图示 11"/>
          <p:cNvGraphicFramePr/>
          <p:nvPr/>
        </p:nvGraphicFramePr>
        <p:xfrm>
          <a:off x="1273538" y="1340768"/>
          <a:ext cx="661083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技术路线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339752" y="548680"/>
            <a:ext cx="4392488" cy="288032"/>
            <a:chOff x="2770000" y="1384504"/>
            <a:chExt cx="3580582" cy="158874"/>
          </a:xfrm>
        </p:grpSpPr>
        <p:grpSp>
          <p:nvGrpSpPr>
            <p:cNvPr id="37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091877"/>
          <a:ext cx="8229600" cy="514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16200000">
            <a:off x="1226538" y="3375385"/>
            <a:ext cx="458317" cy="536145"/>
            <a:chOff x="2359355" y="1223706"/>
            <a:chExt cx="458317" cy="536145"/>
          </a:xfrm>
        </p:grpSpPr>
        <p:sp>
          <p:nvSpPr>
            <p:cNvPr id="9" name="右箭头 8"/>
            <p:cNvSpPr/>
            <p:nvPr/>
          </p:nvSpPr>
          <p:spPr>
            <a:xfrm>
              <a:off x="2359355" y="1223706"/>
              <a:ext cx="458317" cy="5361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右箭头 4"/>
            <p:cNvSpPr/>
            <p:nvPr/>
          </p:nvSpPr>
          <p:spPr>
            <a:xfrm>
              <a:off x="2359355" y="1330935"/>
              <a:ext cx="320822" cy="32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23728" y="476672"/>
            <a:ext cx="42501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800" b="1" dirty="0" smtClean="0">
                <a:solidFill>
                  <a:srgbClr val="006CB5"/>
                </a:solidFill>
              </a:rPr>
              <a:t>模块描述</a:t>
            </a:r>
            <a:endParaRPr lang="zh-CN" altLang="en-US" sz="2800" b="1" dirty="0">
              <a:solidFill>
                <a:srgbClr val="006CB5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11760" y="548680"/>
            <a:ext cx="3744416" cy="303087"/>
            <a:chOff x="2770000" y="1384504"/>
            <a:chExt cx="3580582" cy="158874"/>
          </a:xfrm>
        </p:grpSpPr>
        <p:grpSp>
          <p:nvGrpSpPr>
            <p:cNvPr id="13" name="组合 1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1907704" y="5166089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15" name="直接连接符 14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95536" y="141277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3.1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语音增强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39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44" name="直接连接符 43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3.2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语音识别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29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93" y="2027563"/>
            <a:ext cx="8229600" cy="2163588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8064896" cy="26764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8" y="1988840"/>
            <a:ext cx="8297763" cy="31183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62007" y="462915"/>
            <a:ext cx="56903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LSTM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建模长时信息</a:t>
            </a:r>
            <a:endParaRPr lang="zh-CN" altLang="en-US" sz="2800" b="1" dirty="0">
              <a:solidFill>
                <a:srgbClr val="006CB5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99593" y="548680"/>
            <a:ext cx="7200799" cy="303087"/>
            <a:chOff x="2770000" y="1384504"/>
            <a:chExt cx="3580582" cy="158874"/>
          </a:xfrm>
        </p:grpSpPr>
        <p:grpSp>
          <p:nvGrpSpPr>
            <p:cNvPr id="33" name="组合 1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8" name="直接连接符 37"/>
              <p:cNvCxnSpPr/>
              <p:nvPr/>
            </p:nvCxnSpPr>
            <p:spPr>
              <a:xfrm flipH="1">
                <a:off x="1907704" y="5166089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13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5" name="直接连接符 34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" y="4077072"/>
            <a:ext cx="71913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7197"/>
            <a:ext cx="2082904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66" y="1267988"/>
            <a:ext cx="15811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7988"/>
            <a:ext cx="17010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074" y="1267196"/>
            <a:ext cx="158115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62007" y="462915"/>
            <a:ext cx="56903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attention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机制</a:t>
            </a:r>
            <a:endParaRPr lang="zh-CN" altLang="en-US" sz="2800" b="1" dirty="0">
              <a:solidFill>
                <a:srgbClr val="006CB5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63688" y="548681"/>
            <a:ext cx="5688632" cy="288032"/>
            <a:chOff x="2770000" y="1384504"/>
            <a:chExt cx="3580582" cy="158874"/>
          </a:xfrm>
        </p:grpSpPr>
        <p:grpSp>
          <p:nvGrpSpPr>
            <p:cNvPr id="21" name="组合 1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>
                <a:off x="1907704" y="5166089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13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3.3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声纹识别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29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7CC-09C0-45EF-8C68-F02213230C5A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-1270" y="1565275"/>
            <a:ext cx="9145588" cy="3727449"/>
          </a:xfrm>
          <a:prstGeom prst="rect">
            <a:avLst/>
          </a:prstGeom>
          <a:solidFill>
            <a:srgbClr val="006C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8" name="直接连接符 53"/>
          <p:cNvCxnSpPr>
            <a:cxnSpLocks noChangeShapeType="1"/>
            <a:stCxn id="109" idx="4"/>
            <a:endCxn id="117" idx="4"/>
          </p:cNvCxnSpPr>
          <p:nvPr/>
        </p:nvCxnSpPr>
        <p:spPr bwMode="auto">
          <a:xfrm>
            <a:off x="4944110" y="2535555"/>
            <a:ext cx="0" cy="202311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39"/>
          <p:cNvSpPr>
            <a:spLocks noChangeAspect="1" noChangeArrowheads="1"/>
          </p:cNvSpPr>
          <p:nvPr/>
        </p:nvSpPr>
        <p:spPr bwMode="auto">
          <a:xfrm>
            <a:off x="4872037" y="2390774"/>
            <a:ext cx="144463" cy="1444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0" name="Oval 40"/>
          <p:cNvSpPr>
            <a:spLocks noChangeAspect="1" noChangeArrowheads="1"/>
          </p:cNvSpPr>
          <p:nvPr/>
        </p:nvSpPr>
        <p:spPr bwMode="auto">
          <a:xfrm>
            <a:off x="4872037" y="3068960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1" name="Oval 41"/>
          <p:cNvSpPr>
            <a:spLocks noChangeAspect="1" noChangeArrowheads="1"/>
          </p:cNvSpPr>
          <p:nvPr/>
        </p:nvSpPr>
        <p:spPr bwMode="auto">
          <a:xfrm>
            <a:off x="4872037" y="3790181"/>
            <a:ext cx="144463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3" name="TextBox 58"/>
          <p:cNvSpPr txBox="1">
            <a:spLocks noChangeArrowheads="1"/>
          </p:cNvSpPr>
          <p:nvPr/>
        </p:nvSpPr>
        <p:spPr bwMode="auto">
          <a:xfrm>
            <a:off x="5295900" y="2204864"/>
            <a:ext cx="38481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、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申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报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单位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简介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</p:txBody>
      </p:sp>
      <p:sp>
        <p:nvSpPr>
          <p:cNvPr id="114" name="TextBox 59"/>
          <p:cNvSpPr txBox="1">
            <a:spLocks noChangeArrowheads="1"/>
          </p:cNvSpPr>
          <p:nvPr/>
        </p:nvSpPr>
        <p:spPr bwMode="auto">
          <a:xfrm>
            <a:off x="5295900" y="2924944"/>
            <a:ext cx="3848100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、项目团队简介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</p:txBody>
      </p:sp>
      <p:sp>
        <p:nvSpPr>
          <p:cNvPr id="115" name="TextBox 60"/>
          <p:cNvSpPr txBox="1">
            <a:spLocks noChangeArrowheads="1"/>
          </p:cNvSpPr>
          <p:nvPr/>
        </p:nvSpPr>
        <p:spPr bwMode="auto">
          <a:xfrm>
            <a:off x="5295900" y="3562186"/>
            <a:ext cx="38481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、项目背景及研究目标</a:t>
            </a:r>
            <a:endParaRPr lang="zh-CN" altLang="en-US" b="1" dirty="0">
              <a:solidFill>
                <a:schemeClr val="bg1"/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117" name="Oval 42"/>
          <p:cNvSpPr>
            <a:spLocks noChangeAspect="1" noChangeArrowheads="1"/>
          </p:cNvSpPr>
          <p:nvPr/>
        </p:nvSpPr>
        <p:spPr bwMode="auto">
          <a:xfrm>
            <a:off x="4872037" y="4414837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18" name="TextBox 65"/>
          <p:cNvSpPr txBox="1">
            <a:spLocks noChangeArrowheads="1"/>
          </p:cNvSpPr>
          <p:nvPr/>
        </p:nvSpPr>
        <p:spPr bwMode="auto">
          <a:xfrm>
            <a:off x="5295900" y="4221088"/>
            <a:ext cx="38481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  <a:cs typeface="Tahoma" panose="020B0604030504040204" pitchFamily="34" charset="0"/>
              </a:rPr>
              <a:t>、市场需求情况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  <a:cs typeface="Tahoma" panose="020B0604030504040204" pitchFamily="34" charset="0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517650" y="1849437"/>
            <a:ext cx="2255837" cy="2265363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Freeform 8"/>
          <p:cNvSpPr/>
          <p:nvPr/>
        </p:nvSpPr>
        <p:spPr bwMode="auto">
          <a:xfrm>
            <a:off x="1406525" y="2971800"/>
            <a:ext cx="2478087" cy="1254125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FFFF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3814762" y="2889250"/>
            <a:ext cx="179388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10"/>
          <p:cNvSpPr>
            <a:spLocks noChangeAspect="1" noChangeArrowheads="1"/>
          </p:cNvSpPr>
          <p:nvPr/>
        </p:nvSpPr>
        <p:spPr bwMode="auto">
          <a:xfrm>
            <a:off x="1314450" y="2889250"/>
            <a:ext cx="177800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0" name="直接连接符 20"/>
          <p:cNvCxnSpPr>
            <a:cxnSpLocks noChangeShapeType="1"/>
          </p:cNvCxnSpPr>
          <p:nvPr/>
        </p:nvCxnSpPr>
        <p:spPr bwMode="auto">
          <a:xfrm>
            <a:off x="1428750" y="4474368"/>
            <a:ext cx="2509837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1763688" y="4641562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项目简介</a:t>
            </a:r>
            <a:endParaRPr lang="zh-CN" altLang="zh-CN" sz="3200" b="1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8207" y="1124744"/>
            <a:ext cx="5204073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embedding</a:t>
            </a:r>
            <a:endParaRPr lang="zh-CN" altLang="en-US" sz="2800" b="1" dirty="0" smtClean="0">
              <a:solidFill>
                <a:srgbClr val="006CB5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19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3" y="2204864"/>
            <a:ext cx="7933334" cy="210476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Triplet </a:t>
            </a:r>
            <a:r>
              <a:rPr lang="en-US" altLang="zh-CN" sz="2800" b="1" dirty="0">
                <a:solidFill>
                  <a:srgbClr val="006CB5"/>
                </a:solidFill>
              </a:rPr>
              <a:t>Loss</a:t>
            </a:r>
            <a:endParaRPr lang="zh-CN" altLang="en-US" sz="2800" b="1" dirty="0" smtClean="0">
              <a:solidFill>
                <a:srgbClr val="006CB5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95736" y="637539"/>
            <a:ext cx="4560282" cy="173992"/>
            <a:chOff x="2770000" y="1384504"/>
            <a:chExt cx="3580582" cy="158874"/>
          </a:xfrm>
        </p:grpSpPr>
        <p:grpSp>
          <p:nvGrpSpPr>
            <p:cNvPr id="11" name="组合 10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6" y="44624"/>
            <a:ext cx="7072896" cy="6381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3" y="44624"/>
            <a:ext cx="6895171" cy="6427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pic>
        <p:nvPicPr>
          <p:cNvPr id="1026" name="Picture 2" descr="C:\Users\nan\Desktop\科委重大专项\pngs\009_024_data_base_database_rack_server_backup-2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67" y="2127989"/>
            <a:ext cx="1027748" cy="10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an\Desktop\科委重大专项\pngs\009_023_cloud_data_base_database_rack_server_backup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06" y="1422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nan\Desktop\科委重大专项\pngs\009_024_data_base_database_rack_server_backup-2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05" y="4633500"/>
            <a:ext cx="1027748" cy="10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nan\Desktop\科委重大专项\pngs\009_024_data_base_database_rack_server_backup-2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81" y="5141166"/>
            <a:ext cx="1027748" cy="10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nan\Desktop\科委重大专项\pngs\ArtificialIntelligence9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05" y="5011408"/>
            <a:ext cx="712030" cy="71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an\Desktop\科委重大专项\pngs\ArtificialIntelligence9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20" y="1062045"/>
            <a:ext cx="1557701" cy="155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nan\Desktop\科委重大专项\pngs\ArtificialIntelligence9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1974"/>
            <a:ext cx="712030" cy="71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nan\Desktop\科委重大专项\pngs\ArtificialIntelligence9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26" y="4371833"/>
            <a:ext cx="712030" cy="71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肘形连接符 17"/>
          <p:cNvCxnSpPr>
            <a:stCxn id="1028" idx="2"/>
            <a:endCxn id="22" idx="3"/>
          </p:cNvCxnSpPr>
          <p:nvPr/>
        </p:nvCxnSpPr>
        <p:spPr>
          <a:xfrm rot="5400000">
            <a:off x="5116015" y="3782166"/>
            <a:ext cx="2747677" cy="422836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26" idx="3"/>
            <a:endCxn id="1029" idx="1"/>
          </p:cNvCxnSpPr>
          <p:nvPr/>
        </p:nvCxnSpPr>
        <p:spPr>
          <a:xfrm>
            <a:off x="2457015" y="2641863"/>
            <a:ext cx="1560791" cy="1"/>
          </a:xfrm>
          <a:prstGeom prst="straightConnector1">
            <a:avLst/>
          </a:prstGeom>
          <a:ln w="19050">
            <a:prstDash val="dash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898630" y="3598912"/>
            <a:ext cx="1408479" cy="1154832"/>
          </a:xfrm>
          <a:prstGeom prst="straightConnector1">
            <a:avLst/>
          </a:prstGeom>
          <a:ln w="19050">
            <a:prstDash val="dash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>
            <a:stCxn id="21" idx="0"/>
            <a:endCxn id="1029" idx="2"/>
          </p:cNvCxnSpPr>
          <p:nvPr/>
        </p:nvCxnSpPr>
        <p:spPr>
          <a:xfrm flipH="1" flipV="1">
            <a:off x="5237006" y="3861064"/>
            <a:ext cx="1049" cy="1280102"/>
          </a:xfrm>
          <a:prstGeom prst="straightConnector1">
            <a:avLst/>
          </a:prstGeom>
          <a:ln w="19050">
            <a:prstDash val="dash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7" name="TextBox 1026"/>
          <p:cNvSpPr txBox="1"/>
          <p:nvPr/>
        </p:nvSpPr>
        <p:spPr>
          <a:xfrm>
            <a:off x="6680643" y="37846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压缩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3463808" y="41871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云端模式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83412" y="27089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云端模式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75865" y="43738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云端模式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3.4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系统部署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33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8" name="直接连接符 37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5" name="直接连接符 34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1030" grpId="0"/>
      <p:bldP spid="39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3560" y="2134235"/>
            <a:ext cx="8322310" cy="127762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感谢各位领导、</a:t>
            </a:r>
            <a:r>
              <a:rPr lang="zh-CN" altLang="en-US" dirty="0" smtClean="0"/>
              <a:t>各位</a:t>
            </a:r>
            <a:r>
              <a:rPr lang="zh-CN" altLang="zh-CN" dirty="0" smtClean="0"/>
              <a:t>专家</a:t>
            </a:r>
            <a:br>
              <a:rPr lang="zh-CN" altLang="zh-CN" dirty="0" smtClean="0"/>
            </a:br>
            <a:r>
              <a:rPr lang="zh-CN" altLang="zh-CN" dirty="0" smtClean="0"/>
              <a:t>欢迎指正！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7CC-09C0-45EF-8C68-F02213230C5A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37CC-09C0-45EF-8C68-F02213230C5A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4" name="Rectangle 36"/>
          <p:cNvSpPr>
            <a:spLocks noChangeArrowheads="1"/>
          </p:cNvSpPr>
          <p:nvPr/>
        </p:nvSpPr>
        <p:spPr bwMode="auto">
          <a:xfrm>
            <a:off x="0" y="1429743"/>
            <a:ext cx="9145588" cy="3727449"/>
          </a:xfrm>
          <a:prstGeom prst="rect">
            <a:avLst/>
          </a:prstGeom>
          <a:solidFill>
            <a:srgbClr val="006C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1517650" y="1637982"/>
            <a:ext cx="2255837" cy="2265363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Freeform 8"/>
          <p:cNvSpPr/>
          <p:nvPr/>
        </p:nvSpPr>
        <p:spPr bwMode="auto">
          <a:xfrm>
            <a:off x="1406525" y="2760345"/>
            <a:ext cx="2478087" cy="1254125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FFFF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3814762" y="2677795"/>
            <a:ext cx="179388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10"/>
          <p:cNvSpPr>
            <a:spLocks noChangeAspect="1" noChangeArrowheads="1"/>
          </p:cNvSpPr>
          <p:nvPr/>
        </p:nvSpPr>
        <p:spPr bwMode="auto">
          <a:xfrm>
            <a:off x="1314450" y="2677795"/>
            <a:ext cx="177800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0" name="直接连接符 20"/>
          <p:cNvCxnSpPr>
            <a:cxnSpLocks noChangeShapeType="1"/>
          </p:cNvCxnSpPr>
          <p:nvPr/>
        </p:nvCxnSpPr>
        <p:spPr bwMode="auto">
          <a:xfrm>
            <a:off x="1428750" y="4262913"/>
            <a:ext cx="2509837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780791" y="4430107"/>
            <a:ext cx="39352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研究基础和承担单位</a:t>
            </a:r>
            <a:endParaRPr lang="zh-CN" altLang="zh-CN" sz="3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连接符 53"/>
          <p:cNvCxnSpPr>
            <a:cxnSpLocks noChangeShapeType="1"/>
            <a:endCxn id="27" idx="0"/>
          </p:cNvCxnSpPr>
          <p:nvPr/>
        </p:nvCxnSpPr>
        <p:spPr bwMode="auto">
          <a:xfrm>
            <a:off x="5002212" y="2072407"/>
            <a:ext cx="2060" cy="2578087"/>
          </a:xfrm>
          <a:prstGeom prst="line">
            <a:avLst/>
          </a:prstGeom>
          <a:noFill/>
          <a:ln w="12700">
            <a:solidFill>
              <a:srgbClr val="CFDEF3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39"/>
          <p:cNvSpPr>
            <a:spLocks noChangeAspect="1" noChangeArrowheads="1"/>
          </p:cNvSpPr>
          <p:nvPr/>
        </p:nvSpPr>
        <p:spPr bwMode="auto">
          <a:xfrm>
            <a:off x="4932362" y="1916832"/>
            <a:ext cx="144463" cy="14605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0" name="Oval 40"/>
          <p:cNvSpPr>
            <a:spLocks noChangeAspect="1" noChangeArrowheads="1"/>
          </p:cNvSpPr>
          <p:nvPr/>
        </p:nvSpPr>
        <p:spPr bwMode="auto">
          <a:xfrm>
            <a:off x="4932362" y="2569295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1" name="Oval 41"/>
          <p:cNvSpPr>
            <a:spLocks noChangeAspect="1" noChangeArrowheads="1"/>
          </p:cNvSpPr>
          <p:nvPr/>
        </p:nvSpPr>
        <p:spPr bwMode="auto">
          <a:xfrm>
            <a:off x="4932362" y="3324945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1" name="TextBox 58"/>
          <p:cNvSpPr txBox="1">
            <a:spLocks noChangeArrowheads="1"/>
          </p:cNvSpPr>
          <p:nvPr/>
        </p:nvSpPr>
        <p:spPr bwMode="auto">
          <a:xfrm>
            <a:off x="5295900" y="1721810"/>
            <a:ext cx="38481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、研究基础</a:t>
            </a:r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59"/>
          <p:cNvSpPr txBox="1">
            <a:spLocks noChangeArrowheads="1"/>
          </p:cNvSpPr>
          <p:nvPr/>
        </p:nvSpPr>
        <p:spPr bwMode="auto">
          <a:xfrm>
            <a:off x="5295900" y="2415548"/>
            <a:ext cx="38481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项目进度安排</a:t>
            </a: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Box 60"/>
          <p:cNvSpPr txBox="1">
            <a:spLocks noChangeArrowheads="1"/>
          </p:cNvSpPr>
          <p:nvPr/>
        </p:nvSpPr>
        <p:spPr bwMode="auto">
          <a:xfrm>
            <a:off x="5295900" y="3042100"/>
            <a:ext cx="38481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研究团队</a:t>
            </a:r>
          </a:p>
        </p:txBody>
      </p:sp>
      <p:sp>
        <p:nvSpPr>
          <p:cNvPr id="23" name="Oval 41"/>
          <p:cNvSpPr>
            <a:spLocks noChangeAspect="1" noChangeArrowheads="1"/>
          </p:cNvSpPr>
          <p:nvPr/>
        </p:nvSpPr>
        <p:spPr bwMode="auto">
          <a:xfrm>
            <a:off x="4932040" y="3930860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7" name="Oval 41"/>
          <p:cNvSpPr>
            <a:spLocks noChangeAspect="1" noChangeArrowheads="1"/>
          </p:cNvSpPr>
          <p:nvPr/>
        </p:nvSpPr>
        <p:spPr bwMode="auto">
          <a:xfrm>
            <a:off x="4932040" y="4650494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8" name="TextBox 60"/>
          <p:cNvSpPr txBox="1">
            <a:spLocks noChangeArrowheads="1"/>
          </p:cNvSpPr>
          <p:nvPr/>
        </p:nvSpPr>
        <p:spPr bwMode="auto">
          <a:xfrm>
            <a:off x="5295900" y="3762180"/>
            <a:ext cx="384810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、承担单位</a:t>
            </a:r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60"/>
          <p:cNvSpPr txBox="1">
            <a:spLocks noChangeArrowheads="1"/>
          </p:cNvSpPr>
          <p:nvPr/>
        </p:nvSpPr>
        <p:spPr bwMode="auto">
          <a:xfrm>
            <a:off x="5295900" y="4410252"/>
            <a:ext cx="384810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、经济效益和社会效益</a:t>
            </a:r>
            <a:endParaRPr lang="zh-CN" altLang="en-US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utoUpdateAnimBg="0"/>
      <p:bldP spid="28" grpId="0" autoUpdateAnimBg="0"/>
      <p:bldP spid="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43608" y="1268760"/>
          <a:ext cx="684076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研究基础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29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2.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项目进度安排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19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145973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9672" y="462915"/>
            <a:ext cx="56886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承</a:t>
            </a:r>
            <a:r>
              <a:rPr lang="zh-CN" altLang="en-US" sz="2800" b="1" dirty="0">
                <a:solidFill>
                  <a:srgbClr val="006CB5"/>
                </a:solidFill>
              </a:rPr>
              <a:t>担单位简介及合作方式</a:t>
            </a:r>
            <a:endParaRPr lang="zh-CN" altLang="en-US" sz="2800" b="1" dirty="0" smtClean="0">
              <a:solidFill>
                <a:srgbClr val="006CB5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54719" y="548680"/>
            <a:ext cx="7317681" cy="288032"/>
            <a:chOff x="3059606" y="1426042"/>
            <a:chExt cx="3027698" cy="88003"/>
          </a:xfrm>
        </p:grpSpPr>
        <p:grpSp>
          <p:nvGrpSpPr>
            <p:cNvPr id="9" name="组合 8"/>
            <p:cNvGrpSpPr/>
            <p:nvPr/>
          </p:nvGrpSpPr>
          <p:grpSpPr>
            <a:xfrm>
              <a:off x="3059606" y="1426042"/>
              <a:ext cx="502482" cy="88001"/>
              <a:chOff x="2197310" y="5116428"/>
              <a:chExt cx="502482" cy="88001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H="1" flipV="1">
                <a:off x="2197310" y="5154327"/>
                <a:ext cx="502482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2453366" y="5116428"/>
                <a:ext cx="239204" cy="1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2303748" y="5204429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rot="10800000">
              <a:off x="5558494" y="1426043"/>
              <a:ext cx="528810" cy="88002"/>
              <a:chOff x="2170982" y="5104223"/>
              <a:chExt cx="528810" cy="88002"/>
            </a:xfrm>
          </p:grpSpPr>
          <p:cxnSp>
            <p:nvCxnSpPr>
              <p:cNvPr id="11" name="直接连接符 10"/>
              <p:cNvCxnSpPr/>
              <p:nvPr/>
            </p:nvCxnSpPr>
            <p:spPr>
              <a:xfrm rot="10800000">
                <a:off x="2170982" y="5154327"/>
                <a:ext cx="528810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10800000" flipV="1">
                <a:off x="2303748" y="5104223"/>
                <a:ext cx="396044" cy="2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10800000">
                <a:off x="2411760" y="5192225"/>
                <a:ext cx="288032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484784"/>
          <a:ext cx="822960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9526" y="477833"/>
            <a:ext cx="575140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4.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经济效益、社会效益及</a:t>
            </a:r>
            <a:r>
              <a:rPr lang="zh-CN" altLang="en-US" sz="2800" b="1" dirty="0">
                <a:solidFill>
                  <a:srgbClr val="006CB5"/>
                </a:solidFill>
              </a:rPr>
              <a:t>成果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应用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1519" y="549841"/>
            <a:ext cx="8640961" cy="288044"/>
            <a:chOff x="3059606" y="1396710"/>
            <a:chExt cx="3027698" cy="117335"/>
          </a:xfrm>
        </p:grpSpPr>
        <p:grpSp>
          <p:nvGrpSpPr>
            <p:cNvPr id="9" name="组合 8"/>
            <p:cNvGrpSpPr/>
            <p:nvPr/>
          </p:nvGrpSpPr>
          <p:grpSpPr>
            <a:xfrm>
              <a:off x="3059606" y="1396710"/>
              <a:ext cx="502482" cy="117333"/>
              <a:chOff x="2197310" y="5087096"/>
              <a:chExt cx="502482" cy="117333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H="1" flipV="1">
                <a:off x="2197310" y="5154327"/>
                <a:ext cx="502482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2434260" y="5087096"/>
                <a:ext cx="239204" cy="1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2303748" y="5204429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rot="10800000">
              <a:off x="5558494" y="1396710"/>
              <a:ext cx="528810" cy="117335"/>
              <a:chOff x="2170982" y="5104223"/>
              <a:chExt cx="528810" cy="117335"/>
            </a:xfrm>
          </p:grpSpPr>
          <p:cxnSp>
            <p:nvCxnSpPr>
              <p:cNvPr id="11" name="直接连接符 10"/>
              <p:cNvCxnSpPr/>
              <p:nvPr/>
            </p:nvCxnSpPr>
            <p:spPr>
              <a:xfrm rot="10800000">
                <a:off x="2170982" y="5154327"/>
                <a:ext cx="528810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10800000" flipV="1">
                <a:off x="2303748" y="5104223"/>
                <a:ext cx="396044" cy="2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10800000">
                <a:off x="2411760" y="5221558"/>
                <a:ext cx="288032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336"/>
              </p:ext>
            </p:extLst>
          </p:nvPr>
        </p:nvGraphicFramePr>
        <p:xfrm>
          <a:off x="251520" y="764704"/>
          <a:ext cx="440283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3648" y="188640"/>
            <a:ext cx="62663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spc="-1" dirty="0">
                <a:solidFill>
                  <a:srgbClr val="006CB5"/>
                </a:solidFill>
              </a:rPr>
              <a:t>1</a:t>
            </a:r>
            <a:r>
              <a:rPr lang="en-US" altLang="zh-CN" sz="2800" b="1" spc="-1" dirty="0" smtClean="0">
                <a:solidFill>
                  <a:srgbClr val="006CB5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800" b="1" spc="-1" dirty="0" smtClean="0">
                <a:solidFill>
                  <a:srgbClr val="006CB5"/>
                </a:solidFill>
              </a:rPr>
              <a:t>申报单位</a:t>
            </a:r>
            <a:r>
              <a:rPr lang="zh-CN" altLang="en-US" sz="2800" b="1" spc="-1" dirty="0" smtClean="0">
                <a:solidFill>
                  <a:srgbClr val="006CB5"/>
                </a:solidFill>
              </a:rPr>
              <a:t>简介</a:t>
            </a:r>
            <a:endParaRPr lang="zh-CN" altLang="en-US" sz="2800" b="1" dirty="0" smtClean="0">
              <a:solidFill>
                <a:srgbClr val="006CB5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076056" y="3676250"/>
            <a:ext cx="3995935" cy="1552950"/>
            <a:chOff x="0" y="3254728"/>
            <a:chExt cx="4139951" cy="1552950"/>
          </a:xfrm>
        </p:grpSpPr>
        <p:sp>
          <p:nvSpPr>
            <p:cNvPr id="22" name="矩形 21"/>
            <p:cNvSpPr/>
            <p:nvPr/>
          </p:nvSpPr>
          <p:spPr>
            <a:xfrm>
              <a:off x="0" y="3254728"/>
              <a:ext cx="4139951" cy="15529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矩形 22"/>
            <p:cNvSpPr/>
            <p:nvPr/>
          </p:nvSpPr>
          <p:spPr>
            <a:xfrm>
              <a:off x="0" y="3254728"/>
              <a:ext cx="4139951" cy="15529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306" tIns="354076" rIns="321306" bIns="120904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400" b="1" spc="-1" dirty="0">
                  <a:solidFill>
                    <a:srgbClr val="006CB5"/>
                  </a:solidFill>
                  <a:latin typeface="Calibri" panose="020F0502020204030204"/>
                  <a:ea typeface="DejaVu Sans"/>
                </a:rPr>
                <a:t>因诺微：</a:t>
              </a:r>
              <a:r>
                <a:rPr lang="zh-CN" altLang="en-US" sz="1400" b="1" spc="-1" dirty="0" smtClean="0">
                  <a:solidFill>
                    <a:srgbClr val="006CB5"/>
                  </a:solidFill>
                  <a:latin typeface="Calibri" panose="020F0502020204030204"/>
                  <a:ea typeface="DejaVu Sans"/>
                </a:rPr>
                <a:t>负责总体项目管理</a:t>
              </a:r>
              <a:r>
                <a:rPr lang="zh-CN" altLang="en-US" sz="1400" b="1" spc="-1" dirty="0">
                  <a:solidFill>
                    <a:srgbClr val="006CB5"/>
                  </a:solidFill>
                  <a:latin typeface="Calibri" panose="020F0502020204030204"/>
                  <a:ea typeface="DejaVu Sans"/>
                </a:rPr>
                <a:t>，硬件平台研发，系统开发等工作</a:t>
              </a:r>
              <a:endParaRPr lang="en-US" altLang="zh-CN" sz="1400" b="1" spc="-1" dirty="0">
                <a:solidFill>
                  <a:srgbClr val="006CB5"/>
                </a:solidFill>
                <a:latin typeface="Calibri" panose="020F0502020204030204"/>
                <a:ea typeface="DejaVu Sans"/>
              </a:endParaRP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400" b="1" spc="-1" dirty="0">
                  <a:solidFill>
                    <a:srgbClr val="006CB5"/>
                  </a:solidFill>
                  <a:latin typeface="Calibri" panose="020F0502020204030204"/>
                  <a:ea typeface="DejaVu Sans"/>
                </a:rPr>
                <a:t>慧言：负责理论分析，关键模型</a:t>
              </a:r>
              <a:r>
                <a:rPr lang="zh-CN" altLang="en-US" sz="1400" b="1" spc="-1" dirty="0" smtClean="0">
                  <a:solidFill>
                    <a:srgbClr val="006CB5"/>
                  </a:solidFill>
                  <a:latin typeface="Calibri" panose="020F0502020204030204"/>
                  <a:ea typeface="DejaVu Sans"/>
                </a:rPr>
                <a:t>推导等</a:t>
              </a:r>
              <a:r>
                <a:rPr lang="zh-CN" altLang="en-US" sz="1400" b="1" spc="-1" dirty="0">
                  <a:solidFill>
                    <a:srgbClr val="006CB5"/>
                  </a:solidFill>
                  <a:latin typeface="Calibri" panose="020F0502020204030204"/>
                  <a:ea typeface="DejaVu Sans"/>
                </a:rPr>
                <a:t>工作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48368" y="3573016"/>
            <a:ext cx="2797155" cy="354154"/>
            <a:chOff x="206997" y="3003808"/>
            <a:chExt cx="2897966" cy="501840"/>
          </a:xfrm>
        </p:grpSpPr>
        <p:sp>
          <p:nvSpPr>
            <p:cNvPr id="20" name="圆角矩形 19"/>
            <p:cNvSpPr/>
            <p:nvPr/>
          </p:nvSpPr>
          <p:spPr>
            <a:xfrm>
              <a:off x="206997" y="3003808"/>
              <a:ext cx="2897966" cy="501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圆角矩形 6"/>
            <p:cNvSpPr/>
            <p:nvPr/>
          </p:nvSpPr>
          <p:spPr>
            <a:xfrm>
              <a:off x="231495" y="3028306"/>
              <a:ext cx="2848970" cy="4528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536" tIns="0" rIns="109536" bIns="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kern="1200" dirty="0" smtClean="0"/>
                <a:t>合作方式与分工</a:t>
              </a:r>
              <a:endParaRPr lang="en-US" altLang="zh-CN" sz="1700" kern="1200" dirty="0" smtClean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04048" y="1087632"/>
            <a:ext cx="4067943" cy="2212184"/>
            <a:chOff x="0" y="1503643"/>
            <a:chExt cx="4139951" cy="2356200"/>
          </a:xfrm>
        </p:grpSpPr>
        <p:sp>
          <p:nvSpPr>
            <p:cNvPr id="28" name="矩形 27"/>
            <p:cNvSpPr/>
            <p:nvPr/>
          </p:nvSpPr>
          <p:spPr>
            <a:xfrm>
              <a:off x="0" y="1503643"/>
              <a:ext cx="4139951" cy="23562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矩形 28"/>
            <p:cNvSpPr/>
            <p:nvPr/>
          </p:nvSpPr>
          <p:spPr>
            <a:xfrm>
              <a:off x="0" y="1503643"/>
              <a:ext cx="4139951" cy="2356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306" tIns="354076" rIns="321306" bIns="120904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400" b="1" spc="-1" dirty="0" smtClean="0">
                  <a:solidFill>
                    <a:srgbClr val="006CB5"/>
                  </a:solidFill>
                  <a:latin typeface="Calibri" panose="020F0502020204030204"/>
                  <a:ea typeface="DejaVu Sans"/>
                </a:rPr>
                <a:t>依托天津大学，在</a:t>
              </a:r>
              <a:r>
                <a:rPr lang="zh-CN" altLang="en-US" sz="1400" b="1" spc="-1" dirty="0">
                  <a:solidFill>
                    <a:srgbClr val="006CB5"/>
                  </a:solidFill>
                  <a:latin typeface="Calibri" panose="020F0502020204030204"/>
                  <a:ea typeface="DejaVu Sans"/>
                </a:rPr>
                <a:t>复杂环境下的语音识别、声纹识别</a:t>
              </a:r>
              <a:r>
                <a:rPr lang="zh-CN" altLang="en-US" sz="1400" b="1" spc="-1" dirty="0" smtClean="0">
                  <a:solidFill>
                    <a:srgbClr val="006CB5"/>
                  </a:solidFill>
                  <a:latin typeface="Calibri" panose="020F0502020204030204"/>
                  <a:ea typeface="DejaVu Sans"/>
                </a:rPr>
                <a:t>、语音</a:t>
              </a:r>
              <a:r>
                <a:rPr lang="zh-CN" altLang="en-US" sz="1400" b="1" spc="-1" dirty="0">
                  <a:solidFill>
                    <a:srgbClr val="006CB5"/>
                  </a:solidFill>
                  <a:latin typeface="Calibri" panose="020F0502020204030204"/>
                  <a:ea typeface="DejaVu Sans"/>
                </a:rPr>
                <a:t>交互、人工智能等领域积累了丰富的经验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400" b="1" spc="-1" dirty="0">
                  <a:solidFill>
                    <a:srgbClr val="006CB5"/>
                  </a:solidFill>
                  <a:latin typeface="Calibri" panose="020F0502020204030204"/>
                  <a:ea typeface="DejaVu Sans"/>
                </a:rPr>
                <a:t>公司致力于发展成为国内外主要的智能语音科技公司之一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89443" y="836712"/>
            <a:ext cx="2982956" cy="360040"/>
            <a:chOff x="206997" y="1252723"/>
            <a:chExt cx="3035759" cy="360040"/>
          </a:xfrm>
        </p:grpSpPr>
        <p:sp>
          <p:nvSpPr>
            <p:cNvPr id="26" name="圆角矩形 25"/>
            <p:cNvSpPr/>
            <p:nvPr/>
          </p:nvSpPr>
          <p:spPr>
            <a:xfrm>
              <a:off x="206997" y="1252723"/>
              <a:ext cx="2897966" cy="3600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圆角矩形 6"/>
            <p:cNvSpPr/>
            <p:nvPr/>
          </p:nvSpPr>
          <p:spPr>
            <a:xfrm>
              <a:off x="231494" y="1277221"/>
              <a:ext cx="3011262" cy="3355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536" tIns="0" rIns="109536" bIns="0" numCol="1" spcCol="1270" anchor="ctr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700" kern="1200" dirty="0" smtClean="0"/>
                <a:t>慧言科技（天津）有限公司</a:t>
              </a:r>
              <a:endParaRPr lang="zh-CN" altLang="en-US" sz="1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9720" y="1406432"/>
            <a:ext cx="8223840" cy="4758872"/>
            <a:chOff x="459720" y="1627560"/>
            <a:chExt cx="8223840" cy="4470840"/>
          </a:xfrm>
        </p:grpSpPr>
        <p:sp>
          <p:nvSpPr>
            <p:cNvPr id="203" name="CustomShape 2"/>
            <p:cNvSpPr/>
            <p:nvPr/>
          </p:nvSpPr>
          <p:spPr>
            <a:xfrm>
              <a:off x="459720" y="1627560"/>
              <a:ext cx="2506680" cy="100224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2200" tIns="81360" rIns="142200" bIns="8136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alibri" panose="020F0502020204030204"/>
                  <a:ea typeface="DejaVu Sans"/>
                </a:rPr>
                <a:t>项目负责人齐心</a:t>
              </a:r>
              <a:endParaRPr lang="en-US" sz="2000" b="0" strike="noStrike" spc="-1">
                <a:latin typeface="Arial" panose="020B0604020202020204"/>
              </a:endParaRPr>
            </a:p>
          </p:txBody>
        </p:sp>
        <p:sp>
          <p:nvSpPr>
            <p:cNvPr id="204" name="CustomShape 3"/>
            <p:cNvSpPr/>
            <p:nvPr/>
          </p:nvSpPr>
          <p:spPr>
            <a:xfrm>
              <a:off x="459720" y="2630520"/>
              <a:ext cx="2506680" cy="3467880"/>
            </a:xfrm>
            <a:prstGeom prst="rect">
              <a:avLst/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5320" tIns="85320" rIns="113760" bIns="128160"/>
            <a:lstStyle/>
            <a:p>
              <a:pPr marL="171450" lvl="1" indent="-170815">
                <a:lnSpc>
                  <a:spcPct val="90000"/>
                </a:lnSpc>
                <a:spcAft>
                  <a:spcPts val="240"/>
                </a:spcAft>
                <a:buClr>
                  <a:srgbClr val="000000"/>
                </a:buClr>
                <a:buFont typeface="Symbol" panose="05050102010706020507"/>
                <a:buChar char=""/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天津市“1-3-1”创新型人才</a:t>
              </a:r>
              <a:endParaRPr lang="en-US" sz="1600" b="0" strike="noStrike" spc="-1" dirty="0">
                <a:latin typeface="Arial" panose="020B0604020202020204"/>
              </a:endParaRPr>
            </a:p>
            <a:p>
              <a:pPr marL="171450" lvl="1" indent="-170815">
                <a:lnSpc>
                  <a:spcPct val="90000"/>
                </a:lnSpc>
                <a:spcAft>
                  <a:spcPts val="240"/>
                </a:spcAft>
                <a:buClr>
                  <a:srgbClr val="000000"/>
                </a:buClr>
                <a:buFont typeface="Symbol" panose="05050102010706020507"/>
                <a:buChar char=""/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IEEE 802.16m国际标准化会议分会主席，3GPP LTE国际标准化会议RAN1代表</a:t>
              </a:r>
              <a:endParaRPr lang="en-US" sz="1600" b="0" strike="noStrike" spc="-1" dirty="0">
                <a:latin typeface="Arial" panose="020B0604020202020204"/>
              </a:endParaRPr>
            </a:p>
            <a:p>
              <a:pPr marL="171450" lvl="1" indent="-170815">
                <a:lnSpc>
                  <a:spcPct val="90000"/>
                </a:lnSpc>
                <a:spcAft>
                  <a:spcPts val="240"/>
                </a:spcAft>
                <a:buClr>
                  <a:srgbClr val="000000"/>
                </a:buClr>
                <a:buFont typeface="Symbol" panose="05050102010706020507"/>
                <a:buChar char=""/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诺基亚西门子2008年度“全球最佳发明人”</a:t>
              </a:r>
              <a:endParaRPr lang="en-US" sz="1600" b="0" strike="noStrike" spc="-1" dirty="0">
                <a:latin typeface="Arial" panose="020B0604020202020204"/>
              </a:endParaRPr>
            </a:p>
            <a:p>
              <a:pPr marL="171450" lvl="1" indent="-170815">
                <a:lnSpc>
                  <a:spcPct val="90000"/>
                </a:lnSpc>
                <a:spcAft>
                  <a:spcPts val="240"/>
                </a:spcAft>
                <a:buClr>
                  <a:srgbClr val="000000"/>
                </a:buClr>
                <a:buFont typeface="Symbol" panose="05050102010706020507"/>
                <a:buChar char=""/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移动通信、</a:t>
              </a:r>
              <a:r>
                <a:rPr lang="en-US" sz="1600" b="0" strike="noStrike" spc="-1" dirty="0" err="1" smtClean="0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人工智能领域内专家</a:t>
              </a:r>
              <a:endParaRPr lang="en-US" sz="1600" b="0" strike="noStrike" spc="-1" dirty="0">
                <a:latin typeface="Arial" panose="020B0604020202020204"/>
              </a:endParaRPr>
            </a:p>
          </p:txBody>
        </p:sp>
        <p:sp>
          <p:nvSpPr>
            <p:cNvPr id="205" name="CustomShape 4"/>
            <p:cNvSpPr/>
            <p:nvPr/>
          </p:nvSpPr>
          <p:spPr>
            <a:xfrm>
              <a:off x="3318120" y="1627560"/>
              <a:ext cx="2506680" cy="100224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2200" tIns="81360" rIns="142200" bIns="8136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en-US" sz="2000" b="0" strike="noStrike" spc="-1">
                  <a:solidFill>
                    <a:srgbClr val="FFFFFF"/>
                  </a:solidFill>
                  <a:latin typeface="Calibri" panose="020F0502020204030204"/>
                  <a:ea typeface="DejaVu Sans"/>
                </a:rPr>
                <a:t>首席科学家党建武</a:t>
              </a:r>
              <a:endParaRPr lang="en-US" sz="2000" b="0" strike="noStrike" spc="-1">
                <a:latin typeface="Arial" panose="020B0604020202020204"/>
              </a:endParaRPr>
            </a:p>
          </p:txBody>
        </p:sp>
        <p:sp>
          <p:nvSpPr>
            <p:cNvPr id="206" name="CustomShape 5"/>
            <p:cNvSpPr/>
            <p:nvPr/>
          </p:nvSpPr>
          <p:spPr>
            <a:xfrm>
              <a:off x="3318120" y="2630520"/>
              <a:ext cx="2506680" cy="3467880"/>
            </a:xfrm>
            <a:prstGeom prst="rect">
              <a:avLst/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5320" tIns="85320" rIns="113760" bIns="128160"/>
            <a:lstStyle/>
            <a:p>
              <a:pPr marL="171450" lvl="1" indent="-170815">
                <a:lnSpc>
                  <a:spcPct val="90000"/>
                </a:lnSpc>
                <a:spcAft>
                  <a:spcPts val="240"/>
                </a:spcAft>
                <a:buClr>
                  <a:srgbClr val="000000"/>
                </a:buClr>
                <a:buFont typeface="Symbol" panose="05050102010706020507"/>
                <a:buChar char=""/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国家千人计划特聘专家</a:t>
              </a:r>
              <a:endParaRPr lang="en-US" sz="1600" b="0" strike="noStrike" spc="-1" dirty="0">
                <a:latin typeface="Arial" panose="020B0604020202020204"/>
              </a:endParaRPr>
            </a:p>
            <a:p>
              <a:pPr marL="171450" lvl="1" indent="-170815">
                <a:lnSpc>
                  <a:spcPct val="90000"/>
                </a:lnSpc>
                <a:spcAft>
                  <a:spcPts val="240"/>
                </a:spcAft>
                <a:buClr>
                  <a:srgbClr val="000000"/>
                </a:buClr>
                <a:buFont typeface="Symbol" panose="05050102010706020507"/>
                <a:buChar char=""/>
              </a:pPr>
              <a:r>
                <a:rPr lang="en-US" sz="1600" b="0" strike="noStrike" spc="-1" dirty="0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973</a:t>
              </a:r>
              <a:r>
                <a:rPr lang="en-US" sz="1600" b="0" strike="noStrike" spc="-1" dirty="0" smtClean="0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项目首席科学家</a:t>
              </a:r>
            </a:p>
            <a:p>
              <a:pPr marL="171450" lvl="1" indent="-170815">
                <a:lnSpc>
                  <a:spcPct val="90000"/>
                </a:lnSpc>
                <a:spcAft>
                  <a:spcPts val="240"/>
                </a:spcAft>
                <a:buClr>
                  <a:srgbClr val="000000"/>
                </a:buClr>
                <a:buFont typeface="Symbol" panose="05050102010706020507"/>
                <a:buChar char=""/>
              </a:pPr>
              <a:r>
                <a:rPr lang="en-US" sz="1600" b="0" strike="noStrike" spc="-1" dirty="0" err="1" smtClean="0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中国计算机学会语音对话与听觉专委会主任</a:t>
              </a:r>
              <a:endParaRPr lang="en-US" sz="1600" b="0" strike="noStrike" spc="-1" dirty="0">
                <a:latin typeface="Arial" panose="020B0604020202020204"/>
              </a:endParaRPr>
            </a:p>
            <a:p>
              <a:pPr marL="171450" lvl="1" indent="-170815">
                <a:lnSpc>
                  <a:spcPct val="90000"/>
                </a:lnSpc>
                <a:spcAft>
                  <a:spcPts val="240"/>
                </a:spcAft>
                <a:buClr>
                  <a:srgbClr val="000000"/>
                </a:buClr>
                <a:buFont typeface="Symbol" panose="05050102010706020507"/>
                <a:buChar char=""/>
              </a:pPr>
              <a:r>
                <a:rPr lang="en-US" sz="1600" b="0" strike="noStrike" spc="-1" dirty="0" err="1" smtClean="0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天津大学计算机学院前任院长</a:t>
              </a:r>
              <a:endParaRPr lang="en-US" sz="1600" b="0" strike="noStrike" spc="-1" dirty="0">
                <a:latin typeface="Arial" panose="020B0604020202020204"/>
              </a:endParaRPr>
            </a:p>
          </p:txBody>
        </p:sp>
        <p:sp>
          <p:nvSpPr>
            <p:cNvPr id="207" name="CustomShape 6"/>
            <p:cNvSpPr/>
            <p:nvPr/>
          </p:nvSpPr>
          <p:spPr>
            <a:xfrm>
              <a:off x="6176880" y="1627560"/>
              <a:ext cx="2506680" cy="100224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2200" tIns="81360" rIns="142200" bIns="81360" anchor="ctr"/>
            <a:lstStyle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lang="zh-CN" altLang="en-US" sz="2000" spc="-1" dirty="0" smtClean="0">
                  <a:solidFill>
                    <a:srgbClr val="FFFFFF"/>
                  </a:solidFill>
                  <a:latin typeface="Calibri" panose="020F0502020204030204"/>
                </a:rPr>
                <a:t>过往成绩</a:t>
              </a:r>
              <a:endParaRPr lang="en-US" sz="2000" b="0" strike="noStrike" spc="-1" dirty="0">
                <a:latin typeface="Arial" panose="020B0604020202020204"/>
              </a:endParaRPr>
            </a:p>
          </p:txBody>
        </p:sp>
        <p:sp>
          <p:nvSpPr>
            <p:cNvPr id="208" name="CustomShape 7"/>
            <p:cNvSpPr/>
            <p:nvPr/>
          </p:nvSpPr>
          <p:spPr>
            <a:xfrm>
              <a:off x="6176880" y="2630520"/>
              <a:ext cx="2506680" cy="3467880"/>
            </a:xfrm>
            <a:prstGeom prst="rect">
              <a:avLst/>
            </a:prstGeom>
            <a:solidFill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5320" tIns="85320" rIns="113760" bIns="128160"/>
            <a:lstStyle/>
            <a:p>
              <a:pPr marL="171450" lvl="1" indent="-170815">
                <a:lnSpc>
                  <a:spcPct val="90000"/>
                </a:lnSpc>
                <a:spcAft>
                  <a:spcPts val="240"/>
                </a:spcAft>
                <a:buClr>
                  <a:srgbClr val="000000"/>
                </a:buClr>
                <a:buFont typeface="Symbol" panose="05050102010706020507"/>
                <a:buChar char=""/>
              </a:pPr>
              <a:r>
                <a:rPr lang="en-US" sz="1600" b="0" strike="noStrike" spc="-1" dirty="0" err="1" smtClean="0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反声纹欺骗国际标准评测</a:t>
              </a:r>
              <a:r>
                <a:rPr lang="en-US" sz="1600" b="0" strike="noStrike" spc="-1" dirty="0" err="1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Anti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-spoofing 2015中获得国际第二</a:t>
              </a:r>
              <a:endParaRPr lang="en-US" sz="1600" b="0" strike="noStrike" spc="-1" dirty="0">
                <a:latin typeface="Arial" panose="020B0604020202020204"/>
              </a:endParaRPr>
            </a:p>
            <a:p>
              <a:pPr marL="171450" lvl="1" indent="-170815">
                <a:lnSpc>
                  <a:spcPct val="90000"/>
                </a:lnSpc>
                <a:spcAft>
                  <a:spcPts val="240"/>
                </a:spcAft>
                <a:buClr>
                  <a:srgbClr val="000000"/>
                </a:buClr>
                <a:buFont typeface="Symbol" panose="05050102010706020507"/>
                <a:buChar char=""/>
              </a:pPr>
              <a:r>
                <a:rPr lang="en-US" sz="1600" b="0" strike="noStrike" spc="-1" dirty="0" err="1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复杂环境下的语音识别国际评测比赛CHiME</a:t>
              </a:r>
              <a:r>
                <a:rPr lang="en-US" sz="1600" b="0" strike="noStrike" spc="-1" dirty="0">
                  <a:solidFill>
                    <a:srgbClr val="000000"/>
                  </a:solidFill>
                  <a:latin typeface="Calibri" panose="020F0502020204030204"/>
                  <a:ea typeface="DejaVu Sans"/>
                </a:rPr>
                <a:t> 2015中获得全球第四</a:t>
              </a:r>
              <a:endParaRPr lang="en-US" sz="1600" b="0" strike="noStrike" spc="-1" dirty="0">
                <a:latin typeface="Arial" panose="020B0604020202020204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10" name="CustomShape 9"/>
          <p:cNvSpPr/>
          <p:nvPr/>
        </p:nvSpPr>
        <p:spPr>
          <a:xfrm>
            <a:off x="6553080" y="645084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763BF-80F1-48C0-AC4D-514958DE2F64}" type="slidenum">
              <a:rPr lang="en-US" sz="1200" b="1" strike="noStrike" spc="-1">
                <a:solidFill>
                  <a:srgbClr val="F2F2F2"/>
                </a:solidFill>
                <a:latin typeface="Calibri" panose="020F0502020204030204"/>
              </a:rPr>
              <a:pPr algn="r">
                <a:lnSpc>
                  <a:spcPct val="100000"/>
                </a:lnSpc>
              </a:pPr>
              <a:t>4</a:t>
            </a:fld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211" name="CustomShape 10"/>
          <p:cNvSpPr/>
          <p:nvPr/>
        </p:nvSpPr>
        <p:spPr>
          <a:xfrm>
            <a:off x="3420000" y="645084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44E4C204-1131-4683-9EF2-173BA93F50B9}" type="datetime1">
              <a:rPr lang="en-US" sz="1200" b="1" strike="noStrike" spc="-1">
                <a:solidFill>
                  <a:srgbClr val="F2F2F2"/>
                </a:solidFill>
                <a:latin typeface="Calibri" panose="020F0502020204030204"/>
              </a:rPr>
              <a:pPr algn="ctr">
                <a:lnSpc>
                  <a:spcPct val="100000"/>
                </a:lnSpc>
              </a:pPr>
              <a:t>11/27/2018</a:t>
            </a:fld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2045" y="404664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006CB5"/>
                </a:solidFill>
              </a:rPr>
              <a:t>2</a:t>
            </a:r>
            <a:r>
              <a:rPr lang="en-US" altLang="zh-CN" sz="2800" b="1" dirty="0" smtClean="0">
                <a:solidFill>
                  <a:srgbClr val="006CB5"/>
                </a:solidFill>
              </a:rPr>
              <a:t>. </a:t>
            </a:r>
            <a:r>
              <a:rPr lang="zh-CN" altLang="en-US" sz="2800" b="1" dirty="0">
                <a:solidFill>
                  <a:srgbClr val="006CB5"/>
                </a:solidFill>
              </a:rPr>
              <a:t>项目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团队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763688" y="490429"/>
            <a:ext cx="5184575" cy="288032"/>
            <a:chOff x="2770000" y="1384504"/>
            <a:chExt cx="3580582" cy="158874"/>
          </a:xfrm>
        </p:grpSpPr>
        <p:grpSp>
          <p:nvGrpSpPr>
            <p:cNvPr id="25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27" name="直接连接符 26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9300" y="1268760"/>
            <a:ext cx="78411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06CB5"/>
                </a:solidFill>
                <a:latin typeface="+mn-ea"/>
              </a:rPr>
              <a:t>    </a:t>
            </a:r>
            <a:endParaRPr lang="en-US" altLang="zh-CN" sz="2400" spc="-1" dirty="0"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>
                <a:solidFill>
                  <a:srgbClr val="006CB5"/>
                </a:solidFill>
              </a:rPr>
              <a:t>3</a:t>
            </a:r>
            <a:r>
              <a:rPr lang="en-US" altLang="zh-CN" sz="2800" b="1" dirty="0" smtClean="0">
                <a:solidFill>
                  <a:srgbClr val="006CB5"/>
                </a:solidFill>
              </a:rPr>
              <a:t>. </a:t>
            </a:r>
            <a:r>
              <a:rPr lang="zh-CN" altLang="en-US" sz="2800" b="1" dirty="0">
                <a:solidFill>
                  <a:srgbClr val="006CB5"/>
                </a:solidFill>
              </a:rPr>
              <a:t>项目背景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及研究目标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27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693808187"/>
              </p:ext>
            </p:extLst>
          </p:nvPr>
        </p:nvGraphicFramePr>
        <p:xfrm>
          <a:off x="827584" y="1052736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 dirty="0"/>
          </a:p>
        </p:txBody>
      </p:sp>
      <p:sp>
        <p:nvSpPr>
          <p:cNvPr id="15" name="等腰三角形 21"/>
          <p:cNvSpPr/>
          <p:nvPr/>
        </p:nvSpPr>
        <p:spPr bwMode="auto">
          <a:xfrm rot="16200000" flipH="1">
            <a:off x="4484108" y="2385701"/>
            <a:ext cx="2128944" cy="2167756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108" tIns="33554" rIns="67108" bIns="33554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等腰三角形 21"/>
          <p:cNvSpPr/>
          <p:nvPr/>
        </p:nvSpPr>
        <p:spPr bwMode="auto">
          <a:xfrm rot="5400000">
            <a:off x="2385047" y="2385701"/>
            <a:ext cx="2128944" cy="2167756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67108" tIns="33554" rIns="67108" bIns="33554" anchor="ctr"/>
          <a:lstStyle/>
          <a:p>
            <a:pPr>
              <a:defRPr/>
            </a:pPr>
            <a:endParaRPr lang="zh-CN" altLang="en-US" sz="1100" kern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366981" y="2227525"/>
            <a:ext cx="2672264" cy="2684762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108" tIns="33554" rIns="67108" bIns="33554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965921" y="2227525"/>
            <a:ext cx="2673427" cy="2684762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108" tIns="33554" rIns="67108" bIns="33554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微软雅黑" panose="020B0503020204020204" charset="-122"/>
            </a:endParaRPr>
          </a:p>
        </p:txBody>
      </p: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flipH="1" flipV="1">
            <a:off x="3170816" y="2830571"/>
            <a:ext cx="411480" cy="23864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 flipH="1">
            <a:off x="2942026" y="3489292"/>
            <a:ext cx="432585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 flipH="1">
            <a:off x="3130769" y="3841501"/>
            <a:ext cx="412817" cy="23306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5475964" y="3857639"/>
            <a:ext cx="388397" cy="233066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5669141" y="3486955"/>
            <a:ext cx="432585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 flipV="1">
            <a:off x="5459826" y="2822503"/>
            <a:ext cx="405781" cy="251513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25" name="组合 24"/>
          <p:cNvGrpSpPr/>
          <p:nvPr/>
        </p:nvGrpSpPr>
        <p:grpSpPr>
          <a:xfrm>
            <a:off x="3733348" y="2719381"/>
            <a:ext cx="1541958" cy="1549171"/>
            <a:chOff x="5014912" y="2584450"/>
            <a:chExt cx="2105025" cy="2105025"/>
          </a:xfrm>
        </p:grpSpPr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rgbClr val="006CB5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16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Impact" panose="020B0806030902050204" pitchFamily="34" charset="0"/>
                  <a:ea typeface="微软雅黑" panose="020B0503020204020204" charset="-122"/>
                </a:rPr>
                <a:t>应用前景</a:t>
              </a:r>
            </a:p>
          </p:txBody>
        </p:sp>
      </p:grp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2405049" y="2266763"/>
            <a:ext cx="726791" cy="730189"/>
          </a:xfrm>
          <a:prstGeom prst="ellipse">
            <a:avLst/>
          </a:prstGeom>
          <a:solidFill>
            <a:srgbClr val="006CB5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安防领域</a:t>
            </a: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5933441" y="2204864"/>
            <a:ext cx="726791" cy="731358"/>
          </a:xfrm>
          <a:prstGeom prst="ellipse">
            <a:avLst/>
          </a:prstGeom>
          <a:solidFill>
            <a:srgbClr val="006CB5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智能家居</a:t>
            </a: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6267230" y="3150485"/>
            <a:ext cx="727953" cy="731358"/>
          </a:xfrm>
          <a:prstGeom prst="ellipse">
            <a:avLst/>
          </a:prstGeom>
          <a:solidFill>
            <a:srgbClr val="006CB5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无人驾驶</a:t>
            </a:r>
          </a:p>
        </p:txBody>
      </p:sp>
      <p:sp>
        <p:nvSpPr>
          <p:cNvPr id="31" name="Oval 19"/>
          <p:cNvSpPr>
            <a:spLocks noChangeArrowheads="1"/>
          </p:cNvSpPr>
          <p:nvPr/>
        </p:nvSpPr>
        <p:spPr bwMode="auto">
          <a:xfrm>
            <a:off x="5973024" y="3989327"/>
            <a:ext cx="727953" cy="731358"/>
          </a:xfrm>
          <a:prstGeom prst="ellipse">
            <a:avLst/>
          </a:prstGeom>
          <a:solidFill>
            <a:srgbClr val="006CB5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机器人</a:t>
            </a:r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2054169" y="3122446"/>
            <a:ext cx="727953" cy="731358"/>
          </a:xfrm>
          <a:prstGeom prst="ellipse">
            <a:avLst/>
          </a:prstGeom>
          <a:solidFill>
            <a:srgbClr val="006CB5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金融领域</a:t>
            </a:r>
          </a:p>
        </p:txBody>
      </p:sp>
      <p:sp>
        <p:nvSpPr>
          <p:cNvPr id="33" name="Oval 19"/>
          <p:cNvSpPr>
            <a:spLocks noChangeArrowheads="1"/>
          </p:cNvSpPr>
          <p:nvPr/>
        </p:nvSpPr>
        <p:spPr bwMode="auto">
          <a:xfrm>
            <a:off x="2351864" y="3984653"/>
            <a:ext cx="727953" cy="731358"/>
          </a:xfrm>
          <a:prstGeom prst="ellipse">
            <a:avLst/>
          </a:prstGeom>
          <a:solidFill>
            <a:srgbClr val="006CB5"/>
          </a:solidFill>
          <a:ln w="9525">
            <a:noFill/>
            <a:round/>
          </a:ln>
          <a:effectLst/>
        </p:spPr>
        <p:txBody>
          <a:bodyPr lIns="67108" tIns="33554" rIns="67108" bIns="33554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教育领域</a:t>
            </a:r>
          </a:p>
        </p:txBody>
      </p:sp>
      <p:sp>
        <p:nvSpPr>
          <p:cNvPr id="45" name="TextBox 32"/>
          <p:cNvSpPr txBox="1"/>
          <p:nvPr/>
        </p:nvSpPr>
        <p:spPr>
          <a:xfrm>
            <a:off x="6852285" y="1412776"/>
            <a:ext cx="1659255" cy="1160755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科技化的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社会环境下，住宅内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家电智能语音控制需求大增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34"/>
          <p:cNvSpPr txBox="1"/>
          <p:nvPr/>
        </p:nvSpPr>
        <p:spPr>
          <a:xfrm>
            <a:off x="7247890" y="2916317"/>
            <a:ext cx="1577975" cy="1160755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随着无人驾驶的落地，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智能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汽车需要语音识别技术，实现智能控制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35"/>
          <p:cNvSpPr txBox="1"/>
          <p:nvPr/>
        </p:nvSpPr>
        <p:spPr>
          <a:xfrm>
            <a:off x="6852920" y="4508448"/>
            <a:ext cx="1658620" cy="1440832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智能机器人的最基本需求是交互，需要语音识别和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自然语言理解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技术为其赋能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TextBox 32"/>
          <p:cNvSpPr txBox="1"/>
          <p:nvPr/>
        </p:nvSpPr>
        <p:spPr>
          <a:xfrm>
            <a:off x="827584" y="1484784"/>
            <a:ext cx="1486535" cy="880678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与我司的主营设备完美融合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，提高实用性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32"/>
          <p:cNvSpPr txBox="1"/>
          <p:nvPr/>
        </p:nvSpPr>
        <p:spPr>
          <a:xfrm>
            <a:off x="304800" y="2852936"/>
            <a:ext cx="1549400" cy="1160755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金融领域、营业厅等领域，需要安全稳定的身份验证以保障安全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32"/>
          <p:cNvSpPr txBox="1"/>
          <p:nvPr/>
        </p:nvSpPr>
        <p:spPr>
          <a:xfrm>
            <a:off x="748665" y="4365104"/>
            <a:ext cx="1486535" cy="1160755"/>
          </a:xfrm>
          <a:prstGeom prst="rect">
            <a:avLst/>
          </a:prstGeom>
          <a:noFill/>
        </p:spPr>
        <p:txBody>
          <a:bodyPr wrap="square" lIns="67108" tIns="33554" rIns="67108" bIns="3355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应用于教育领域配合教师及家长进行适龄学生辅助教育。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4.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市场需求</a:t>
            </a:r>
            <a:r>
              <a:rPr lang="zh-CN" altLang="en-US" sz="2800" b="1" dirty="0">
                <a:solidFill>
                  <a:srgbClr val="006CB5"/>
                </a:solidFill>
              </a:rPr>
              <a:t>情况</a:t>
            </a:r>
            <a:endParaRPr lang="zh-CN" altLang="en-US" sz="2800" b="1" dirty="0" smtClean="0">
              <a:solidFill>
                <a:srgbClr val="006CB5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19672" y="548680"/>
            <a:ext cx="5688632" cy="288032"/>
            <a:chOff x="2770000" y="1384504"/>
            <a:chExt cx="3580582" cy="158874"/>
          </a:xfrm>
        </p:grpSpPr>
        <p:grpSp>
          <p:nvGrpSpPr>
            <p:cNvPr id="41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49" name="直接连接符 48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43" name="直接连接符 42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8" grpId="0"/>
      <p:bldP spid="52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0112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19872" y="4011165"/>
            <a:ext cx="2133600" cy="365125"/>
          </a:xfrm>
        </p:spPr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-1270" y="1463675"/>
            <a:ext cx="9145588" cy="3727449"/>
          </a:xfrm>
          <a:prstGeom prst="rect">
            <a:avLst/>
          </a:prstGeom>
          <a:solidFill>
            <a:srgbClr val="006CB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517650" y="1637982"/>
            <a:ext cx="2255837" cy="2265363"/>
          </a:xfrm>
          <a:prstGeom prst="ellipse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1406525" y="2760345"/>
            <a:ext cx="2478087" cy="1254125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FFFF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14762" y="2677795"/>
            <a:ext cx="179388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10"/>
          <p:cNvSpPr>
            <a:spLocks noChangeAspect="1" noChangeArrowheads="1"/>
          </p:cNvSpPr>
          <p:nvPr/>
        </p:nvSpPr>
        <p:spPr bwMode="auto">
          <a:xfrm>
            <a:off x="1314450" y="2677795"/>
            <a:ext cx="177800" cy="1809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1" name="直接连接符 20"/>
          <p:cNvCxnSpPr>
            <a:cxnSpLocks noChangeShapeType="1"/>
          </p:cNvCxnSpPr>
          <p:nvPr/>
        </p:nvCxnSpPr>
        <p:spPr bwMode="auto">
          <a:xfrm>
            <a:off x="1428750" y="4262913"/>
            <a:ext cx="2509837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1331640" y="4430107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主要研究内容</a:t>
            </a:r>
            <a:endParaRPr lang="en-US" altLang="zh-CN" sz="3200" b="1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53"/>
          <p:cNvCxnSpPr>
            <a:cxnSpLocks noChangeShapeType="1"/>
            <a:stCxn id="2" idx="4"/>
            <a:endCxn id="17" idx="4"/>
          </p:cNvCxnSpPr>
          <p:nvPr/>
        </p:nvCxnSpPr>
        <p:spPr bwMode="auto">
          <a:xfrm>
            <a:off x="4936318" y="2177962"/>
            <a:ext cx="0" cy="1827102"/>
          </a:xfrm>
          <a:prstGeom prst="line">
            <a:avLst/>
          </a:prstGeom>
          <a:noFill/>
          <a:ln w="12700">
            <a:solidFill>
              <a:srgbClr val="CFDEF3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40"/>
          <p:cNvSpPr>
            <a:spLocks noChangeAspect="1" noChangeArrowheads="1"/>
          </p:cNvSpPr>
          <p:nvPr/>
        </p:nvSpPr>
        <p:spPr bwMode="auto">
          <a:xfrm>
            <a:off x="4864086" y="2852936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7" name="Oval 42"/>
          <p:cNvSpPr>
            <a:spLocks noChangeAspect="1" noChangeArrowheads="1"/>
          </p:cNvSpPr>
          <p:nvPr/>
        </p:nvSpPr>
        <p:spPr bwMode="auto">
          <a:xfrm>
            <a:off x="4864086" y="3860602"/>
            <a:ext cx="144463" cy="1444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8" name="TextBox 58"/>
          <p:cNvSpPr txBox="1">
            <a:spLocks noChangeArrowheads="1"/>
          </p:cNvSpPr>
          <p:nvPr/>
        </p:nvSpPr>
        <p:spPr bwMode="auto">
          <a:xfrm>
            <a:off x="5260404" y="2708920"/>
            <a:ext cx="38481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、创新点</a:t>
            </a: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59"/>
          <p:cNvSpPr txBox="1">
            <a:spLocks noChangeArrowheads="1"/>
          </p:cNvSpPr>
          <p:nvPr/>
        </p:nvSpPr>
        <p:spPr bwMode="auto">
          <a:xfrm>
            <a:off x="5292080" y="3645024"/>
            <a:ext cx="3848100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、技术路线</a:t>
            </a:r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Oval 39"/>
          <p:cNvSpPr>
            <a:spLocks noChangeAspect="1" noChangeArrowheads="1"/>
          </p:cNvSpPr>
          <p:nvPr/>
        </p:nvSpPr>
        <p:spPr bwMode="auto">
          <a:xfrm>
            <a:off x="4864086" y="2033499"/>
            <a:ext cx="144463" cy="14446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CFDEF3"/>
            </a:solidFill>
            <a:rou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CFDEF3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3" name="TextBox 58"/>
          <p:cNvSpPr txBox="1">
            <a:spLocks noChangeArrowheads="1"/>
          </p:cNvSpPr>
          <p:nvPr/>
        </p:nvSpPr>
        <p:spPr bwMode="auto">
          <a:xfrm>
            <a:off x="5260404" y="1784579"/>
            <a:ext cx="38481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、研究内容</a:t>
            </a:r>
            <a:endParaRPr lang="zh-CN" altLang="zh-CN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9450" y="594360"/>
            <a:ext cx="7621905" cy="556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8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zh-CN" sz="2400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sz="240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buNone/>
            </a:pPr>
            <a:endParaRPr lang="en-US" dirty="0" smtClean="0">
              <a:latin typeface="+mn-ea"/>
            </a:endParaRPr>
          </a:p>
          <a:p>
            <a:pPr lvl="1"/>
            <a:endParaRPr lang="en-US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主要研究内容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3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 5"/>
          <p:cNvSpPr/>
          <p:nvPr/>
        </p:nvSpPr>
        <p:spPr bwMode="auto">
          <a:xfrm>
            <a:off x="1156410" y="2607269"/>
            <a:ext cx="1679368" cy="15141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6CB5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21"/>
          <p:cNvSpPr txBox="1"/>
          <p:nvPr/>
        </p:nvSpPr>
        <p:spPr>
          <a:xfrm>
            <a:off x="1541751" y="2933450"/>
            <a:ext cx="908686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400" b="1" dirty="0" smtClean="0"/>
              <a:t>语音增强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559175" y="2036445"/>
            <a:ext cx="4364990" cy="451485"/>
          </a:xfrm>
          <a:prstGeom prst="roundRect">
            <a:avLst>
              <a:gd name="adj" fmla="val 50000"/>
            </a:avLst>
          </a:prstGeom>
          <a:solidFill>
            <a:srgbClr val="00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>
            <a:off x="2913464" y="2240828"/>
            <a:ext cx="547516" cy="224701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27"/>
          <p:cNvSpPr txBox="1"/>
          <p:nvPr/>
        </p:nvSpPr>
        <p:spPr>
          <a:xfrm>
            <a:off x="3877592" y="2184803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</a:rPr>
              <a:t>基于信号处理的语音增强算法</a:t>
            </a:r>
          </a:p>
        </p:txBody>
      </p:sp>
      <p:sp>
        <p:nvSpPr>
          <p:cNvPr id="32" name="TextBox 28"/>
          <p:cNvSpPr txBox="1"/>
          <p:nvPr/>
        </p:nvSpPr>
        <p:spPr>
          <a:xfrm>
            <a:off x="3877592" y="2841864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</a:t>
            </a:r>
            <a:r>
              <a:rPr lang="zh-CN" altLang="en-US" sz="1200" dirty="0">
                <a:solidFill>
                  <a:schemeClr val="bg1"/>
                </a:solidFill>
              </a:rPr>
              <a:t>二</a:t>
            </a:r>
            <a:r>
              <a:rPr lang="zh-CN" altLang="en-US" sz="1200" dirty="0" smtClean="0">
                <a:solidFill>
                  <a:schemeClr val="bg1"/>
                </a:solidFill>
              </a:rPr>
              <a:t>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3" name="TextBox 29"/>
          <p:cNvSpPr txBox="1"/>
          <p:nvPr/>
        </p:nvSpPr>
        <p:spPr>
          <a:xfrm>
            <a:off x="3877592" y="3576258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总结性观点之三，条目根据您的需求请酌情增减。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877592" y="4382406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总结性观之四，条目根据您的需求请酌情增减。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542665" y="3096260"/>
            <a:ext cx="4381500" cy="451485"/>
          </a:xfrm>
          <a:prstGeom prst="roundRect">
            <a:avLst>
              <a:gd name="adj" fmla="val 50000"/>
            </a:avLst>
          </a:prstGeom>
          <a:solidFill>
            <a:srgbClr val="00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27"/>
          <p:cNvSpPr txBox="1"/>
          <p:nvPr/>
        </p:nvSpPr>
        <p:spPr>
          <a:xfrm>
            <a:off x="3861082" y="3244618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2. </a:t>
            </a:r>
            <a:r>
              <a:rPr sz="1400" dirty="0" err="1" smtClean="0">
                <a:solidFill>
                  <a:schemeClr val="bg1"/>
                </a:solidFill>
              </a:rPr>
              <a:t>基于深度学习的</a:t>
            </a:r>
            <a:r>
              <a:rPr lang="zh-CN" altLang="en-US" sz="1400" dirty="0" smtClean="0">
                <a:solidFill>
                  <a:schemeClr val="bg1"/>
                </a:solidFill>
              </a:rPr>
              <a:t>特征提取</a:t>
            </a:r>
            <a:r>
              <a:rPr sz="1400" dirty="0" smtClean="0">
                <a:solidFill>
                  <a:schemeClr val="bg1"/>
                </a:solidFill>
              </a:rPr>
              <a:t>算法</a:t>
            </a:r>
            <a:endParaRPr lang="zh-CN" sz="1400" dirty="0" smtClean="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26155" y="4227830"/>
            <a:ext cx="4398010" cy="451485"/>
          </a:xfrm>
          <a:prstGeom prst="roundRect">
            <a:avLst>
              <a:gd name="adj" fmla="val 50000"/>
            </a:avLst>
          </a:prstGeom>
          <a:solidFill>
            <a:srgbClr val="00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27"/>
          <p:cNvSpPr txBox="1"/>
          <p:nvPr/>
        </p:nvSpPr>
        <p:spPr>
          <a:xfrm>
            <a:off x="3844290" y="4376420"/>
            <a:ext cx="3938905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3. </a:t>
            </a:r>
            <a:r>
              <a:rPr sz="1400" dirty="0" smtClean="0">
                <a:solidFill>
                  <a:schemeClr val="bg1"/>
                </a:solidFill>
              </a:rPr>
              <a:t>基于</a:t>
            </a:r>
            <a:r>
              <a:rPr lang="zh-CN" altLang="en-US" sz="1400" dirty="0" smtClean="0">
                <a:solidFill>
                  <a:schemeClr val="bg1"/>
                </a:solidFill>
              </a:rPr>
              <a:t>强化</a:t>
            </a:r>
            <a:r>
              <a:rPr sz="1400" dirty="0" smtClean="0">
                <a:solidFill>
                  <a:schemeClr val="bg1"/>
                </a:solidFill>
              </a:rPr>
              <a:t>学习</a:t>
            </a:r>
            <a:r>
              <a:rPr lang="zh-CN" altLang="en-US" sz="1400" dirty="0" smtClean="0">
                <a:solidFill>
                  <a:schemeClr val="bg1"/>
                </a:solidFill>
              </a:rPr>
              <a:t>实现</a:t>
            </a:r>
            <a:r>
              <a:rPr sz="1400" dirty="0" err="1" smtClean="0">
                <a:solidFill>
                  <a:schemeClr val="bg1"/>
                </a:solidFill>
              </a:rPr>
              <a:t>环境自适应的</a:t>
            </a:r>
            <a:r>
              <a:rPr lang="zh-CN" altLang="en-US" sz="1400" dirty="0" smtClean="0">
                <a:solidFill>
                  <a:schemeClr val="bg1"/>
                </a:solidFill>
              </a:rPr>
              <a:t>特征提取</a:t>
            </a:r>
            <a:r>
              <a:rPr sz="1400" dirty="0" smtClean="0">
                <a:solidFill>
                  <a:schemeClr val="bg1"/>
                </a:solidFill>
              </a:rPr>
              <a:t>算法</a:t>
            </a:r>
            <a:endParaRPr lang="zh-CN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/>
      <p:bldP spid="23" grpId="0" bldLvl="0" animBg="1"/>
      <p:bldP spid="16" grpId="0" bldLvl="0" animBg="1"/>
      <p:bldP spid="20" grpId="0"/>
      <p:bldP spid="32" grpId="0"/>
      <p:bldP spid="33" grpId="0"/>
      <p:bldP spid="34" grpId="0"/>
      <p:bldP spid="36" grpId="0" bldLvl="0" animBg="1"/>
      <p:bldP spid="37" grpId="0"/>
      <p:bldP spid="39" grpId="0" bldLvl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18F7-4429-48CB-BD47-782D2F79D796}" type="datetime1">
              <a:rPr lang="zh-CN" altLang="en-US" smtClean="0"/>
              <a:pPr/>
              <a:t>2018/11/27</a:t>
            </a:fld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9450" y="594360"/>
            <a:ext cx="7621905" cy="556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8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lang="zh-CN" sz="2400" dirty="0" smtClean="0">
              <a:solidFill>
                <a:schemeClr val="tx1"/>
              </a:solidFill>
              <a:latin typeface="+mn-ea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sz="2400" dirty="0" smtClean="0">
              <a:solidFill>
                <a:schemeClr val="tx1"/>
              </a:solidFill>
              <a:latin typeface="+mn-ea"/>
            </a:endParaRPr>
          </a:p>
          <a:p>
            <a:pPr marL="457200" lvl="1" indent="0">
              <a:buNone/>
            </a:pPr>
            <a:endParaRPr lang="en-US" dirty="0" smtClean="0">
              <a:latin typeface="+mn-ea"/>
            </a:endParaRPr>
          </a:p>
          <a:p>
            <a:pPr lvl="1"/>
            <a:endParaRPr lang="en-US" dirty="0" smtClean="0">
              <a:latin typeface="+mn-ea"/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1156410" y="1882099"/>
            <a:ext cx="1679368" cy="15141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6CB5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21"/>
          <p:cNvSpPr txBox="1"/>
          <p:nvPr/>
        </p:nvSpPr>
        <p:spPr>
          <a:xfrm>
            <a:off x="1415415" y="2258288"/>
            <a:ext cx="11620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400" b="1" dirty="0" smtClean="0"/>
              <a:t>语音</a:t>
            </a:r>
            <a:endParaRPr lang="en-US" altLang="zh-CN" sz="2400" b="1" dirty="0" smtClean="0"/>
          </a:p>
          <a:p>
            <a:pPr algn="ctr"/>
            <a:r>
              <a:rPr lang="zh-CN" altLang="en-US" sz="2400" b="1" dirty="0" smtClean="0"/>
              <a:t>识别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3559175" y="1821180"/>
            <a:ext cx="4364990" cy="451485"/>
          </a:xfrm>
          <a:prstGeom prst="roundRect">
            <a:avLst>
              <a:gd name="adj" fmla="val 50000"/>
            </a:avLst>
          </a:prstGeom>
          <a:solidFill>
            <a:srgbClr val="00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>
            <a:off x="2913380" y="2025650"/>
            <a:ext cx="547370" cy="1226185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27"/>
          <p:cNvSpPr txBox="1"/>
          <p:nvPr/>
        </p:nvSpPr>
        <p:spPr>
          <a:xfrm>
            <a:off x="3877592" y="1969538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en-US" altLang="zh-CN" sz="1400" dirty="0" smtClean="0">
                <a:solidFill>
                  <a:schemeClr val="bg1"/>
                </a:solidFill>
              </a:rPr>
              <a:t>1. </a:t>
            </a:r>
            <a:r>
              <a:rPr lang="zh-CN" altLang="en-US" sz="1400" dirty="0" smtClean="0">
                <a:solidFill>
                  <a:schemeClr val="bg1"/>
                </a:solidFill>
              </a:rPr>
              <a:t>语音识别任务导向的声学特征学习和提取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3877592" y="2698354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</a:t>
            </a:r>
            <a:r>
              <a:rPr lang="zh-CN" altLang="en-US" sz="1200" dirty="0">
                <a:solidFill>
                  <a:schemeClr val="bg1"/>
                </a:solidFill>
              </a:rPr>
              <a:t>二</a:t>
            </a:r>
            <a:r>
              <a:rPr lang="zh-CN" altLang="en-US" sz="1200" dirty="0" smtClean="0">
                <a:solidFill>
                  <a:schemeClr val="bg1"/>
                </a:solidFill>
              </a:rPr>
              <a:t>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3877592" y="3162571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总结性观之四，条目根据您的需求请酌情增减。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26155" y="3007995"/>
            <a:ext cx="4398010" cy="451485"/>
          </a:xfrm>
          <a:prstGeom prst="roundRect">
            <a:avLst>
              <a:gd name="adj" fmla="val 50000"/>
            </a:avLst>
          </a:prstGeom>
          <a:solidFill>
            <a:srgbClr val="00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27"/>
          <p:cNvSpPr txBox="1"/>
          <p:nvPr/>
        </p:nvSpPr>
        <p:spPr>
          <a:xfrm>
            <a:off x="3844290" y="3156585"/>
            <a:ext cx="3938905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2.  基于时序建模和attention机制的语音识别系统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Freeform 5"/>
          <p:cNvSpPr/>
          <p:nvPr/>
        </p:nvSpPr>
        <p:spPr bwMode="auto">
          <a:xfrm>
            <a:off x="1139900" y="4089994"/>
            <a:ext cx="1679368" cy="15141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6CB5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TextBox 21"/>
          <p:cNvSpPr txBox="1"/>
          <p:nvPr/>
        </p:nvSpPr>
        <p:spPr>
          <a:xfrm>
            <a:off x="1398905" y="4470400"/>
            <a:ext cx="116205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400" b="1" dirty="0" smtClean="0"/>
              <a:t>声纹</a:t>
            </a:r>
          </a:p>
          <a:p>
            <a:pPr algn="ctr"/>
            <a:r>
              <a:rPr lang="zh-CN" altLang="en-US" sz="2400" b="1" dirty="0" smtClean="0"/>
              <a:t>识别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542665" y="4029075"/>
            <a:ext cx="4364990" cy="451485"/>
          </a:xfrm>
          <a:prstGeom prst="roundRect">
            <a:avLst>
              <a:gd name="adj" fmla="val 50000"/>
            </a:avLst>
          </a:prstGeom>
          <a:solidFill>
            <a:srgbClr val="00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5"/>
          <p:cNvSpPr/>
          <p:nvPr/>
        </p:nvSpPr>
        <p:spPr bwMode="auto">
          <a:xfrm>
            <a:off x="2896870" y="4233545"/>
            <a:ext cx="547370" cy="1226185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7"/>
          <p:cNvSpPr txBox="1"/>
          <p:nvPr/>
        </p:nvSpPr>
        <p:spPr>
          <a:xfrm>
            <a:off x="3861082" y="4177433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en-US" altLang="zh-CN" sz="1400" dirty="0" smtClean="0">
                <a:solidFill>
                  <a:schemeClr val="bg1"/>
                </a:solidFill>
              </a:rPr>
              <a:t>. </a:t>
            </a:r>
            <a:r>
              <a:rPr lang="zh-CN" altLang="en-US" sz="1400" dirty="0" smtClean="0">
                <a:solidFill>
                  <a:schemeClr val="bg1"/>
                </a:solidFill>
              </a:rPr>
              <a:t>声纹识别</a:t>
            </a:r>
            <a:r>
              <a:rPr lang="zh-CN" altLang="en-US" sz="1400" dirty="0">
                <a:solidFill>
                  <a:schemeClr val="bg1"/>
                </a:solidFill>
              </a:rPr>
              <a:t>任务导向的声学特征学习和提</a:t>
            </a:r>
            <a:r>
              <a:rPr lang="zh-CN" altLang="en-US" sz="1400" dirty="0" smtClean="0">
                <a:solidFill>
                  <a:schemeClr val="bg1"/>
                </a:solidFill>
              </a:rPr>
              <a:t>取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3861082" y="4906249"/>
            <a:ext cx="3456384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总结性观点之</a:t>
            </a:r>
            <a:r>
              <a:rPr lang="zh-CN" altLang="en-US" sz="1200" dirty="0">
                <a:solidFill>
                  <a:schemeClr val="bg1"/>
                </a:solidFill>
              </a:rPr>
              <a:t>二</a:t>
            </a:r>
            <a:r>
              <a:rPr lang="zh-CN" altLang="en-US" sz="1200" dirty="0" smtClean="0">
                <a:solidFill>
                  <a:schemeClr val="bg1"/>
                </a:solidFill>
              </a:rPr>
              <a:t>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5" name="TextBox 30"/>
          <p:cNvSpPr txBox="1"/>
          <p:nvPr/>
        </p:nvSpPr>
        <p:spPr>
          <a:xfrm>
            <a:off x="3861082" y="5370466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总结性观之四，条目根据您的需求请酌情增减。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509645" y="5215890"/>
            <a:ext cx="4398010" cy="451485"/>
          </a:xfrm>
          <a:prstGeom prst="roundRect">
            <a:avLst>
              <a:gd name="adj" fmla="val 50000"/>
            </a:avLst>
          </a:prstGeom>
          <a:solidFill>
            <a:srgbClr val="006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7"/>
          <p:cNvSpPr txBox="1"/>
          <p:nvPr/>
        </p:nvSpPr>
        <p:spPr>
          <a:xfrm>
            <a:off x="3827780" y="5364480"/>
            <a:ext cx="4128596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2.  基于Triplet Loss等损失函数</a:t>
            </a:r>
            <a:r>
              <a:rPr lang="zh-CN" altLang="en-US" sz="1400" dirty="0" smtClean="0">
                <a:solidFill>
                  <a:schemeClr val="bg1"/>
                </a:solidFill>
              </a:rPr>
              <a:t>的声纹识别系统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38070" y="462915"/>
            <a:ext cx="434594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2800" b="1" dirty="0" smtClean="0">
                <a:solidFill>
                  <a:srgbClr val="006CB5"/>
                </a:solidFill>
              </a:rPr>
              <a:t>1. </a:t>
            </a:r>
            <a:r>
              <a:rPr lang="zh-CN" altLang="en-US" sz="2800" b="1" dirty="0" smtClean="0">
                <a:solidFill>
                  <a:srgbClr val="006CB5"/>
                </a:solidFill>
              </a:rPr>
              <a:t>主要研究内容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907704" y="548680"/>
            <a:ext cx="5184575" cy="288032"/>
            <a:chOff x="2770000" y="1384504"/>
            <a:chExt cx="3580582" cy="158874"/>
          </a:xfrm>
        </p:grpSpPr>
        <p:grpSp>
          <p:nvGrpSpPr>
            <p:cNvPr id="37" name="组合 2"/>
            <p:cNvGrpSpPr/>
            <p:nvPr/>
          </p:nvGrpSpPr>
          <p:grpSpPr>
            <a:xfrm>
              <a:off x="2770000" y="1384504"/>
              <a:ext cx="792088" cy="158874"/>
              <a:chOff x="1907704" y="5074890"/>
              <a:chExt cx="792088" cy="158874"/>
            </a:xfrm>
          </p:grpSpPr>
          <p:cxnSp>
            <p:nvCxnSpPr>
              <p:cNvPr id="44" name="直接连接符 43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9"/>
            <p:cNvGrpSpPr/>
            <p:nvPr/>
          </p:nvGrpSpPr>
          <p:grpSpPr>
            <a:xfrm rot="10800000">
              <a:off x="5558494" y="1384504"/>
              <a:ext cx="792088" cy="158874"/>
              <a:chOff x="1907704" y="5074890"/>
              <a:chExt cx="792088" cy="158874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H="1">
                <a:off x="1907704" y="5154327"/>
                <a:ext cx="792088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2123728" y="5074890"/>
                <a:ext cx="57606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2303748" y="5233764"/>
                <a:ext cx="396044" cy="0"/>
              </a:xfrm>
              <a:prstGeom prst="line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3" grpId="0" bldLvl="0" animBg="1"/>
      <p:bldP spid="16" grpId="0" bldLvl="0" animBg="1"/>
      <p:bldP spid="20" grpId="0"/>
      <p:bldP spid="32" grpId="0"/>
      <p:bldP spid="34" grpId="0"/>
      <p:bldP spid="39" grpId="0" bldLvl="0" animBg="1"/>
      <p:bldP spid="40" grpId="0"/>
      <p:bldP spid="17" grpId="0" animBg="1"/>
      <p:bldP spid="18" grpId="0"/>
      <p:bldP spid="19" grpId="0" bldLvl="0" animBg="1"/>
      <p:bldP spid="21" grpId="0" bldLvl="0" animBg="1"/>
      <p:bldP spid="22" grpId="0"/>
      <p:bldP spid="24" grpId="0"/>
      <p:bldP spid="25" grpId="0"/>
      <p:bldP spid="26" grpId="0" bldLvl="0" animBg="1"/>
      <p:bldP spid="2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1410</Words>
  <Application>Microsoft Office PowerPoint</Application>
  <PresentationFormat>全屏显示(4:3)</PresentationFormat>
  <Paragraphs>305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抗扰抗噪语音识别技术 及应用于智能终端的研究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感谢各位领导、各位专家 欢迎指正！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john-i7-t430</cp:lastModifiedBy>
  <cp:revision>3271</cp:revision>
  <dcterms:created xsi:type="dcterms:W3CDTF">2018-01-03T08:19:00Z</dcterms:created>
  <dcterms:modified xsi:type="dcterms:W3CDTF">2018-11-27T02:42:54Z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  <property fmtid="{D5CDD505-2E9C-101B-9397-08002B2CF9AE}" pid="3" name="KSORubyTemplateID">
    <vt:lpwstr>13</vt:lpwstr>
  </property>
</Properties>
</file>