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9A28E8-BF86-4E57-B2CC-9938D06A5F09}">
  <a:tblStyle styleId="{699A28E8-BF86-4E57-B2CC-9938D06A5F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{699A28E8-BF86-4E57-B2CC-9938D06A5F09}</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ASUS TUF B360M-PLUS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kingston 8 gb dd4</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1 tb sata</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91632592"/>
              </p:ext>
            </p:extLst>
          </p:nvPr>
        </p:nvGraphicFramePr>
        <p:xfrm>
          <a:off x="952500" y="1809750"/>
          <a:ext cx="7239000" cy="1584840"/>
        </p:xfrm>
        <a:graphic>
          <a:graphicData uri="http://schemas.openxmlformats.org/drawingml/2006/table">
            <a:tbl>
              <a:tblPr>
                <a:noFill/>
                <a:tableStyleId>{699A28E8-BF86-4E57-B2CC-9938D06A5F09}</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GIGABYTE GA-A320M-S2H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Kingston </a:t>
                      </a:r>
                      <a:r>
                        <a:rPr lang="es-CO" dirty="0" err="1">
                          <a:latin typeface="Open Sans"/>
                          <a:ea typeface="Open Sans"/>
                          <a:cs typeface="Open Sans"/>
                          <a:sym typeface="Open Sans"/>
                        </a:rPr>
                        <a:t>HyperX</a:t>
                      </a:r>
                      <a:r>
                        <a:rPr lang="es-CO" dirty="0">
                          <a:latin typeface="Open Sans"/>
                          <a:ea typeface="Open Sans"/>
                          <a:cs typeface="Open Sans"/>
                          <a:sym typeface="Open Sans"/>
                        </a:rPr>
                        <a:t> </a:t>
                      </a:r>
                      <a:r>
                        <a:rPr lang="es-CO" dirty="0" err="1">
                          <a:latin typeface="Open Sans"/>
                          <a:ea typeface="Open Sans"/>
                          <a:cs typeface="Open Sans"/>
                          <a:sym typeface="Open Sans"/>
                        </a:rPr>
                        <a:t>Fury</a:t>
                      </a:r>
                      <a:r>
                        <a:rPr lang="es-CO" dirty="0">
                          <a:latin typeface="Open Sans"/>
                          <a:ea typeface="Open Sans"/>
                          <a:cs typeface="Open Sans"/>
                          <a:sym typeface="Open Sans"/>
                        </a:rPr>
                        <a:t> 8GB 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Crucial BX500 SSD 480GB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748976657"/>
              </p:ext>
            </p:extLst>
          </p:nvPr>
        </p:nvGraphicFramePr>
        <p:xfrm>
          <a:off x="952500" y="2114550"/>
          <a:ext cx="7239000" cy="1584840"/>
        </p:xfrm>
        <a:graphic>
          <a:graphicData uri="http://schemas.openxmlformats.org/drawingml/2006/table">
            <a:tbl>
              <a:tblPr>
                <a:noFill/>
                <a:tableStyleId>{699A28E8-BF86-4E57-B2CC-9938D06A5F09}</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Athlon 3000G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ASUS Prime A320M-K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Crucial </a:t>
                      </a:r>
                      <a:r>
                        <a:rPr lang="es-CO" dirty="0" err="1">
                          <a:latin typeface="Open Sans"/>
                          <a:ea typeface="Open Sans"/>
                          <a:cs typeface="Open Sans"/>
                          <a:sym typeface="Open Sans"/>
                        </a:rPr>
                        <a:t>Ballistix</a:t>
                      </a:r>
                      <a:r>
                        <a:rPr lang="es-CO" dirty="0">
                          <a:latin typeface="Open Sans"/>
                          <a:ea typeface="Open Sans"/>
                          <a:cs typeface="Open Sans"/>
                          <a:sym typeface="Open Sans"/>
                        </a:rPr>
                        <a:t> Sport LT 8GB (2x4GB) DDR4-2666MHz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Kingston A400 SSD 240 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80722929"/>
              </p:ext>
            </p:extLst>
          </p:nvPr>
        </p:nvGraphicFramePr>
        <p:xfrm>
          <a:off x="952500" y="1809750"/>
          <a:ext cx="7239000" cy="2100365"/>
        </p:xfrm>
        <a:graphic>
          <a:graphicData uri="http://schemas.openxmlformats.org/drawingml/2006/table">
            <a:tbl>
              <a:tblPr>
                <a:noFill/>
                <a:tableStyleId>{699A28E8-BF86-4E57-B2CC-9938D06A5F09}</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Intel Core i5-10400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MSI MAG B460M </a:t>
                      </a:r>
                      <a:r>
                        <a:rPr lang="es-CO" dirty="0" err="1">
                          <a:latin typeface="Open Sans"/>
                          <a:ea typeface="Open Sans"/>
                          <a:cs typeface="Open Sans"/>
                          <a:sym typeface="Open Sans"/>
                        </a:rPr>
                        <a:t>Mortar</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Corsair</a:t>
                      </a:r>
                      <a:r>
                        <a:rPr lang="es-CO" dirty="0">
                          <a:latin typeface="Open Sans"/>
                          <a:ea typeface="Open Sans"/>
                          <a:cs typeface="Open Sans"/>
                          <a:sym typeface="Open Sans"/>
                        </a:rPr>
                        <a:t> </a:t>
                      </a:r>
                      <a:r>
                        <a:rPr lang="es-CO" dirty="0" err="1">
                          <a:latin typeface="Open Sans"/>
                          <a:ea typeface="Open Sans"/>
                          <a:cs typeface="Open Sans"/>
                          <a:sym typeface="Open Sans"/>
                        </a:rPr>
                        <a:t>Vengeance</a:t>
                      </a:r>
                      <a:r>
                        <a:rPr lang="es-CO" dirty="0">
                          <a:latin typeface="Open Sans"/>
                          <a:ea typeface="Open Sans"/>
                          <a:cs typeface="Open Sans"/>
                          <a:sym typeface="Open Sans"/>
                        </a:rPr>
                        <a:t> LPX 16GB (2x8GB) DDR4-3200MHz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Samsung 970 EVO Plus </a:t>
                      </a:r>
                      <a:r>
                        <a:rPr lang="es-CO" dirty="0" err="1">
                          <a:latin typeface="Open Sans"/>
                          <a:ea typeface="Open Sans"/>
                          <a:cs typeface="Open Sans"/>
                          <a:sym typeface="Open Sans"/>
                        </a:rPr>
                        <a:t>NVMe</a:t>
                      </a:r>
                      <a:r>
                        <a:rPr lang="es-CO" dirty="0">
                          <a:latin typeface="Open Sans"/>
                          <a:ea typeface="Open Sans"/>
                          <a:cs typeface="Open Sans"/>
                          <a:sym typeface="Open Sans"/>
                        </a:rPr>
                        <a:t> M.2 SSD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926017506"/>
              </p:ext>
            </p:extLst>
          </p:nvPr>
        </p:nvGraphicFramePr>
        <p:xfrm>
          <a:off x="952500" y="1809750"/>
          <a:ext cx="7239000" cy="1981050"/>
        </p:xfrm>
        <a:graphic>
          <a:graphicData uri="http://schemas.openxmlformats.org/drawingml/2006/table">
            <a:tbl>
              <a:tblPr>
                <a:noFill/>
                <a:tableStyleId>{699A28E8-BF86-4E57-B2CC-9938D06A5F09}</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Ryzen 5 3600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Corsair</a:t>
                      </a:r>
                      <a:r>
                        <a:rPr lang="es-CO" dirty="0">
                          <a:latin typeface="Open Sans"/>
                          <a:ea typeface="Open Sans"/>
                          <a:cs typeface="Open Sans"/>
                          <a:sym typeface="Open Sans"/>
                        </a:rPr>
                        <a:t> </a:t>
                      </a:r>
                      <a:r>
                        <a:rPr lang="es-CO" dirty="0" err="1">
                          <a:latin typeface="Open Sans"/>
                          <a:ea typeface="Open Sans"/>
                          <a:cs typeface="Open Sans"/>
                          <a:sym typeface="Open Sans"/>
                        </a:rPr>
                        <a:t>Vengeance</a:t>
                      </a:r>
                      <a:r>
                        <a:rPr lang="es-CO" dirty="0">
                          <a:latin typeface="Open Sans"/>
                          <a:ea typeface="Open Sans"/>
                          <a:cs typeface="Open Sans"/>
                          <a:sym typeface="Open Sans"/>
                        </a:rPr>
                        <a:t> LPX 16GB (2x8GB) DDR4-3200MHz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Kingston A2000 </a:t>
                      </a:r>
                      <a:r>
                        <a:rPr lang="en-US" dirty="0" err="1">
                          <a:latin typeface="Open Sans"/>
                          <a:ea typeface="Open Sans"/>
                          <a:cs typeface="Open Sans"/>
                          <a:sym typeface="Open Sans"/>
                        </a:rPr>
                        <a:t>NVMe</a:t>
                      </a:r>
                      <a:r>
                        <a:rPr lang="en-US" dirty="0">
                          <a:latin typeface="Open Sans"/>
                          <a:ea typeface="Open Sans"/>
                          <a:cs typeface="Open Sans"/>
                          <a:sym typeface="Open Sans"/>
                        </a:rPr>
                        <a:t> M.2 500GB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NVIDIA GeForce GTX 1660 Super 6GB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4215465384"/>
              </p:ext>
            </p:extLst>
          </p:nvPr>
        </p:nvGraphicFramePr>
        <p:xfrm>
          <a:off x="952500" y="2114550"/>
          <a:ext cx="7239000" cy="1981050"/>
        </p:xfrm>
        <a:graphic>
          <a:graphicData uri="http://schemas.openxmlformats.org/drawingml/2006/table">
            <a:tbl>
              <a:tblPr>
                <a:noFill/>
                <a:tableStyleId>{699A28E8-BF86-4E57-B2CC-9938D06A5F09}</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AMD Ryzen 5 5600X</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MSI B450 TOMAHAWK MAX</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t>Corsair</a:t>
                      </a:r>
                      <a:r>
                        <a:rPr lang="es-CO" dirty="0"/>
                        <a:t> </a:t>
                      </a:r>
                      <a:r>
                        <a:rPr lang="es-CO" dirty="0" err="1"/>
                        <a:t>Vengeance</a:t>
                      </a:r>
                      <a:r>
                        <a:rPr lang="es-CO" dirty="0"/>
                        <a:t> LPX 16GB (2x8GB) DDR4-3200MHz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Kingston A2000 </a:t>
                      </a:r>
                      <a:r>
                        <a:rPr lang="en-US" dirty="0" err="1"/>
                        <a:t>NVMe</a:t>
                      </a:r>
                      <a:r>
                        <a:rPr lang="en-US" dirty="0"/>
                        <a:t> M.2 1TB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NVIDIA GeForce GTX 1660 Ti 6GB</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656565545"/>
              </p:ext>
            </p:extLst>
          </p:nvPr>
        </p:nvGraphicFramePr>
        <p:xfrm>
          <a:off x="952500" y="1809750"/>
          <a:ext cx="7239000" cy="2294925"/>
        </p:xfrm>
        <a:graphic>
          <a:graphicData uri="http://schemas.openxmlformats.org/drawingml/2006/table">
            <a:tbl>
              <a:tblPr>
                <a:noFill/>
                <a:tableStyleId>{699A28E8-BF86-4E57-B2CC-9938D06A5F09}</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i9-11900k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fi-FI" dirty="0">
                          <a:latin typeface="Open Sans"/>
                          <a:ea typeface="Open Sans"/>
                          <a:cs typeface="Open Sans"/>
                          <a:sym typeface="Open Sans"/>
                        </a:rPr>
                        <a:t>ASUS ROG Maximus XIII Hero</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Corsair</a:t>
                      </a:r>
                      <a:r>
                        <a:rPr lang="es-CO" dirty="0">
                          <a:latin typeface="Open Sans"/>
                          <a:ea typeface="Open Sans"/>
                          <a:cs typeface="Open Sans"/>
                          <a:sym typeface="Open Sans"/>
                        </a:rPr>
                        <a:t> </a:t>
                      </a:r>
                      <a:r>
                        <a:rPr lang="es-CO" dirty="0" err="1">
                          <a:latin typeface="Open Sans"/>
                          <a:ea typeface="Open Sans"/>
                          <a:cs typeface="Open Sans"/>
                          <a:sym typeface="Open Sans"/>
                        </a:rPr>
                        <a:t>Dominator</a:t>
                      </a:r>
                      <a:r>
                        <a:rPr lang="es-CO" dirty="0">
                          <a:latin typeface="Open Sans"/>
                          <a:ea typeface="Open Sans"/>
                          <a:cs typeface="Open Sans"/>
                          <a:sym typeface="Open Sans"/>
                        </a:rPr>
                        <a:t> </a:t>
                      </a:r>
                      <a:r>
                        <a:rPr lang="es-CO" dirty="0" err="1">
                          <a:latin typeface="Open Sans"/>
                          <a:ea typeface="Open Sans"/>
                          <a:cs typeface="Open Sans"/>
                          <a:sym typeface="Open Sans"/>
                        </a:rPr>
                        <a:t>Platinum</a:t>
                      </a:r>
                      <a:r>
                        <a:rPr lang="es-CO" dirty="0">
                          <a:latin typeface="Open Sans"/>
                          <a:ea typeface="Open Sans"/>
                          <a:cs typeface="Open Sans"/>
                          <a:sym typeface="Open Sans"/>
                        </a:rPr>
                        <a:t> RGB 32GB (4x8GB) DDR4-3600MHz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de-DE" dirty="0">
                          <a:latin typeface="Open Sans"/>
                          <a:ea typeface="Open Sans"/>
                          <a:cs typeface="Open Sans"/>
                          <a:sym typeface="Open Sans"/>
                        </a:rPr>
                        <a:t>Samsung 980 PRO NVMe M.2 SSD 1TB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NVIDIA GeForce RTX 3080 Ti 12GB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extLst>
              <p:ext uri="{D42A27DB-BD31-4B8C-83A1-F6EECF244321}">
                <p14:modId xmlns:p14="http://schemas.microsoft.com/office/powerpoint/2010/main" val="2786948973"/>
              </p:ext>
            </p:extLst>
          </p:nvPr>
        </p:nvGraphicFramePr>
        <p:xfrm>
          <a:off x="952500" y="1809750"/>
          <a:ext cx="7239000" cy="1981050"/>
        </p:xfrm>
        <a:graphic>
          <a:graphicData uri="http://schemas.openxmlformats.org/drawingml/2006/table">
            <a:tbl>
              <a:tblPr>
                <a:noFill/>
                <a:tableStyleId>{699A28E8-BF86-4E57-B2CC-9938D06A5F09}</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5700G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ASUS ROG Crosshair VIII Hero (Wi-Fi)</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t>G.Skill</a:t>
                      </a:r>
                      <a:r>
                        <a:rPr lang="es-CO" dirty="0"/>
                        <a:t> Trident Z Neo 32GB (2x16GB) DDR4-3600MHz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de-DE" dirty="0"/>
                        <a:t>Samsung 980 PRO NVMe M.2 SSD 1TB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t>NVIDIA GeForce RTX 3080 10GB</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extLst>
              <p:ext uri="{D42A27DB-BD31-4B8C-83A1-F6EECF244321}">
                <p14:modId xmlns:p14="http://schemas.microsoft.com/office/powerpoint/2010/main" val="797892488"/>
              </p:ext>
            </p:extLst>
          </p:nvPr>
        </p:nvGraphicFramePr>
        <p:xfrm>
          <a:off x="952500" y="2114550"/>
          <a:ext cx="7239000" cy="2194410"/>
        </p:xfrm>
        <a:graphic>
          <a:graphicData uri="http://schemas.openxmlformats.org/drawingml/2006/table">
            <a:tbl>
              <a:tblPr>
                <a:noFill/>
                <a:tableStyleId>{699A28E8-BF86-4E57-B2CC-9938D06A5F09}</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Ryzen 9 5950X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ASUS ROG Crosshair VIII Formula</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Corsair</a:t>
                      </a:r>
                      <a:r>
                        <a:rPr lang="es-CO" dirty="0">
                          <a:latin typeface="Open Sans"/>
                          <a:ea typeface="Open Sans"/>
                          <a:cs typeface="Open Sans"/>
                          <a:sym typeface="Open Sans"/>
                        </a:rPr>
                        <a:t> </a:t>
                      </a:r>
                      <a:r>
                        <a:rPr lang="es-CO" dirty="0" err="1">
                          <a:latin typeface="Open Sans"/>
                          <a:ea typeface="Open Sans"/>
                          <a:cs typeface="Open Sans"/>
                          <a:sym typeface="Open Sans"/>
                        </a:rPr>
                        <a:t>Dominator</a:t>
                      </a:r>
                      <a:r>
                        <a:rPr lang="es-CO" dirty="0">
                          <a:latin typeface="Open Sans"/>
                          <a:ea typeface="Open Sans"/>
                          <a:cs typeface="Open Sans"/>
                          <a:sym typeface="Open Sans"/>
                        </a:rPr>
                        <a:t> </a:t>
                      </a:r>
                      <a:r>
                        <a:rPr lang="es-CO" dirty="0" err="1">
                          <a:latin typeface="Open Sans"/>
                          <a:ea typeface="Open Sans"/>
                          <a:cs typeface="Open Sans"/>
                          <a:sym typeface="Open Sans"/>
                        </a:rPr>
                        <a:t>Platinum</a:t>
                      </a:r>
                      <a:r>
                        <a:rPr lang="es-CO" dirty="0">
                          <a:latin typeface="Open Sans"/>
                          <a:ea typeface="Open Sans"/>
                          <a:cs typeface="Open Sans"/>
                          <a:sym typeface="Open Sans"/>
                        </a:rPr>
                        <a:t> RGB 64GB (4x16GB) DDR4-3600MHz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de-DE" dirty="0">
                          <a:latin typeface="Open Sans"/>
                          <a:ea typeface="Open Sans"/>
                          <a:cs typeface="Open Sans"/>
                          <a:sym typeface="Open Sans"/>
                        </a:rPr>
                        <a:t>Samsung 980 PRO NVMe M.2 SSD 2TB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NVIDIA GeForce RTX 3090 24GB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0"/>
        <p:cNvGrpSpPr/>
        <p:nvPr/>
      </p:nvGrpSpPr>
      <p:grpSpPr>
        <a:xfrm>
          <a:off x="0" y="0"/>
          <a:ext cx="0" cy="0"/>
          <a:chOff x="0" y="0"/>
          <a:chExt cx="0" cy="0"/>
        </a:xfrm>
      </p:grpSpPr>
      <p:sp>
        <p:nvSpPr>
          <p:cNvPr id="241" name="Google Shape;241;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2" name="Google Shape;242;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3" name="Google Shape;243;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Entrega</a:t>
            </a:r>
            <a:endParaRPr sz="3000" b="1" dirty="0">
              <a:solidFill>
                <a:srgbClr val="EC183F"/>
              </a:solidFill>
              <a:latin typeface="Rajdhani"/>
              <a:ea typeface="Rajdhani"/>
              <a:cs typeface="Rajdhani"/>
              <a:sym typeface="Rajdhani"/>
            </a:endParaRPr>
          </a:p>
        </p:txBody>
      </p:sp>
      <p:sp>
        <p:nvSpPr>
          <p:cNvPr id="249" name="Google Shape;249;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dirty="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dirty="0">
              <a:solidFill>
                <a:srgbClr val="434343"/>
              </a:solidFill>
              <a:latin typeface="Open Sans"/>
              <a:ea typeface="Open Sans"/>
              <a:cs typeface="Open Sans"/>
              <a:sym typeface="Open Sans"/>
            </a:endParaRPr>
          </a:p>
        </p:txBody>
      </p:sp>
      <p:pic>
        <p:nvPicPr>
          <p:cNvPr id="250" name="Google Shape;250;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1" name="Google Shape;251;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2" name="Google Shape;252;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dirty="0">
                <a:solidFill>
                  <a:srgbClr val="434343"/>
                </a:solidFill>
                <a:latin typeface="Open Sans"/>
                <a:ea typeface="Open Sans"/>
                <a:cs typeface="Open Sans"/>
                <a:sym typeface="Open Sans"/>
              </a:rPr>
              <a:t>Para el armado vamos a tener un cuadro de especificaciones donde tendremos separado.</a:t>
            </a:r>
            <a:endParaRPr sz="1600" dirty="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Procesador</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Placa madre</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Memoria primaria</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Memoria secundaria</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GPU (si es que fuera necesario)</a:t>
            </a:r>
            <a:endParaRPr sz="1600" dirty="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dirty="0">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Presentación en pantalla (16:9)</PresentationFormat>
  <Paragraphs>141</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Arial</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BeeckerCo</dc:creator>
  <cp:lastModifiedBy>PenaCortes, Nicolas - Contractor {PEP}</cp:lastModifiedBy>
  <cp:revision>1</cp:revision>
  <dcterms:modified xsi:type="dcterms:W3CDTF">2023-05-27T01:55:35Z</dcterms:modified>
</cp:coreProperties>
</file>