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A4742-CA78-46C9-AFDA-E49E212DE1DB}" v="21" dt="2022-05-05T09:52:27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Houben" userId="a8d53361-5b4b-4e2c-a69e-e7c4db453f86" providerId="ADAL" clId="{623A4742-CA78-46C9-AFDA-E49E212DE1DB}"/>
    <pc:docChg chg="undo custSel addSld modSld sldOrd addSection delSection">
      <pc:chgData name="Niels Houben" userId="a8d53361-5b4b-4e2c-a69e-e7c4db453f86" providerId="ADAL" clId="{623A4742-CA78-46C9-AFDA-E49E212DE1DB}" dt="2022-05-05T10:05:28.288" v="103" actId="22"/>
      <pc:docMkLst>
        <pc:docMk/>
      </pc:docMkLst>
      <pc:sldChg chg="addSp delSp modSp mod">
        <pc:chgData name="Niels Houben" userId="a8d53361-5b4b-4e2c-a69e-e7c4db453f86" providerId="ADAL" clId="{623A4742-CA78-46C9-AFDA-E49E212DE1DB}" dt="2022-05-05T08:45:48.126" v="26" actId="1076"/>
        <pc:sldMkLst>
          <pc:docMk/>
          <pc:sldMk cId="3061412304" sldId="260"/>
        </pc:sldMkLst>
        <pc:picChg chg="add mod">
          <ac:chgData name="Niels Houben" userId="a8d53361-5b4b-4e2c-a69e-e7c4db453f86" providerId="ADAL" clId="{623A4742-CA78-46C9-AFDA-E49E212DE1DB}" dt="2022-05-05T08:45:48.126" v="26" actId="1076"/>
          <ac:picMkLst>
            <pc:docMk/>
            <pc:sldMk cId="3061412304" sldId="260"/>
            <ac:picMk id="4" creationId="{61B16227-79F5-477D-9D35-61AC2E7D810F}"/>
          </ac:picMkLst>
        </pc:picChg>
        <pc:picChg chg="add del">
          <ac:chgData name="Niels Houben" userId="a8d53361-5b4b-4e2c-a69e-e7c4db453f86" providerId="ADAL" clId="{623A4742-CA78-46C9-AFDA-E49E212DE1DB}" dt="2022-05-05T08:29:18.064" v="2" actId="22"/>
          <ac:picMkLst>
            <pc:docMk/>
            <pc:sldMk cId="3061412304" sldId="260"/>
            <ac:picMk id="6" creationId="{E70BAF56-1056-4B44-AB83-1CE28D7DC13A}"/>
          </ac:picMkLst>
        </pc:picChg>
        <pc:picChg chg="add mod">
          <ac:chgData name="Niels Houben" userId="a8d53361-5b4b-4e2c-a69e-e7c4db453f86" providerId="ADAL" clId="{623A4742-CA78-46C9-AFDA-E49E212DE1DB}" dt="2022-05-05T08:45:20.153" v="22" actId="1076"/>
          <ac:picMkLst>
            <pc:docMk/>
            <pc:sldMk cId="3061412304" sldId="260"/>
            <ac:picMk id="8" creationId="{EBA3BF36-F1AF-4948-90C2-BD980B509FDA}"/>
          </ac:picMkLst>
        </pc:picChg>
      </pc:sldChg>
      <pc:sldChg chg="addSp delSp modSp add mod">
        <pc:chgData name="Niels Houben" userId="a8d53361-5b4b-4e2c-a69e-e7c4db453f86" providerId="ADAL" clId="{623A4742-CA78-46C9-AFDA-E49E212DE1DB}" dt="2022-05-05T08:59:50.529" v="65" actId="1076"/>
        <pc:sldMkLst>
          <pc:docMk/>
          <pc:sldMk cId="508249315" sldId="261"/>
        </pc:sldMkLst>
        <pc:spChg chg="add del">
          <ac:chgData name="Niels Houben" userId="a8d53361-5b4b-4e2c-a69e-e7c4db453f86" providerId="ADAL" clId="{623A4742-CA78-46C9-AFDA-E49E212DE1DB}" dt="2022-05-05T08:46:09.641" v="28" actId="22"/>
          <ac:spMkLst>
            <pc:docMk/>
            <pc:sldMk cId="508249315" sldId="261"/>
            <ac:spMk id="8" creationId="{A3FF804B-B520-40A7-9F1F-12421150C03E}"/>
          </ac:spMkLst>
        </pc:spChg>
        <pc:picChg chg="add mod">
          <ac:chgData name="Niels Houben" userId="a8d53361-5b4b-4e2c-a69e-e7c4db453f86" providerId="ADAL" clId="{623A4742-CA78-46C9-AFDA-E49E212DE1DB}" dt="2022-05-05T08:59:50.529" v="65" actId="1076"/>
          <ac:picMkLst>
            <pc:docMk/>
            <pc:sldMk cId="508249315" sldId="261"/>
            <ac:picMk id="3" creationId="{BDF73D19-0CD1-4674-B0CA-0F603F97B9BD}"/>
          </ac:picMkLst>
        </pc:picChg>
        <pc:picChg chg="del">
          <ac:chgData name="Niels Houben" userId="a8d53361-5b4b-4e2c-a69e-e7c4db453f86" providerId="ADAL" clId="{623A4742-CA78-46C9-AFDA-E49E212DE1DB}" dt="2022-05-05T08:29:22.116" v="4" actId="478"/>
          <ac:picMkLst>
            <pc:docMk/>
            <pc:sldMk cId="508249315" sldId="261"/>
            <ac:picMk id="4" creationId="{61B16227-79F5-477D-9D35-61AC2E7D810F}"/>
          </ac:picMkLst>
        </pc:picChg>
        <pc:picChg chg="add del mod">
          <ac:chgData name="Niels Houben" userId="a8d53361-5b4b-4e2c-a69e-e7c4db453f86" providerId="ADAL" clId="{623A4742-CA78-46C9-AFDA-E49E212DE1DB}" dt="2022-05-05T08:46:25.393" v="33" actId="478"/>
          <ac:picMkLst>
            <pc:docMk/>
            <pc:sldMk cId="508249315" sldId="261"/>
            <ac:picMk id="6" creationId="{82BC1E87-D1A4-4543-881A-7D460AEED4E6}"/>
          </ac:picMkLst>
        </pc:picChg>
        <pc:picChg chg="add mod">
          <ac:chgData name="Niels Houben" userId="a8d53361-5b4b-4e2c-a69e-e7c4db453f86" providerId="ADAL" clId="{623A4742-CA78-46C9-AFDA-E49E212DE1DB}" dt="2022-05-05T08:59:27.803" v="57" actId="1076"/>
          <ac:picMkLst>
            <pc:docMk/>
            <pc:sldMk cId="508249315" sldId="261"/>
            <ac:picMk id="10" creationId="{B3E9C8EE-033D-4327-B147-4802E069ED05}"/>
          </ac:picMkLst>
        </pc:picChg>
        <pc:picChg chg="add mod">
          <ac:chgData name="Niels Houben" userId="a8d53361-5b4b-4e2c-a69e-e7c4db453f86" providerId="ADAL" clId="{623A4742-CA78-46C9-AFDA-E49E212DE1DB}" dt="2022-05-05T08:59:44.073" v="63" actId="1076"/>
          <ac:picMkLst>
            <pc:docMk/>
            <pc:sldMk cId="508249315" sldId="261"/>
            <ac:picMk id="1026" creationId="{1ADC41B9-6FDB-46F7-A83E-033E2F8FC1A6}"/>
          </ac:picMkLst>
        </pc:picChg>
      </pc:sldChg>
      <pc:sldChg chg="addSp delSp modSp add mod">
        <pc:chgData name="Niels Houben" userId="a8d53361-5b4b-4e2c-a69e-e7c4db453f86" providerId="ADAL" clId="{623A4742-CA78-46C9-AFDA-E49E212DE1DB}" dt="2022-05-05T09:51:59.075" v="76" actId="1076"/>
        <pc:sldMkLst>
          <pc:docMk/>
          <pc:sldMk cId="4171627602" sldId="262"/>
        </pc:sldMkLst>
        <pc:picChg chg="del">
          <ac:chgData name="Niels Houben" userId="a8d53361-5b4b-4e2c-a69e-e7c4db453f86" providerId="ADAL" clId="{623A4742-CA78-46C9-AFDA-E49E212DE1DB}" dt="2022-05-05T09:03:33.748" v="68" actId="478"/>
          <ac:picMkLst>
            <pc:docMk/>
            <pc:sldMk cId="4171627602" sldId="262"/>
            <ac:picMk id="3" creationId="{BDF73D19-0CD1-4674-B0CA-0F603F97B9BD}"/>
          </ac:picMkLst>
        </pc:picChg>
        <pc:picChg chg="add mod">
          <ac:chgData name="Niels Houben" userId="a8d53361-5b4b-4e2c-a69e-e7c4db453f86" providerId="ADAL" clId="{623A4742-CA78-46C9-AFDA-E49E212DE1DB}" dt="2022-05-05T09:46:44.775" v="72" actId="1076"/>
          <ac:picMkLst>
            <pc:docMk/>
            <pc:sldMk cId="4171627602" sldId="262"/>
            <ac:picMk id="4" creationId="{A34947B7-1498-4BF8-A1AB-003992E25D52}"/>
          </ac:picMkLst>
        </pc:picChg>
        <pc:picChg chg="add mod">
          <ac:chgData name="Niels Houben" userId="a8d53361-5b4b-4e2c-a69e-e7c4db453f86" providerId="ADAL" clId="{623A4742-CA78-46C9-AFDA-E49E212DE1DB}" dt="2022-05-05T09:51:59.075" v="76" actId="1076"/>
          <ac:picMkLst>
            <pc:docMk/>
            <pc:sldMk cId="4171627602" sldId="262"/>
            <ac:picMk id="6" creationId="{F1C4FC0E-C00D-4B83-996C-4A772BBE7BEE}"/>
          </ac:picMkLst>
        </pc:picChg>
        <pc:picChg chg="del">
          <ac:chgData name="Niels Houben" userId="a8d53361-5b4b-4e2c-a69e-e7c4db453f86" providerId="ADAL" clId="{623A4742-CA78-46C9-AFDA-E49E212DE1DB}" dt="2022-05-05T09:03:33.247" v="67" actId="478"/>
          <ac:picMkLst>
            <pc:docMk/>
            <pc:sldMk cId="4171627602" sldId="262"/>
            <ac:picMk id="10" creationId="{B3E9C8EE-033D-4327-B147-4802E069ED05}"/>
          </ac:picMkLst>
        </pc:picChg>
        <pc:picChg chg="del">
          <ac:chgData name="Niels Houben" userId="a8d53361-5b4b-4e2c-a69e-e7c4db453f86" providerId="ADAL" clId="{623A4742-CA78-46C9-AFDA-E49E212DE1DB}" dt="2022-05-05T09:03:34.285" v="69" actId="478"/>
          <ac:picMkLst>
            <pc:docMk/>
            <pc:sldMk cId="4171627602" sldId="262"/>
            <ac:picMk id="1026" creationId="{1ADC41B9-6FDB-46F7-A83E-033E2F8FC1A6}"/>
          </ac:picMkLst>
        </pc:picChg>
      </pc:sldChg>
      <pc:sldChg chg="addSp delSp modSp add mod">
        <pc:chgData name="Niels Houben" userId="a8d53361-5b4b-4e2c-a69e-e7c4db453f86" providerId="ADAL" clId="{623A4742-CA78-46C9-AFDA-E49E212DE1DB}" dt="2022-05-05T09:54:05.552" v="81" actId="1076"/>
        <pc:sldMkLst>
          <pc:docMk/>
          <pc:sldMk cId="1078096693" sldId="263"/>
        </pc:sldMkLst>
        <pc:picChg chg="add mod">
          <ac:chgData name="Niels Houben" userId="a8d53361-5b4b-4e2c-a69e-e7c4db453f86" providerId="ADAL" clId="{623A4742-CA78-46C9-AFDA-E49E212DE1DB}" dt="2022-05-05T09:54:05.552" v="81" actId="1076"/>
          <ac:picMkLst>
            <pc:docMk/>
            <pc:sldMk cId="1078096693" sldId="263"/>
            <ac:picMk id="3" creationId="{A299E30A-4B0D-4CB7-B473-1212023C6867}"/>
          </ac:picMkLst>
        </pc:picChg>
        <pc:picChg chg="del">
          <ac:chgData name="Niels Houben" userId="a8d53361-5b4b-4e2c-a69e-e7c4db453f86" providerId="ADAL" clId="{623A4742-CA78-46C9-AFDA-E49E212DE1DB}" dt="2022-05-05T09:52:33.784" v="79" actId="478"/>
          <ac:picMkLst>
            <pc:docMk/>
            <pc:sldMk cId="1078096693" sldId="263"/>
            <ac:picMk id="4" creationId="{A34947B7-1498-4BF8-A1AB-003992E25D52}"/>
          </ac:picMkLst>
        </pc:picChg>
        <pc:picChg chg="del">
          <ac:chgData name="Niels Houben" userId="a8d53361-5b4b-4e2c-a69e-e7c4db453f86" providerId="ADAL" clId="{623A4742-CA78-46C9-AFDA-E49E212DE1DB}" dt="2022-05-05T09:52:30.090" v="78" actId="478"/>
          <ac:picMkLst>
            <pc:docMk/>
            <pc:sldMk cId="1078096693" sldId="263"/>
            <ac:picMk id="6" creationId="{F1C4FC0E-C00D-4B83-996C-4A772BBE7BEE}"/>
          </ac:picMkLst>
        </pc:picChg>
      </pc:sldChg>
      <pc:sldChg chg="addSp delSp modSp new mod ord">
        <pc:chgData name="Niels Houben" userId="a8d53361-5b4b-4e2c-a69e-e7c4db453f86" providerId="ADAL" clId="{623A4742-CA78-46C9-AFDA-E49E212DE1DB}" dt="2022-05-05T09:58:54.160" v="90"/>
        <pc:sldMkLst>
          <pc:docMk/>
          <pc:sldMk cId="2850888194" sldId="264"/>
        </pc:sldMkLst>
        <pc:spChg chg="del">
          <ac:chgData name="Niels Houben" userId="a8d53361-5b4b-4e2c-a69e-e7c4db453f86" providerId="ADAL" clId="{623A4742-CA78-46C9-AFDA-E49E212DE1DB}" dt="2022-05-05T09:58:39.200" v="84" actId="478"/>
          <ac:spMkLst>
            <pc:docMk/>
            <pc:sldMk cId="2850888194" sldId="264"/>
            <ac:spMk id="2" creationId="{23176C93-7B7A-4980-BD33-4D4FA32FD8FB}"/>
          </ac:spMkLst>
        </pc:spChg>
        <pc:spChg chg="del">
          <ac:chgData name="Niels Houben" userId="a8d53361-5b4b-4e2c-a69e-e7c4db453f86" providerId="ADAL" clId="{623A4742-CA78-46C9-AFDA-E49E212DE1DB}" dt="2022-05-05T09:58:36.766" v="83" actId="478"/>
          <ac:spMkLst>
            <pc:docMk/>
            <pc:sldMk cId="2850888194" sldId="264"/>
            <ac:spMk id="3" creationId="{4619E8A5-D05B-47BC-92BF-F63935AA7297}"/>
          </ac:spMkLst>
        </pc:spChg>
        <pc:picChg chg="add mod">
          <ac:chgData name="Niels Houben" userId="a8d53361-5b4b-4e2c-a69e-e7c4db453f86" providerId="ADAL" clId="{623A4742-CA78-46C9-AFDA-E49E212DE1DB}" dt="2022-05-05T09:58:44.661" v="86" actId="1076"/>
          <ac:picMkLst>
            <pc:docMk/>
            <pc:sldMk cId="2850888194" sldId="264"/>
            <ac:picMk id="5" creationId="{81452953-7EE6-4A18-AA13-45D0130C6E25}"/>
          </ac:picMkLst>
        </pc:picChg>
      </pc:sldChg>
      <pc:sldChg chg="addSp delSp modSp new mod">
        <pc:chgData name="Niels Houben" userId="a8d53361-5b4b-4e2c-a69e-e7c4db453f86" providerId="ADAL" clId="{623A4742-CA78-46C9-AFDA-E49E212DE1DB}" dt="2022-05-05T10:02:00.708" v="99" actId="1076"/>
        <pc:sldMkLst>
          <pc:docMk/>
          <pc:sldMk cId="3367668044" sldId="265"/>
        </pc:sldMkLst>
        <pc:spChg chg="del">
          <ac:chgData name="Niels Houben" userId="a8d53361-5b4b-4e2c-a69e-e7c4db453f86" providerId="ADAL" clId="{623A4742-CA78-46C9-AFDA-E49E212DE1DB}" dt="2022-05-05T10:00:43.261" v="95" actId="478"/>
          <ac:spMkLst>
            <pc:docMk/>
            <pc:sldMk cId="3367668044" sldId="265"/>
            <ac:spMk id="2" creationId="{CAFA1A58-4C6F-4FE7-8F92-2D733034BA17}"/>
          </ac:spMkLst>
        </pc:spChg>
        <pc:spChg chg="del">
          <ac:chgData name="Niels Houben" userId="a8d53361-5b4b-4e2c-a69e-e7c4db453f86" providerId="ADAL" clId="{623A4742-CA78-46C9-AFDA-E49E212DE1DB}" dt="2022-05-05T10:00:40.447" v="94" actId="478"/>
          <ac:spMkLst>
            <pc:docMk/>
            <pc:sldMk cId="3367668044" sldId="265"/>
            <ac:spMk id="3" creationId="{3C96108B-CE12-48B2-B03F-9212BAA11938}"/>
          </ac:spMkLst>
        </pc:spChg>
        <pc:picChg chg="add mod">
          <ac:chgData name="Niels Houben" userId="a8d53361-5b4b-4e2c-a69e-e7c4db453f86" providerId="ADAL" clId="{623A4742-CA78-46C9-AFDA-E49E212DE1DB}" dt="2022-05-05T10:00:45.329" v="97" actId="1076"/>
          <ac:picMkLst>
            <pc:docMk/>
            <pc:sldMk cId="3367668044" sldId="265"/>
            <ac:picMk id="5" creationId="{F87355A8-3669-4C4D-ADDC-08B1A8C7C3E1}"/>
          </ac:picMkLst>
        </pc:picChg>
        <pc:picChg chg="add mod">
          <ac:chgData name="Niels Houben" userId="a8d53361-5b4b-4e2c-a69e-e7c4db453f86" providerId="ADAL" clId="{623A4742-CA78-46C9-AFDA-E49E212DE1DB}" dt="2022-05-05T10:02:00.708" v="99" actId="1076"/>
          <ac:picMkLst>
            <pc:docMk/>
            <pc:sldMk cId="3367668044" sldId="265"/>
            <ac:picMk id="7" creationId="{620DC973-F5DC-4DA0-95A2-618DE2E197DA}"/>
          </ac:picMkLst>
        </pc:picChg>
      </pc:sldChg>
      <pc:sldChg chg="addSp delSp new mod">
        <pc:chgData name="Niels Houben" userId="a8d53361-5b4b-4e2c-a69e-e7c4db453f86" providerId="ADAL" clId="{623A4742-CA78-46C9-AFDA-E49E212DE1DB}" dt="2022-05-05T10:05:28.288" v="103" actId="22"/>
        <pc:sldMkLst>
          <pc:docMk/>
          <pc:sldMk cId="2699120538" sldId="266"/>
        </pc:sldMkLst>
        <pc:spChg chg="del">
          <ac:chgData name="Niels Houben" userId="a8d53361-5b4b-4e2c-a69e-e7c4db453f86" providerId="ADAL" clId="{623A4742-CA78-46C9-AFDA-E49E212DE1DB}" dt="2022-05-05T10:05:25.542" v="101" actId="478"/>
          <ac:spMkLst>
            <pc:docMk/>
            <pc:sldMk cId="2699120538" sldId="266"/>
            <ac:spMk id="2" creationId="{3739E351-A934-40BE-8B8F-9BC3C898CB0B}"/>
          </ac:spMkLst>
        </pc:spChg>
        <pc:spChg chg="del">
          <ac:chgData name="Niels Houben" userId="a8d53361-5b4b-4e2c-a69e-e7c4db453f86" providerId="ADAL" clId="{623A4742-CA78-46C9-AFDA-E49E212DE1DB}" dt="2022-05-05T10:05:27.324" v="102" actId="478"/>
          <ac:spMkLst>
            <pc:docMk/>
            <pc:sldMk cId="2699120538" sldId="266"/>
            <ac:spMk id="3" creationId="{A3596390-4AB7-4360-B211-CC1EF2AE7688}"/>
          </ac:spMkLst>
        </pc:spChg>
        <pc:picChg chg="add">
          <ac:chgData name="Niels Houben" userId="a8d53361-5b4b-4e2c-a69e-e7c4db453f86" providerId="ADAL" clId="{623A4742-CA78-46C9-AFDA-E49E212DE1DB}" dt="2022-05-05T10:05:28.288" v="103" actId="22"/>
          <ac:picMkLst>
            <pc:docMk/>
            <pc:sldMk cId="2699120538" sldId="266"/>
            <ac:picMk id="5" creationId="{6FE1CCCB-8338-4AC5-834B-29E6F9AF5B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5EFA-5EB0-4862-B03E-C78B53692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D9CDC-7D98-4DF5-9A7A-B1509402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7DB7-B14D-4AC6-A7C6-F4201121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DB12-A14A-4130-AA5B-34727925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D7A-0D3E-4E7F-8AB8-19177072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30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53CA-CA27-4386-BE65-D1FAB81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3E5EF-FB19-4A45-910F-455A00B4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5C3C-E124-4BFF-A6E6-BFB7F792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BEAC-80AC-4E7F-857C-FB6152A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6A33-C7C9-4498-A627-5133AE4D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70AE4-937A-4863-90B0-D90EB107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881C4-8B99-4D79-995B-4BFCBBAE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3337-03E8-4A08-942B-1C0DAA33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D811-7472-4A24-9502-51B9FEF9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978D-EB48-44CB-A6B1-1DE2FF11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56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99BF-0993-433E-8BEF-C57F34DB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3792-E36D-483A-8E25-46CA0BA9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EFB8-1184-46F6-AB70-B41E879E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61CB-4CE4-4690-BCEA-325F9918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3C3C-A55D-41C0-9411-B82F6EFD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36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307-DE3E-4E1C-9823-3DBB6998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0C59-11BD-4F6E-B936-8E4CC58C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87A1-4924-46B1-8806-4885C1A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D914-42D3-4296-9884-A084ADC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FAB2-4958-4760-BA2C-C0122842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04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2E6-AAA3-49E2-ACE9-6EDE102B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1A1E-7AE1-4DF3-9649-30E6D91E4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C8FF8-5002-4AA7-85CE-E91FB61A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2D7D-411C-4BB5-8CB2-1E411964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8089-6AB9-4DAC-AB6F-64963D76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A37F-F820-4B8F-B49B-F0E3FD7F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18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05EA-BA86-41F5-87D2-757B776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0540-7E27-45F6-BAFC-40EC1643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E977-5B96-4D0E-89FD-CE06C78B1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D9FE-3052-4072-BE91-181AA6024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C5267-D7E0-4AEB-875E-C365C5C7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98FF5-ACA1-4F9F-B849-F3666461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F252C-3705-4560-B2BD-B6BD94EB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A51BA-2BC6-4993-B172-78E46331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887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592-5729-49F3-89A0-A76D8863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324DD-B8A8-4C2A-8B31-B0E14F0A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BB50-5C1A-4E50-BA29-CB8B62F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7FAED-7D1B-484F-B43B-6448BDE4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2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C21E5-2001-4249-8AB2-0F5BE449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97481-B092-4E30-80D8-5B375C8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21CC-4E81-49C8-99A4-A61FC7D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92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D04D-0B16-4AF6-88FC-A63D1678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502D-DFAF-48EF-ACCF-5C22A6A6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8983B-75E0-462B-91BF-87D12680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5489-5232-4571-9931-1ACE8E83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2014-315B-44A9-926A-56C0D4BC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1B81-11FD-480B-A65E-91062002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1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5FF-AD2A-412B-98E4-9B16BC6A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963F1-83B5-44F8-A594-AE1B37522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E6B2A-2B92-4D7E-B108-11E30974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13D43-478B-4861-8E51-0EC82AA4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3C7-5E90-427D-8329-1647C947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6757-1304-4CF6-9DA4-FD0AF04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46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C905-6E21-4599-BF81-D0815F74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2702-A43E-4646-BCC7-A63CDCE5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0AD7-32B0-47ED-BF2F-C5C6D6B74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1B35-A819-498D-9C27-361C64CA5D07}" type="datetimeFigureOut">
              <a:rPr lang="sv-SE" smtClean="0"/>
              <a:t>2022-05-05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FFF0-892A-4509-B270-124CB9F1C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0A3D-23CA-457C-BCE5-A2708F44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3CDA-F66B-4234-B138-6D7D4BE42A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2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1CCCB-8338-4AC5-834B-29E6F9AF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8" y="0"/>
            <a:ext cx="1091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9E30A-4B0D-4CB7-B473-1212023C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376"/>
            <a:ext cx="12192000" cy="51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55A8-3669-4C4D-ADDC-08B1A8C7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63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DC973-F5DC-4DA0-95A2-618DE2E1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2" y="4436405"/>
            <a:ext cx="404869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155297-7EF1-48D5-B0A3-D2B6D145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81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C1275E-C5E8-4B68-81D1-644800E0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070" y="5743419"/>
            <a:ext cx="4345930" cy="111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63792D-0750-429F-99E0-03E80A3C4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3419"/>
            <a:ext cx="772585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A0532-0BC5-433B-A78F-88F5738A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DBEB8-F3E8-412E-876D-D1820B17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8502"/>
            <a:ext cx="8060924" cy="4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3DEC0-CF9F-4263-8515-3932C42B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DE2AB-1C9C-47EF-A136-8A984D3F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0816"/>
            <a:ext cx="12192000" cy="1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3152F-395C-4DFE-9B89-58FC624A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2400156"/>
            <a:ext cx="1130775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16227-79F5-477D-9D35-61AC2E7D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5510132"/>
            <a:ext cx="10536120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BF36-F1AF-4948-90C2-BD980B50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73D19-0CD1-4674-B0CA-0F603F97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91" y="3009841"/>
            <a:ext cx="4420217" cy="8383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DC41B9-6FDB-46F7-A83E-033E2F8FC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32" y="772806"/>
            <a:ext cx="5811137" cy="191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3E9C8EE-033D-4327-B147-4802E069E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2" y="4171771"/>
            <a:ext cx="5811137" cy="19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4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4947B7-1498-4BF8-A1AB-003992E2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4FC0E-C00D-4B83-996C-4A772BBE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5" y="4848225"/>
            <a:ext cx="2536945" cy="17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2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52953-7EE6-4A18-AA13-45D0130C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Houben</dc:creator>
  <cp:lastModifiedBy>Niels Houben</cp:lastModifiedBy>
  <cp:revision>1</cp:revision>
  <dcterms:created xsi:type="dcterms:W3CDTF">2022-05-05T08:05:15Z</dcterms:created>
  <dcterms:modified xsi:type="dcterms:W3CDTF">2022-05-05T10:05:31Z</dcterms:modified>
</cp:coreProperties>
</file>