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2" r:id="rId1"/>
  </p:sldMasterIdLst>
  <p:notesMasterIdLst>
    <p:notesMasterId r:id="rId33"/>
  </p:notesMasterIdLst>
  <p:sldIdLst>
    <p:sldId id="274" r:id="rId2"/>
    <p:sldId id="277" r:id="rId3"/>
    <p:sldId id="264" r:id="rId4"/>
    <p:sldId id="266" r:id="rId5"/>
    <p:sldId id="260" r:id="rId6"/>
    <p:sldId id="257" r:id="rId7"/>
    <p:sldId id="276" r:id="rId8"/>
    <p:sldId id="262" r:id="rId9"/>
    <p:sldId id="267" r:id="rId10"/>
    <p:sldId id="268" r:id="rId11"/>
    <p:sldId id="269" r:id="rId12"/>
    <p:sldId id="270" r:id="rId13"/>
    <p:sldId id="273" r:id="rId14"/>
    <p:sldId id="283" r:id="rId15"/>
    <p:sldId id="282" r:id="rId16"/>
    <p:sldId id="278" r:id="rId17"/>
    <p:sldId id="279" r:id="rId18"/>
    <p:sldId id="281" r:id="rId19"/>
    <p:sldId id="284" r:id="rId20"/>
    <p:sldId id="285" r:id="rId21"/>
    <p:sldId id="286" r:id="rId22"/>
    <p:sldId id="287" r:id="rId23"/>
    <p:sldId id="280" r:id="rId24"/>
    <p:sldId id="289" r:id="rId25"/>
    <p:sldId id="290" r:id="rId26"/>
    <p:sldId id="291" r:id="rId27"/>
    <p:sldId id="300" r:id="rId28"/>
    <p:sldId id="294" r:id="rId29"/>
    <p:sldId id="297" r:id="rId30"/>
    <p:sldId id="298" r:id="rId31"/>
    <p:sldId id="29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0B3C4-2BC4-4A5C-80C5-9BEB89FBF7DA}" v="11969" dt="2022-03-08T21:22:01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1040" autoAdjust="0"/>
  </p:normalViewPr>
  <p:slideViewPr>
    <p:cSldViewPr snapToGrid="0">
      <p:cViewPr varScale="1">
        <p:scale>
          <a:sx n="118" d="100"/>
          <a:sy n="118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Køllund Nissen" userId="638b9a14-5727-47dd-8c83-173f14e1f380" providerId="ADAL" clId="{D6B0B3C4-2BC4-4A5C-80C5-9BEB89FBF7DA}"/>
    <pc:docChg chg="undo custSel addSld delSld modSld sldOrd">
      <pc:chgData name="Alexander Køllund Nissen" userId="638b9a14-5727-47dd-8c83-173f14e1f380" providerId="ADAL" clId="{D6B0B3C4-2BC4-4A5C-80C5-9BEB89FBF7DA}" dt="2022-03-08T21:22:01.588" v="19443" actId="20577"/>
      <pc:docMkLst>
        <pc:docMk/>
      </pc:docMkLst>
      <pc:sldChg chg="del modAnim">
        <pc:chgData name="Alexander Køllund Nissen" userId="638b9a14-5727-47dd-8c83-173f14e1f380" providerId="ADAL" clId="{D6B0B3C4-2BC4-4A5C-80C5-9BEB89FBF7DA}" dt="2022-02-26T15:07:00.826" v="10515" actId="47"/>
        <pc:sldMkLst>
          <pc:docMk/>
          <pc:sldMk cId="299280455" sldId="256"/>
        </pc:sldMkLst>
      </pc:sldChg>
      <pc:sldChg chg="addSp delSp modSp mod ord delAnim modAnim">
        <pc:chgData name="Alexander Køllund Nissen" userId="638b9a14-5727-47dd-8c83-173f14e1f380" providerId="ADAL" clId="{D6B0B3C4-2BC4-4A5C-80C5-9BEB89FBF7DA}" dt="2022-03-01T15:01:07.774" v="17388" actId="20577"/>
        <pc:sldMkLst>
          <pc:docMk/>
          <pc:sldMk cId="4253390807" sldId="257"/>
        </pc:sldMkLst>
        <pc:spChg chg="mod">
          <ac:chgData name="Alexander Køllund Nissen" userId="638b9a14-5727-47dd-8c83-173f14e1f380" providerId="ADAL" clId="{D6B0B3C4-2BC4-4A5C-80C5-9BEB89FBF7DA}" dt="2022-02-23T17:40:57.619" v="827" actId="20577"/>
          <ac:spMkLst>
            <pc:docMk/>
            <pc:sldMk cId="4253390807" sldId="257"/>
            <ac:spMk id="2" creationId="{7B83DC0D-820E-416E-9CD6-503DD8D08799}"/>
          </ac:spMkLst>
        </pc:spChg>
        <pc:spChg chg="mod">
          <ac:chgData name="Alexander Køllund Nissen" userId="638b9a14-5727-47dd-8c83-173f14e1f380" providerId="ADAL" clId="{D6B0B3C4-2BC4-4A5C-80C5-9BEB89FBF7DA}" dt="2022-02-28T00:19:16.009" v="13364" actId="20577"/>
          <ac:spMkLst>
            <pc:docMk/>
            <pc:sldMk cId="4253390807" sldId="257"/>
            <ac:spMk id="3" creationId="{356D35E7-1CB9-49FB-ADB6-BFDC973EBEFD}"/>
          </ac:spMkLst>
        </pc:spChg>
        <pc:spChg chg="add mod">
          <ac:chgData name="Alexander Køllund Nissen" userId="638b9a14-5727-47dd-8c83-173f14e1f380" providerId="ADAL" clId="{D6B0B3C4-2BC4-4A5C-80C5-9BEB89FBF7DA}" dt="2022-02-23T16:55:45.652" v="669" actId="1038"/>
          <ac:spMkLst>
            <pc:docMk/>
            <pc:sldMk cId="4253390807" sldId="257"/>
            <ac:spMk id="11" creationId="{3570B0B3-80E0-44B3-A1DE-34B6D2D7AB68}"/>
          </ac:spMkLst>
        </pc:spChg>
        <pc:spChg chg="mod">
          <ac:chgData name="Alexander Køllund Nissen" userId="638b9a14-5727-47dd-8c83-173f14e1f380" providerId="ADAL" clId="{D6B0B3C4-2BC4-4A5C-80C5-9BEB89FBF7DA}" dt="2022-03-01T15:01:07.774" v="17388" actId="20577"/>
          <ac:spMkLst>
            <pc:docMk/>
            <pc:sldMk cId="4253390807" sldId="257"/>
            <ac:spMk id="88" creationId="{CA9181EF-9739-48A4-89DC-3D813781810A}"/>
          </ac:spMkLst>
        </pc:spChg>
        <pc:grpChg chg="mod">
          <ac:chgData name="Alexander Køllund Nissen" userId="638b9a14-5727-47dd-8c83-173f14e1f380" providerId="ADAL" clId="{D6B0B3C4-2BC4-4A5C-80C5-9BEB89FBF7DA}" dt="2022-02-28T00:03:40.555" v="13264"/>
          <ac:grpSpMkLst>
            <pc:docMk/>
            <pc:sldMk cId="4253390807" sldId="257"/>
            <ac:grpSpMk id="6" creationId="{CDB500C1-E373-48B2-9AA6-DD8013478B34}"/>
          </ac:grpSpMkLst>
        </pc:grpChg>
        <pc:grpChg chg="mod">
          <ac:chgData name="Alexander Køllund Nissen" userId="638b9a14-5727-47dd-8c83-173f14e1f380" providerId="ADAL" clId="{D6B0B3C4-2BC4-4A5C-80C5-9BEB89FBF7DA}" dt="2022-02-28T00:04:13.457" v="13283"/>
          <ac:grpSpMkLst>
            <pc:docMk/>
            <pc:sldMk cId="4253390807" sldId="257"/>
            <ac:grpSpMk id="18" creationId="{A2C27053-CEA8-4217-89E1-3FEF2682B90D}"/>
          </ac:grpSpMkLst>
        </pc:grpChg>
        <pc:inkChg chg="add del mod">
          <ac:chgData name="Alexander Køllund Nissen" userId="638b9a14-5727-47dd-8c83-173f14e1f380" providerId="ADAL" clId="{D6B0B3C4-2BC4-4A5C-80C5-9BEB89FBF7DA}" dt="2022-02-28T00:03:41.093" v="13265" actId="9405"/>
          <ac:inkMkLst>
            <pc:docMk/>
            <pc:sldMk cId="4253390807" sldId="257"/>
            <ac:inkMk id="4" creationId="{5C64A2A0-BE9D-4A48-9F15-78A39E31153F}"/>
          </ac:inkMkLst>
        </pc:inkChg>
        <pc:inkChg chg="add del mod">
          <ac:chgData name="Alexander Køllund Nissen" userId="638b9a14-5727-47dd-8c83-173f14e1f380" providerId="ADAL" clId="{D6B0B3C4-2BC4-4A5C-80C5-9BEB89FBF7DA}" dt="2022-02-28T00:03:40.555" v="13264"/>
          <ac:inkMkLst>
            <pc:docMk/>
            <pc:sldMk cId="4253390807" sldId="257"/>
            <ac:inkMk id="5" creationId="{FB642977-2347-4223-AA34-12115C4E2532}"/>
          </ac:inkMkLst>
        </pc:inkChg>
        <pc:inkChg chg="add del">
          <ac:chgData name="Alexander Køllund Nissen" userId="638b9a14-5727-47dd-8c83-173f14e1f380" providerId="ADAL" clId="{D6B0B3C4-2BC4-4A5C-80C5-9BEB89FBF7DA}" dt="2022-02-28T00:03:45.024" v="13269" actId="9405"/>
          <ac:inkMkLst>
            <pc:docMk/>
            <pc:sldMk cId="4253390807" sldId="257"/>
            <ac:inkMk id="7" creationId="{B27B498B-2C34-4160-A78C-2F2120A05B27}"/>
          </ac:inkMkLst>
        </pc:inkChg>
        <pc:inkChg chg="add del">
          <ac:chgData name="Alexander Køllund Nissen" userId="638b9a14-5727-47dd-8c83-173f14e1f380" providerId="ADAL" clId="{D6B0B3C4-2BC4-4A5C-80C5-9BEB89FBF7DA}" dt="2022-02-28T00:03:44.861" v="13268" actId="9405"/>
          <ac:inkMkLst>
            <pc:docMk/>
            <pc:sldMk cId="4253390807" sldId="257"/>
            <ac:inkMk id="8" creationId="{42F2D295-11EB-4EA1-8B89-D881077BDA6D}"/>
          </ac:inkMkLst>
        </pc:inkChg>
        <pc:inkChg chg="add del">
          <ac:chgData name="Alexander Køllund Nissen" userId="638b9a14-5727-47dd-8c83-173f14e1f380" providerId="ADAL" clId="{D6B0B3C4-2BC4-4A5C-80C5-9BEB89FBF7DA}" dt="2022-02-28T00:03:47.135" v="13271" actId="9405"/>
          <ac:inkMkLst>
            <pc:docMk/>
            <pc:sldMk cId="4253390807" sldId="257"/>
            <ac:inkMk id="9" creationId="{B6C4A664-7A2E-4154-B4F3-22B1E8D29FFC}"/>
          </ac:inkMkLst>
        </pc:inkChg>
        <pc:inkChg chg="add del">
          <ac:chgData name="Alexander Køllund Nissen" userId="638b9a14-5727-47dd-8c83-173f14e1f380" providerId="ADAL" clId="{D6B0B3C4-2BC4-4A5C-80C5-9BEB89FBF7DA}" dt="2022-02-28T00:03:48.991" v="13273" actId="9405"/>
          <ac:inkMkLst>
            <pc:docMk/>
            <pc:sldMk cId="4253390807" sldId="257"/>
            <ac:inkMk id="10" creationId="{39C25C6B-5DBF-4E10-B773-C5438649DFD6}"/>
          </ac:inkMkLst>
        </pc:inkChg>
        <pc:inkChg chg="add del">
          <ac:chgData name="Alexander Køllund Nissen" userId="638b9a14-5727-47dd-8c83-173f14e1f380" providerId="ADAL" clId="{D6B0B3C4-2BC4-4A5C-80C5-9BEB89FBF7DA}" dt="2022-02-28T21:54:20.722" v="14730" actId="478"/>
          <ac:inkMkLst>
            <pc:docMk/>
            <pc:sldMk cId="4253390807" sldId="257"/>
            <ac:inkMk id="12" creationId="{5664A22C-2585-4EB0-B466-F5346E40C959}"/>
          </ac:inkMkLst>
        </pc:inkChg>
        <pc:inkChg chg="add del">
          <ac:chgData name="Alexander Køllund Nissen" userId="638b9a14-5727-47dd-8c83-173f14e1f380" providerId="ADAL" clId="{D6B0B3C4-2BC4-4A5C-80C5-9BEB89FBF7DA}" dt="2022-02-28T00:03:52.358" v="13276" actId="9405"/>
          <ac:inkMkLst>
            <pc:docMk/>
            <pc:sldMk cId="4253390807" sldId="257"/>
            <ac:inkMk id="13" creationId="{B1D7C4BA-007E-4E2C-BF60-893155A5A54E}"/>
          </ac:inkMkLst>
        </pc:inkChg>
        <pc:inkChg chg="add del">
          <ac:chgData name="Alexander Køllund Nissen" userId="638b9a14-5727-47dd-8c83-173f14e1f380" providerId="ADAL" clId="{D6B0B3C4-2BC4-4A5C-80C5-9BEB89FBF7DA}" dt="2022-02-28T21:54:20.722" v="14730" actId="478"/>
          <ac:inkMkLst>
            <pc:docMk/>
            <pc:sldMk cId="4253390807" sldId="257"/>
            <ac:inkMk id="14" creationId="{C1F8115A-DC44-4ACF-A9EC-A9D7B805DDA9}"/>
          </ac:inkMkLst>
        </pc:inkChg>
        <pc:inkChg chg="add del mod">
          <ac:chgData name="Alexander Køllund Nissen" userId="638b9a14-5727-47dd-8c83-173f14e1f380" providerId="ADAL" clId="{D6B0B3C4-2BC4-4A5C-80C5-9BEB89FBF7DA}" dt="2022-02-28T00:04:15.128" v="13285" actId="9405"/>
          <ac:inkMkLst>
            <pc:docMk/>
            <pc:sldMk cId="4253390807" sldId="257"/>
            <ac:inkMk id="15" creationId="{F463ABBA-258A-4570-9713-0404171D1AED}"/>
          </ac:inkMkLst>
        </pc:inkChg>
        <pc:inkChg chg="add del mod">
          <ac:chgData name="Alexander Køllund Nissen" userId="638b9a14-5727-47dd-8c83-173f14e1f380" providerId="ADAL" clId="{D6B0B3C4-2BC4-4A5C-80C5-9BEB89FBF7DA}" dt="2022-02-28T00:04:13.976" v="13284" actId="9405"/>
          <ac:inkMkLst>
            <pc:docMk/>
            <pc:sldMk cId="4253390807" sldId="257"/>
            <ac:inkMk id="16" creationId="{6F3683C8-2B8D-467E-A7C7-2C98CA732BBA}"/>
          </ac:inkMkLst>
        </pc:inkChg>
        <pc:inkChg chg="add del mod">
          <ac:chgData name="Alexander Køllund Nissen" userId="638b9a14-5727-47dd-8c83-173f14e1f380" providerId="ADAL" clId="{D6B0B3C4-2BC4-4A5C-80C5-9BEB89FBF7DA}" dt="2022-02-28T00:04:13.457" v="13283"/>
          <ac:inkMkLst>
            <pc:docMk/>
            <pc:sldMk cId="4253390807" sldId="257"/>
            <ac:inkMk id="17" creationId="{00E81FE7-2999-4B5A-824E-7DDB868624BD}"/>
          </ac:inkMkLst>
        </pc:inkChg>
        <pc:cxnChg chg="add del mod">
          <ac:chgData name="Alexander Køllund Nissen" userId="638b9a14-5727-47dd-8c83-173f14e1f380" providerId="ADAL" clId="{D6B0B3C4-2BC4-4A5C-80C5-9BEB89FBF7DA}" dt="2022-02-23T16:54:05.873" v="530" actId="478"/>
          <ac:cxnSpMkLst>
            <pc:docMk/>
            <pc:sldMk cId="4253390807" sldId="257"/>
            <ac:cxnSpMk id="5" creationId="{74ECBE95-AFB4-4074-8EA5-8EB7CD4E7F91}"/>
          </ac:cxnSpMkLst>
        </pc:cxnChg>
        <pc:cxnChg chg="add mod">
          <ac:chgData name="Alexander Køllund Nissen" userId="638b9a14-5727-47dd-8c83-173f14e1f380" providerId="ADAL" clId="{D6B0B3C4-2BC4-4A5C-80C5-9BEB89FBF7DA}" dt="2022-02-23T16:55:38.707" v="650" actId="1038"/>
          <ac:cxnSpMkLst>
            <pc:docMk/>
            <pc:sldMk cId="4253390807" sldId="257"/>
            <ac:cxnSpMk id="52" creationId="{94740E0A-6346-49A7-AB5B-88E19B5B8A46}"/>
          </ac:cxnSpMkLst>
        </pc:cxnChg>
        <pc:cxnChg chg="add mod">
          <ac:chgData name="Alexander Køllund Nissen" userId="638b9a14-5727-47dd-8c83-173f14e1f380" providerId="ADAL" clId="{D6B0B3C4-2BC4-4A5C-80C5-9BEB89FBF7DA}" dt="2022-02-23T16:55:38.707" v="650" actId="1038"/>
          <ac:cxnSpMkLst>
            <pc:docMk/>
            <pc:sldMk cId="4253390807" sldId="257"/>
            <ac:cxnSpMk id="54" creationId="{CE8830BF-68B9-4445-8457-F1AF42F2BC22}"/>
          </ac:cxnSpMkLst>
        </pc:cxnChg>
      </pc:sldChg>
      <pc:sldChg chg="modSp del mod">
        <pc:chgData name="Alexander Køllund Nissen" userId="638b9a14-5727-47dd-8c83-173f14e1f380" providerId="ADAL" clId="{D6B0B3C4-2BC4-4A5C-80C5-9BEB89FBF7DA}" dt="2022-02-23T18:45:04.065" v="1363" actId="47"/>
        <pc:sldMkLst>
          <pc:docMk/>
          <pc:sldMk cId="208539536" sldId="258"/>
        </pc:sldMkLst>
        <pc:spChg chg="mod">
          <ac:chgData name="Alexander Køllund Nissen" userId="638b9a14-5727-47dd-8c83-173f14e1f380" providerId="ADAL" clId="{D6B0B3C4-2BC4-4A5C-80C5-9BEB89FBF7DA}" dt="2022-02-23T18:44:59.678" v="1362" actId="20577"/>
          <ac:spMkLst>
            <pc:docMk/>
            <pc:sldMk cId="208539536" sldId="258"/>
            <ac:spMk id="2" creationId="{C31C6642-759C-4860-A1A5-6E6B950D25CB}"/>
          </ac:spMkLst>
        </pc:spChg>
      </pc:sldChg>
      <pc:sldChg chg="addSp modSp new add del mod">
        <pc:chgData name="Alexander Køllund Nissen" userId="638b9a14-5727-47dd-8c83-173f14e1f380" providerId="ADAL" clId="{D6B0B3C4-2BC4-4A5C-80C5-9BEB89FBF7DA}" dt="2022-02-24T14:17:31.999" v="2835" actId="47"/>
        <pc:sldMkLst>
          <pc:docMk/>
          <pc:sldMk cId="131748473" sldId="259"/>
        </pc:sldMkLst>
        <pc:spChg chg="mod">
          <ac:chgData name="Alexander Køllund Nissen" userId="638b9a14-5727-47dd-8c83-173f14e1f380" providerId="ADAL" clId="{D6B0B3C4-2BC4-4A5C-80C5-9BEB89FBF7DA}" dt="2022-02-24T14:07:30.689" v="2656" actId="21"/>
          <ac:spMkLst>
            <pc:docMk/>
            <pc:sldMk cId="131748473" sldId="259"/>
            <ac:spMk id="2" creationId="{6786DD3D-757C-4F1C-AAE4-4C0B284BAC58}"/>
          </ac:spMkLst>
        </pc:spChg>
        <pc:spChg chg="mod">
          <ac:chgData name="Alexander Køllund Nissen" userId="638b9a14-5727-47dd-8c83-173f14e1f380" providerId="ADAL" clId="{D6B0B3C4-2BC4-4A5C-80C5-9BEB89FBF7DA}" dt="2022-02-24T14:08:00.395" v="2663" actId="1076"/>
          <ac:spMkLst>
            <pc:docMk/>
            <pc:sldMk cId="131748473" sldId="259"/>
            <ac:spMk id="3" creationId="{F6361211-930E-4E79-9777-0012860A2925}"/>
          </ac:spMkLst>
        </pc:spChg>
        <pc:spChg chg="add mod">
          <ac:chgData name="Alexander Køllund Nissen" userId="638b9a14-5727-47dd-8c83-173f14e1f380" providerId="ADAL" clId="{D6B0B3C4-2BC4-4A5C-80C5-9BEB89FBF7DA}" dt="2022-02-23T18:03:40.004" v="1268" actId="14100"/>
          <ac:spMkLst>
            <pc:docMk/>
            <pc:sldMk cId="131748473" sldId="259"/>
            <ac:spMk id="4" creationId="{D24BE7B3-1EF0-45FB-BD8C-40887E3E7F2F}"/>
          </ac:spMkLst>
        </pc:spChg>
        <pc:spChg chg="add mod">
          <ac:chgData name="Alexander Køllund Nissen" userId="638b9a14-5727-47dd-8c83-173f14e1f380" providerId="ADAL" clId="{D6B0B3C4-2BC4-4A5C-80C5-9BEB89FBF7DA}" dt="2022-02-23T18:03:37.817" v="1267" actId="14100"/>
          <ac:spMkLst>
            <pc:docMk/>
            <pc:sldMk cId="131748473" sldId="259"/>
            <ac:spMk id="5" creationId="{48B3D2E7-410F-4037-9733-D6BFA704B98A}"/>
          </ac:spMkLst>
        </pc:spChg>
        <pc:spChg chg="add mod">
          <ac:chgData name="Alexander Køllund Nissen" userId="638b9a14-5727-47dd-8c83-173f14e1f380" providerId="ADAL" clId="{D6B0B3C4-2BC4-4A5C-80C5-9BEB89FBF7DA}" dt="2022-02-23T18:03:49.435" v="1270" actId="1076"/>
          <ac:spMkLst>
            <pc:docMk/>
            <pc:sldMk cId="131748473" sldId="259"/>
            <ac:spMk id="6" creationId="{74014E69-536F-4543-91FA-1C301EDF3842}"/>
          </ac:spMkLst>
        </pc:spChg>
        <pc:spChg chg="add mod">
          <ac:chgData name="Alexander Køllund Nissen" userId="638b9a14-5727-47dd-8c83-173f14e1f380" providerId="ADAL" clId="{D6B0B3C4-2BC4-4A5C-80C5-9BEB89FBF7DA}" dt="2022-02-23T18:03:45.041" v="1269" actId="1076"/>
          <ac:spMkLst>
            <pc:docMk/>
            <pc:sldMk cId="131748473" sldId="259"/>
            <ac:spMk id="7" creationId="{5327FFD4-14B1-4A5D-9BC9-919C764BB551}"/>
          </ac:spMkLst>
        </pc:spChg>
      </pc:sldChg>
      <pc:sldChg chg="addSp modSp new mod setBg">
        <pc:chgData name="Alexander Køllund Nissen" userId="638b9a14-5727-47dd-8c83-173f14e1f380" providerId="ADAL" clId="{D6B0B3C4-2BC4-4A5C-80C5-9BEB89FBF7DA}" dt="2022-02-26T15:08:04.944" v="10537" actId="20577"/>
        <pc:sldMkLst>
          <pc:docMk/>
          <pc:sldMk cId="3650878837" sldId="260"/>
        </pc:sldMkLst>
        <pc:spChg chg="mod">
          <ac:chgData name="Alexander Køllund Nissen" userId="638b9a14-5727-47dd-8c83-173f14e1f380" providerId="ADAL" clId="{D6B0B3C4-2BC4-4A5C-80C5-9BEB89FBF7DA}" dt="2022-02-26T15:08:04.944" v="10537" actId="20577"/>
          <ac:spMkLst>
            <pc:docMk/>
            <pc:sldMk cId="3650878837" sldId="260"/>
            <ac:spMk id="2" creationId="{6E8CF573-4259-4E74-9C32-7052E6B9FE7B}"/>
          </ac:spMkLst>
        </pc:spChg>
        <pc:spChg chg="mod">
          <ac:chgData name="Alexander Køllund Nissen" userId="638b9a14-5727-47dd-8c83-173f14e1f380" providerId="ADAL" clId="{D6B0B3C4-2BC4-4A5C-80C5-9BEB89FBF7DA}" dt="2022-02-24T14:23:58.309" v="3008" actId="20577"/>
          <ac:spMkLst>
            <pc:docMk/>
            <pc:sldMk cId="3650878837" sldId="260"/>
            <ac:spMk id="3" creationId="{AD6D52D9-578D-41F8-9407-460A3532A4F8}"/>
          </ac:spMkLst>
        </pc:spChg>
        <pc:spChg chg="add">
          <ac:chgData name="Alexander Køllund Nissen" userId="638b9a14-5727-47dd-8c83-173f14e1f380" providerId="ADAL" clId="{D6B0B3C4-2BC4-4A5C-80C5-9BEB89FBF7DA}" dt="2022-02-24T14:06:46.221" v="2652" actId="26606"/>
          <ac:spMkLst>
            <pc:docMk/>
            <pc:sldMk cId="3650878837" sldId="260"/>
            <ac:spMk id="8" creationId="{E9B448F0-DA06-4165-AB5F-4330A20E06D0}"/>
          </ac:spMkLst>
        </pc:spChg>
        <pc:grpChg chg="add">
          <ac:chgData name="Alexander Køllund Nissen" userId="638b9a14-5727-47dd-8c83-173f14e1f380" providerId="ADAL" clId="{D6B0B3C4-2BC4-4A5C-80C5-9BEB89FBF7DA}" dt="2022-02-24T14:06:46.221" v="2652" actId="26606"/>
          <ac:grpSpMkLst>
            <pc:docMk/>
            <pc:sldMk cId="3650878837" sldId="260"/>
            <ac:grpSpMk id="12" creationId="{2576BCDF-119F-4EB5-83D7-ED823C93EBBD}"/>
          </ac:grpSpMkLst>
        </pc:grpChg>
        <pc:grpChg chg="add">
          <ac:chgData name="Alexander Køllund Nissen" userId="638b9a14-5727-47dd-8c83-173f14e1f380" providerId="ADAL" clId="{D6B0B3C4-2BC4-4A5C-80C5-9BEB89FBF7DA}" dt="2022-02-24T14:06:46.221" v="2652" actId="26606"/>
          <ac:grpSpMkLst>
            <pc:docMk/>
            <pc:sldMk cId="3650878837" sldId="260"/>
            <ac:grpSpMk id="41" creationId="{8DB4BB99-C854-45F9-BED1-63D15E3A2411}"/>
          </ac:grpSpMkLst>
        </pc:grpChg>
        <pc:picChg chg="add">
          <ac:chgData name="Alexander Køllund Nissen" userId="638b9a14-5727-47dd-8c83-173f14e1f380" providerId="ADAL" clId="{D6B0B3C4-2BC4-4A5C-80C5-9BEB89FBF7DA}" dt="2022-02-24T14:06:46.221" v="2652" actId="26606"/>
          <ac:picMkLst>
            <pc:docMk/>
            <pc:sldMk cId="3650878837" sldId="260"/>
            <ac:picMk id="10" creationId="{92D83638-A467-411A-9C31-FE9A111CD885}"/>
          </ac:picMkLst>
        </pc:picChg>
      </pc:sldChg>
      <pc:sldChg chg="modSp add del mod">
        <pc:chgData name="Alexander Køllund Nissen" userId="638b9a14-5727-47dd-8c83-173f14e1f380" providerId="ADAL" clId="{D6B0B3C4-2BC4-4A5C-80C5-9BEB89FBF7DA}" dt="2022-02-24T14:19:46.369" v="2887" actId="47"/>
        <pc:sldMkLst>
          <pc:docMk/>
          <pc:sldMk cId="916052012" sldId="261"/>
        </pc:sldMkLst>
        <pc:spChg chg="mod">
          <ac:chgData name="Alexander Køllund Nissen" userId="638b9a14-5727-47dd-8c83-173f14e1f380" providerId="ADAL" clId="{D6B0B3C4-2BC4-4A5C-80C5-9BEB89FBF7DA}" dt="2022-02-24T13:55:43.616" v="2628" actId="20577"/>
          <ac:spMkLst>
            <pc:docMk/>
            <pc:sldMk cId="916052012" sldId="261"/>
            <ac:spMk id="3" creationId="{F6361211-930E-4E79-9777-0012860A2925}"/>
          </ac:spMkLst>
        </pc:spChg>
      </pc:sldChg>
      <pc:sldChg chg="addSp modSp new mod setBg modAnim">
        <pc:chgData name="Alexander Køllund Nissen" userId="638b9a14-5727-47dd-8c83-173f14e1f380" providerId="ADAL" clId="{D6B0B3C4-2BC4-4A5C-80C5-9BEB89FBF7DA}" dt="2022-02-24T19:39:16.001" v="3892" actId="20577"/>
        <pc:sldMkLst>
          <pc:docMk/>
          <pc:sldMk cId="2933022674" sldId="262"/>
        </pc:sldMkLst>
        <pc:spChg chg="mod">
          <ac:chgData name="Alexander Køllund Nissen" userId="638b9a14-5727-47dd-8c83-173f14e1f380" providerId="ADAL" clId="{D6B0B3C4-2BC4-4A5C-80C5-9BEB89FBF7DA}" dt="2022-02-24T18:35:14.650" v="3042" actId="20577"/>
          <ac:spMkLst>
            <pc:docMk/>
            <pc:sldMk cId="2933022674" sldId="262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2-24T19:39:16.001" v="3892" actId="20577"/>
          <ac:spMkLst>
            <pc:docMk/>
            <pc:sldMk cId="2933022674" sldId="262"/>
            <ac:spMk id="3" creationId="{37A63D3B-4913-4E5C-A33D-18670977685C}"/>
          </ac:spMkLst>
        </pc:spChg>
        <pc:spChg chg="add">
          <ac:chgData name="Alexander Køllund Nissen" userId="638b9a14-5727-47dd-8c83-173f14e1f380" providerId="ADAL" clId="{D6B0B3C4-2BC4-4A5C-80C5-9BEB89FBF7DA}" dt="2022-02-24T14:06:38.153" v="2651" actId="26606"/>
          <ac:spMkLst>
            <pc:docMk/>
            <pc:sldMk cId="2933022674" sldId="262"/>
            <ac:spMk id="8" creationId="{E9B448F0-DA06-4165-AB5F-4330A20E06D0}"/>
          </ac:spMkLst>
        </pc:spChg>
        <pc:grpChg chg="add">
          <ac:chgData name="Alexander Køllund Nissen" userId="638b9a14-5727-47dd-8c83-173f14e1f380" providerId="ADAL" clId="{D6B0B3C4-2BC4-4A5C-80C5-9BEB89FBF7DA}" dt="2022-02-24T14:06:38.153" v="2651" actId="26606"/>
          <ac:grpSpMkLst>
            <pc:docMk/>
            <pc:sldMk cId="2933022674" sldId="262"/>
            <ac:grpSpMk id="12" creationId="{2576BCDF-119F-4EB5-83D7-ED823C93EBBD}"/>
          </ac:grpSpMkLst>
        </pc:grpChg>
        <pc:grpChg chg="add">
          <ac:chgData name="Alexander Køllund Nissen" userId="638b9a14-5727-47dd-8c83-173f14e1f380" providerId="ADAL" clId="{D6B0B3C4-2BC4-4A5C-80C5-9BEB89FBF7DA}" dt="2022-02-24T14:06:38.153" v="2651" actId="26606"/>
          <ac:grpSpMkLst>
            <pc:docMk/>
            <pc:sldMk cId="2933022674" sldId="262"/>
            <ac:grpSpMk id="41" creationId="{8DB4BB99-C854-45F9-BED1-63D15E3A2411}"/>
          </ac:grpSpMkLst>
        </pc:grpChg>
        <pc:picChg chg="add">
          <ac:chgData name="Alexander Køllund Nissen" userId="638b9a14-5727-47dd-8c83-173f14e1f380" providerId="ADAL" clId="{D6B0B3C4-2BC4-4A5C-80C5-9BEB89FBF7DA}" dt="2022-02-24T14:06:38.153" v="2651" actId="26606"/>
          <ac:picMkLst>
            <pc:docMk/>
            <pc:sldMk cId="2933022674" sldId="262"/>
            <ac:picMk id="10" creationId="{92D83638-A467-411A-9C31-FE9A111CD885}"/>
          </ac:picMkLst>
        </pc:picChg>
      </pc:sldChg>
      <pc:sldChg chg="add del">
        <pc:chgData name="Alexander Køllund Nissen" userId="638b9a14-5727-47dd-8c83-173f14e1f380" providerId="ADAL" clId="{D6B0B3C4-2BC4-4A5C-80C5-9BEB89FBF7DA}" dt="2022-02-24T14:08:45.862" v="2672" actId="47"/>
        <pc:sldMkLst>
          <pc:docMk/>
          <pc:sldMk cId="1143458161" sldId="263"/>
        </pc:sldMkLst>
      </pc:sldChg>
      <pc:sldChg chg="addSp delSp modSp new mod setBg modAnim">
        <pc:chgData name="Alexander Køllund Nissen" userId="638b9a14-5727-47dd-8c83-173f14e1f380" providerId="ADAL" clId="{D6B0B3C4-2BC4-4A5C-80C5-9BEB89FBF7DA}" dt="2022-02-26T15:07:54.881" v="10533" actId="20577"/>
        <pc:sldMkLst>
          <pc:docMk/>
          <pc:sldMk cId="3084780193" sldId="264"/>
        </pc:sldMkLst>
        <pc:spChg chg="mod">
          <ac:chgData name="Alexander Køllund Nissen" userId="638b9a14-5727-47dd-8c83-173f14e1f380" providerId="ADAL" clId="{D6B0B3C4-2BC4-4A5C-80C5-9BEB89FBF7DA}" dt="2022-02-26T15:07:54.881" v="10533" actId="20577"/>
          <ac:spMkLst>
            <pc:docMk/>
            <pc:sldMk cId="3084780193" sldId="264"/>
            <ac:spMk id="2" creationId="{85CF6C89-C41A-4A42-BE8F-75A98F7DE02B}"/>
          </ac:spMkLst>
        </pc:spChg>
        <pc:spChg chg="del mod">
          <ac:chgData name="Alexander Køllund Nissen" userId="638b9a14-5727-47dd-8c83-173f14e1f380" providerId="ADAL" clId="{D6B0B3C4-2BC4-4A5C-80C5-9BEB89FBF7DA}" dt="2022-02-24T14:19:05.035" v="2876" actId="478"/>
          <ac:spMkLst>
            <pc:docMk/>
            <pc:sldMk cId="3084780193" sldId="264"/>
            <ac:spMk id="3" creationId="{B1307357-78F0-4735-8581-308BFBA7739F}"/>
          </ac:spMkLst>
        </pc:spChg>
        <pc:spChg chg="add del mod">
          <ac:chgData name="Alexander Køllund Nissen" userId="638b9a14-5727-47dd-8c83-173f14e1f380" providerId="ADAL" clId="{D6B0B3C4-2BC4-4A5C-80C5-9BEB89FBF7DA}" dt="2022-02-24T14:19:08.199" v="2877" actId="478"/>
          <ac:spMkLst>
            <pc:docMk/>
            <pc:sldMk cId="3084780193" sldId="264"/>
            <ac:spMk id="5" creationId="{A40ED752-8E2C-4FA1-B879-E8D025CE9C56}"/>
          </ac:spMkLst>
        </pc:spChg>
        <pc:spChg chg="add">
          <ac:chgData name="Alexander Køllund Nissen" userId="638b9a14-5727-47dd-8c83-173f14e1f380" providerId="ADAL" clId="{D6B0B3C4-2BC4-4A5C-80C5-9BEB89FBF7DA}" dt="2022-02-24T14:07:27.644" v="2655" actId="26606"/>
          <ac:spMkLst>
            <pc:docMk/>
            <pc:sldMk cId="3084780193" sldId="264"/>
            <ac:spMk id="8" creationId="{E9B448F0-DA06-4165-AB5F-4330A20E06D0}"/>
          </ac:spMkLst>
        </pc:spChg>
        <pc:spChg chg="add del mod">
          <ac:chgData name="Alexander Køllund Nissen" userId="638b9a14-5727-47dd-8c83-173f14e1f380" providerId="ADAL" clId="{D6B0B3C4-2BC4-4A5C-80C5-9BEB89FBF7DA}" dt="2022-02-24T14:13:57.624" v="2801" actId="693"/>
          <ac:spMkLst>
            <pc:docMk/>
            <pc:sldMk cId="3084780193" sldId="264"/>
            <ac:spMk id="52" creationId="{FB9B55EC-F0E6-47AB-B385-CDCC2C623229}"/>
          </ac:spMkLst>
        </pc:spChg>
        <pc:spChg chg="add del mod">
          <ac:chgData name="Alexander Køllund Nissen" userId="638b9a14-5727-47dd-8c83-173f14e1f380" providerId="ADAL" clId="{D6B0B3C4-2BC4-4A5C-80C5-9BEB89FBF7DA}" dt="2022-02-24T14:13:57.624" v="2801" actId="693"/>
          <ac:spMkLst>
            <pc:docMk/>
            <pc:sldMk cId="3084780193" sldId="264"/>
            <ac:spMk id="53" creationId="{366AA7A2-FECB-40FA-B5B1-1640CC954A1E}"/>
          </ac:spMkLst>
        </pc:spChg>
        <pc:spChg chg="add del mod">
          <ac:chgData name="Alexander Køllund Nissen" userId="638b9a14-5727-47dd-8c83-173f14e1f380" providerId="ADAL" clId="{D6B0B3C4-2BC4-4A5C-80C5-9BEB89FBF7DA}" dt="2022-02-24T14:15:24.918" v="2818" actId="1076"/>
          <ac:spMkLst>
            <pc:docMk/>
            <pc:sldMk cId="3084780193" sldId="264"/>
            <ac:spMk id="54" creationId="{C22DA5A8-DD72-4B7E-9148-E8B5D4B77BBF}"/>
          </ac:spMkLst>
        </pc:spChg>
        <pc:spChg chg="add del mod">
          <ac:chgData name="Alexander Køllund Nissen" userId="638b9a14-5727-47dd-8c83-173f14e1f380" providerId="ADAL" clId="{D6B0B3C4-2BC4-4A5C-80C5-9BEB89FBF7DA}" dt="2022-02-24T14:15:03.988" v="2806" actId="207"/>
          <ac:spMkLst>
            <pc:docMk/>
            <pc:sldMk cId="3084780193" sldId="264"/>
            <ac:spMk id="55" creationId="{4E10FE6E-5723-4D58-964F-3B011C6CC858}"/>
          </ac:spMkLst>
        </pc:spChg>
        <pc:spChg chg="add del mod">
          <ac:chgData name="Alexander Køllund Nissen" userId="638b9a14-5727-47dd-8c83-173f14e1f380" providerId="ADAL" clId="{D6B0B3C4-2BC4-4A5C-80C5-9BEB89FBF7DA}" dt="2022-02-24T14:09:46.498" v="2696"/>
          <ac:spMkLst>
            <pc:docMk/>
            <pc:sldMk cId="3084780193" sldId="264"/>
            <ac:spMk id="56" creationId="{DD4F0494-2CAC-4F85-9B59-93B32538EFED}"/>
          </ac:spMkLst>
        </pc:spChg>
        <pc:spChg chg="add mod">
          <ac:chgData name="Alexander Køllund Nissen" userId="638b9a14-5727-47dd-8c83-173f14e1f380" providerId="ADAL" clId="{D6B0B3C4-2BC4-4A5C-80C5-9BEB89FBF7DA}" dt="2022-02-24T14:19:14.725" v="2878" actId="1076"/>
          <ac:spMkLst>
            <pc:docMk/>
            <pc:sldMk cId="3084780193" sldId="264"/>
            <ac:spMk id="57" creationId="{2C8A02FA-1776-4F1C-B457-21FE1C68A2FD}"/>
          </ac:spMkLst>
        </pc:spChg>
        <pc:grpChg chg="add">
          <ac:chgData name="Alexander Køllund Nissen" userId="638b9a14-5727-47dd-8c83-173f14e1f380" providerId="ADAL" clId="{D6B0B3C4-2BC4-4A5C-80C5-9BEB89FBF7DA}" dt="2022-02-24T14:07:27.644" v="2655" actId="26606"/>
          <ac:grpSpMkLst>
            <pc:docMk/>
            <pc:sldMk cId="3084780193" sldId="264"/>
            <ac:grpSpMk id="12" creationId="{2576BCDF-119F-4EB5-83D7-ED823C93EBBD}"/>
          </ac:grpSpMkLst>
        </pc:grpChg>
        <pc:grpChg chg="add">
          <ac:chgData name="Alexander Køllund Nissen" userId="638b9a14-5727-47dd-8c83-173f14e1f380" providerId="ADAL" clId="{D6B0B3C4-2BC4-4A5C-80C5-9BEB89FBF7DA}" dt="2022-02-24T14:07:27.644" v="2655" actId="26606"/>
          <ac:grpSpMkLst>
            <pc:docMk/>
            <pc:sldMk cId="3084780193" sldId="264"/>
            <ac:grpSpMk id="41" creationId="{8DB4BB99-C854-45F9-BED1-63D15E3A2411}"/>
          </ac:grpSpMkLst>
        </pc:grpChg>
        <pc:picChg chg="add">
          <ac:chgData name="Alexander Køllund Nissen" userId="638b9a14-5727-47dd-8c83-173f14e1f380" providerId="ADAL" clId="{D6B0B3C4-2BC4-4A5C-80C5-9BEB89FBF7DA}" dt="2022-02-24T14:07:27.644" v="2655" actId="26606"/>
          <ac:picMkLst>
            <pc:docMk/>
            <pc:sldMk cId="3084780193" sldId="264"/>
            <ac:picMk id="10" creationId="{92D83638-A467-411A-9C31-FE9A111CD885}"/>
          </ac:picMkLst>
        </pc:picChg>
      </pc:sldChg>
      <pc:sldChg chg="delSp modSp add del mod setBg delDesignElem">
        <pc:chgData name="Alexander Køllund Nissen" userId="638b9a14-5727-47dd-8c83-173f14e1f380" providerId="ADAL" clId="{D6B0B3C4-2BC4-4A5C-80C5-9BEB89FBF7DA}" dt="2022-02-24T14:17:06.092" v="2830" actId="47"/>
        <pc:sldMkLst>
          <pc:docMk/>
          <pc:sldMk cId="1076592698" sldId="265"/>
        </pc:sldMkLst>
        <pc:spChg chg="mod">
          <ac:chgData name="Alexander Køllund Nissen" userId="638b9a14-5727-47dd-8c83-173f14e1f380" providerId="ADAL" clId="{D6B0B3C4-2BC4-4A5C-80C5-9BEB89FBF7DA}" dt="2022-02-24T14:16:07.848" v="2829" actId="20577"/>
          <ac:spMkLst>
            <pc:docMk/>
            <pc:sldMk cId="1076592698" sldId="265"/>
            <ac:spMk id="3" creationId="{B1307357-78F0-4735-8581-308BFBA7739F}"/>
          </ac:spMkLst>
        </pc:spChg>
        <pc:spChg chg="del">
          <ac:chgData name="Alexander Køllund Nissen" userId="638b9a14-5727-47dd-8c83-173f14e1f380" providerId="ADAL" clId="{D6B0B3C4-2BC4-4A5C-80C5-9BEB89FBF7DA}" dt="2022-02-24T14:15:40.114" v="2820"/>
          <ac:spMkLst>
            <pc:docMk/>
            <pc:sldMk cId="1076592698" sldId="265"/>
            <ac:spMk id="8" creationId="{E9B448F0-DA06-4165-AB5F-4330A20E06D0}"/>
          </ac:spMkLst>
        </pc:spChg>
        <pc:spChg chg="mod">
          <ac:chgData name="Alexander Køllund Nissen" userId="638b9a14-5727-47dd-8c83-173f14e1f380" providerId="ADAL" clId="{D6B0B3C4-2BC4-4A5C-80C5-9BEB89FBF7DA}" dt="2022-02-24T14:16:03.346" v="2824" actId="27636"/>
          <ac:spMkLst>
            <pc:docMk/>
            <pc:sldMk cId="1076592698" sldId="265"/>
            <ac:spMk id="57" creationId="{2C8A02FA-1776-4F1C-B457-21FE1C68A2FD}"/>
          </ac:spMkLst>
        </pc:spChg>
        <pc:grpChg chg="del">
          <ac:chgData name="Alexander Køllund Nissen" userId="638b9a14-5727-47dd-8c83-173f14e1f380" providerId="ADAL" clId="{D6B0B3C4-2BC4-4A5C-80C5-9BEB89FBF7DA}" dt="2022-02-24T14:15:40.114" v="2820"/>
          <ac:grpSpMkLst>
            <pc:docMk/>
            <pc:sldMk cId="1076592698" sldId="265"/>
            <ac:grpSpMk id="12" creationId="{2576BCDF-119F-4EB5-83D7-ED823C93EBBD}"/>
          </ac:grpSpMkLst>
        </pc:grpChg>
        <pc:grpChg chg="del">
          <ac:chgData name="Alexander Køllund Nissen" userId="638b9a14-5727-47dd-8c83-173f14e1f380" providerId="ADAL" clId="{D6B0B3C4-2BC4-4A5C-80C5-9BEB89FBF7DA}" dt="2022-02-24T14:15:40.114" v="2820"/>
          <ac:grpSpMkLst>
            <pc:docMk/>
            <pc:sldMk cId="1076592698" sldId="265"/>
            <ac:grpSpMk id="41" creationId="{8DB4BB99-C854-45F9-BED1-63D15E3A2411}"/>
          </ac:grpSpMkLst>
        </pc:grpChg>
        <pc:picChg chg="del">
          <ac:chgData name="Alexander Køllund Nissen" userId="638b9a14-5727-47dd-8c83-173f14e1f380" providerId="ADAL" clId="{D6B0B3C4-2BC4-4A5C-80C5-9BEB89FBF7DA}" dt="2022-02-24T14:15:40.114" v="2820"/>
          <ac:picMkLst>
            <pc:docMk/>
            <pc:sldMk cId="1076592698" sldId="265"/>
            <ac:picMk id="10" creationId="{92D83638-A467-411A-9C31-FE9A111CD885}"/>
          </ac:picMkLst>
        </pc:picChg>
      </pc:sldChg>
      <pc:sldChg chg="delSp add del setBg delDesignElem">
        <pc:chgData name="Alexander Køllund Nissen" userId="638b9a14-5727-47dd-8c83-173f14e1f380" providerId="ADAL" clId="{D6B0B3C4-2BC4-4A5C-80C5-9BEB89FBF7DA}" dt="2022-02-24T14:19:45.357" v="2886" actId="47"/>
        <pc:sldMkLst>
          <pc:docMk/>
          <pc:sldMk cId="2155972659" sldId="265"/>
        </pc:sldMkLst>
        <pc:spChg chg="del">
          <ac:chgData name="Alexander Køllund Nissen" userId="638b9a14-5727-47dd-8c83-173f14e1f380" providerId="ADAL" clId="{D6B0B3C4-2BC4-4A5C-80C5-9BEB89FBF7DA}" dt="2022-02-24T14:17:37.552" v="2837"/>
          <ac:spMkLst>
            <pc:docMk/>
            <pc:sldMk cId="2155972659" sldId="265"/>
            <ac:spMk id="8" creationId="{E9B448F0-DA06-4165-AB5F-4330A20E06D0}"/>
          </ac:spMkLst>
        </pc:spChg>
        <pc:grpChg chg="del">
          <ac:chgData name="Alexander Køllund Nissen" userId="638b9a14-5727-47dd-8c83-173f14e1f380" providerId="ADAL" clId="{D6B0B3C4-2BC4-4A5C-80C5-9BEB89FBF7DA}" dt="2022-02-24T14:17:37.552" v="2837"/>
          <ac:grpSpMkLst>
            <pc:docMk/>
            <pc:sldMk cId="2155972659" sldId="265"/>
            <ac:grpSpMk id="12" creationId="{2576BCDF-119F-4EB5-83D7-ED823C93EBBD}"/>
          </ac:grpSpMkLst>
        </pc:grpChg>
        <pc:grpChg chg="del">
          <ac:chgData name="Alexander Køllund Nissen" userId="638b9a14-5727-47dd-8c83-173f14e1f380" providerId="ADAL" clId="{D6B0B3C4-2BC4-4A5C-80C5-9BEB89FBF7DA}" dt="2022-02-24T14:17:37.552" v="2837"/>
          <ac:grpSpMkLst>
            <pc:docMk/>
            <pc:sldMk cId="2155972659" sldId="265"/>
            <ac:grpSpMk id="41" creationId="{8DB4BB99-C854-45F9-BED1-63D15E3A2411}"/>
          </ac:grpSpMkLst>
        </pc:grpChg>
        <pc:picChg chg="del">
          <ac:chgData name="Alexander Køllund Nissen" userId="638b9a14-5727-47dd-8c83-173f14e1f380" providerId="ADAL" clId="{D6B0B3C4-2BC4-4A5C-80C5-9BEB89FBF7DA}" dt="2022-02-24T14:17:37.552" v="2837"/>
          <ac:picMkLst>
            <pc:docMk/>
            <pc:sldMk cId="2155972659" sldId="265"/>
            <ac:picMk id="10" creationId="{92D83638-A467-411A-9C31-FE9A111CD885}"/>
          </ac:picMkLst>
        </pc:picChg>
      </pc:sldChg>
      <pc:sldChg chg="delSp modSp add mod">
        <pc:chgData name="Alexander Køllund Nissen" userId="638b9a14-5727-47dd-8c83-173f14e1f380" providerId="ADAL" clId="{D6B0B3C4-2BC4-4A5C-80C5-9BEB89FBF7DA}" dt="2022-02-26T15:07:59.089" v="10534" actId="20577"/>
        <pc:sldMkLst>
          <pc:docMk/>
          <pc:sldMk cId="102418659" sldId="266"/>
        </pc:sldMkLst>
        <pc:spChg chg="mod">
          <ac:chgData name="Alexander Køllund Nissen" userId="638b9a14-5727-47dd-8c83-173f14e1f380" providerId="ADAL" clId="{D6B0B3C4-2BC4-4A5C-80C5-9BEB89FBF7DA}" dt="2022-02-26T15:07:59.089" v="10534" actId="20577"/>
          <ac:spMkLst>
            <pc:docMk/>
            <pc:sldMk cId="102418659" sldId="266"/>
            <ac:spMk id="2" creationId="{85CF6C89-C41A-4A42-BE8F-75A98F7DE02B}"/>
          </ac:spMkLst>
        </pc:spChg>
        <pc:spChg chg="mod">
          <ac:chgData name="Alexander Køllund Nissen" userId="638b9a14-5727-47dd-8c83-173f14e1f380" providerId="ADAL" clId="{D6B0B3C4-2BC4-4A5C-80C5-9BEB89FBF7DA}" dt="2022-02-24T14:19:37.779" v="2885" actId="1076"/>
          <ac:spMkLst>
            <pc:docMk/>
            <pc:sldMk cId="102418659" sldId="266"/>
            <ac:spMk id="3" creationId="{B1307357-78F0-4735-8581-308BFBA7739F}"/>
          </ac:spMkLst>
        </pc:spChg>
        <pc:spChg chg="del mod">
          <ac:chgData name="Alexander Køllund Nissen" userId="638b9a14-5727-47dd-8c83-173f14e1f380" providerId="ADAL" clId="{D6B0B3C4-2BC4-4A5C-80C5-9BEB89FBF7DA}" dt="2022-02-24T14:18:23.420" v="2845" actId="478"/>
          <ac:spMkLst>
            <pc:docMk/>
            <pc:sldMk cId="102418659" sldId="266"/>
            <ac:spMk id="57" creationId="{2C8A02FA-1776-4F1C-B457-21FE1C68A2FD}"/>
          </ac:spMkLst>
        </pc:spChg>
      </pc:sldChg>
      <pc:sldChg chg="modSp add mod modAnim modNotesTx">
        <pc:chgData name="Alexander Køllund Nissen" userId="638b9a14-5727-47dd-8c83-173f14e1f380" providerId="ADAL" clId="{D6B0B3C4-2BC4-4A5C-80C5-9BEB89FBF7DA}" dt="2022-03-08T13:33:49.187" v="17543" actId="20577"/>
        <pc:sldMkLst>
          <pc:docMk/>
          <pc:sldMk cId="1223705238" sldId="267"/>
        </pc:sldMkLst>
        <pc:spChg chg="mod">
          <ac:chgData name="Alexander Køllund Nissen" userId="638b9a14-5727-47dd-8c83-173f14e1f380" providerId="ADAL" clId="{D6B0B3C4-2BC4-4A5C-80C5-9BEB89FBF7DA}" dt="2022-02-26T15:08:11.315" v="10538" actId="20577"/>
          <ac:spMkLst>
            <pc:docMk/>
            <pc:sldMk cId="1223705238" sldId="267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2-24T23:20:32.057" v="6213" actId="20577"/>
          <ac:spMkLst>
            <pc:docMk/>
            <pc:sldMk cId="1223705238" sldId="267"/>
            <ac:spMk id="3" creationId="{37A63D3B-4913-4E5C-A33D-18670977685C}"/>
          </ac:spMkLst>
        </pc:spChg>
      </pc:sldChg>
      <pc:sldChg chg="modSp add mod modAnim">
        <pc:chgData name="Alexander Køllund Nissen" userId="638b9a14-5727-47dd-8c83-173f14e1f380" providerId="ADAL" clId="{D6B0B3C4-2BC4-4A5C-80C5-9BEB89FBF7DA}" dt="2022-02-26T21:26:06.034" v="10565"/>
        <pc:sldMkLst>
          <pc:docMk/>
          <pc:sldMk cId="1110839816" sldId="268"/>
        </pc:sldMkLst>
        <pc:spChg chg="mod">
          <ac:chgData name="Alexander Køllund Nissen" userId="638b9a14-5727-47dd-8c83-173f14e1f380" providerId="ADAL" clId="{D6B0B3C4-2BC4-4A5C-80C5-9BEB89FBF7DA}" dt="2022-02-26T15:08:14.478" v="10539" actId="20577"/>
          <ac:spMkLst>
            <pc:docMk/>
            <pc:sldMk cId="1110839816" sldId="268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2-24T23:05:08.130" v="6125" actId="20577"/>
          <ac:spMkLst>
            <pc:docMk/>
            <pc:sldMk cId="1110839816" sldId="268"/>
            <ac:spMk id="3" creationId="{37A63D3B-4913-4E5C-A33D-18670977685C}"/>
          </ac:spMkLst>
        </pc:spChg>
      </pc:sldChg>
      <pc:sldChg chg="modSp add mod modAnim modNotesTx">
        <pc:chgData name="Alexander Køllund Nissen" userId="638b9a14-5727-47dd-8c83-173f14e1f380" providerId="ADAL" clId="{D6B0B3C4-2BC4-4A5C-80C5-9BEB89FBF7DA}" dt="2022-03-08T13:35:45.785" v="17775" actId="20577"/>
        <pc:sldMkLst>
          <pc:docMk/>
          <pc:sldMk cId="2521379695" sldId="269"/>
        </pc:sldMkLst>
        <pc:spChg chg="mod">
          <ac:chgData name="Alexander Køllund Nissen" userId="638b9a14-5727-47dd-8c83-173f14e1f380" providerId="ADAL" clId="{D6B0B3C4-2BC4-4A5C-80C5-9BEB89FBF7DA}" dt="2022-02-25T01:55:51.287" v="7319" actId="20577"/>
          <ac:spMkLst>
            <pc:docMk/>
            <pc:sldMk cId="2521379695" sldId="269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2-26T13:32:29.452" v="10359" actId="27636"/>
          <ac:spMkLst>
            <pc:docMk/>
            <pc:sldMk cId="2521379695" sldId="269"/>
            <ac:spMk id="3" creationId="{37A63D3B-4913-4E5C-A33D-18670977685C}"/>
          </ac:spMkLst>
        </pc:spChg>
      </pc:sldChg>
      <pc:sldChg chg="modSp add mod modAnim modNotesTx">
        <pc:chgData name="Alexander Køllund Nissen" userId="638b9a14-5727-47dd-8c83-173f14e1f380" providerId="ADAL" clId="{D6B0B3C4-2BC4-4A5C-80C5-9BEB89FBF7DA}" dt="2022-03-08T13:36:08.485" v="17807" actId="20577"/>
        <pc:sldMkLst>
          <pc:docMk/>
          <pc:sldMk cId="2705753146" sldId="270"/>
        </pc:sldMkLst>
        <pc:spChg chg="mod">
          <ac:chgData name="Alexander Køllund Nissen" userId="638b9a14-5727-47dd-8c83-173f14e1f380" providerId="ADAL" clId="{D6B0B3C4-2BC4-4A5C-80C5-9BEB89FBF7DA}" dt="2022-02-25T01:56:13.104" v="7330" actId="20577"/>
          <ac:spMkLst>
            <pc:docMk/>
            <pc:sldMk cId="2705753146" sldId="270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2-26T04:41:16.328" v="9240" actId="404"/>
          <ac:spMkLst>
            <pc:docMk/>
            <pc:sldMk cId="2705753146" sldId="270"/>
            <ac:spMk id="3" creationId="{37A63D3B-4913-4E5C-A33D-18670977685C}"/>
          </ac:spMkLst>
        </pc:spChg>
      </pc:sldChg>
      <pc:sldChg chg="addSp modSp add del mod modAnim">
        <pc:chgData name="Alexander Køllund Nissen" userId="638b9a14-5727-47dd-8c83-173f14e1f380" providerId="ADAL" clId="{D6B0B3C4-2BC4-4A5C-80C5-9BEB89FBF7DA}" dt="2022-02-26T12:45:44.690" v="9960" actId="47"/>
        <pc:sldMkLst>
          <pc:docMk/>
          <pc:sldMk cId="2782138795" sldId="271"/>
        </pc:sldMkLst>
        <pc:spChg chg="mod">
          <ac:chgData name="Alexander Køllund Nissen" userId="638b9a14-5727-47dd-8c83-173f14e1f380" providerId="ADAL" clId="{D6B0B3C4-2BC4-4A5C-80C5-9BEB89FBF7DA}" dt="2022-02-25T11:34:04.804" v="7455" actId="20577"/>
          <ac:spMkLst>
            <pc:docMk/>
            <pc:sldMk cId="2782138795" sldId="271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2-25T12:28:38.212" v="8230" actId="14100"/>
          <ac:spMkLst>
            <pc:docMk/>
            <pc:sldMk cId="2782138795" sldId="271"/>
            <ac:spMk id="3" creationId="{37A63D3B-4913-4E5C-A33D-18670977685C}"/>
          </ac:spMkLst>
        </pc:spChg>
        <pc:spChg chg="add mod">
          <ac:chgData name="Alexander Køllund Nissen" userId="638b9a14-5727-47dd-8c83-173f14e1f380" providerId="ADAL" clId="{D6B0B3C4-2BC4-4A5C-80C5-9BEB89FBF7DA}" dt="2022-02-25T12:27:07.038" v="8229" actId="20577"/>
          <ac:spMkLst>
            <pc:docMk/>
            <pc:sldMk cId="2782138795" sldId="271"/>
            <ac:spMk id="52" creationId="{84A94195-6C09-4071-80F8-2D014F9AFDB5}"/>
          </ac:spMkLst>
        </pc:spChg>
        <pc:spChg chg="add mod">
          <ac:chgData name="Alexander Køllund Nissen" userId="638b9a14-5727-47dd-8c83-173f14e1f380" providerId="ADAL" clId="{D6B0B3C4-2BC4-4A5C-80C5-9BEB89FBF7DA}" dt="2022-02-25T12:31:10.622" v="8261" actId="255"/>
          <ac:spMkLst>
            <pc:docMk/>
            <pc:sldMk cId="2782138795" sldId="271"/>
            <ac:spMk id="53" creationId="{487CA1CB-9289-4CAF-831F-E770EB8EC4DC}"/>
          </ac:spMkLst>
        </pc:spChg>
      </pc:sldChg>
      <pc:sldChg chg="modSp add del mod">
        <pc:chgData name="Alexander Køllund Nissen" userId="638b9a14-5727-47dd-8c83-173f14e1f380" providerId="ADAL" clId="{D6B0B3C4-2BC4-4A5C-80C5-9BEB89FBF7DA}" dt="2022-02-26T21:30:02.096" v="10603" actId="47"/>
        <pc:sldMkLst>
          <pc:docMk/>
          <pc:sldMk cId="3494995611" sldId="272"/>
        </pc:sldMkLst>
        <pc:spChg chg="mod">
          <ac:chgData name="Alexander Køllund Nissen" userId="638b9a14-5727-47dd-8c83-173f14e1f380" providerId="ADAL" clId="{D6B0B3C4-2BC4-4A5C-80C5-9BEB89FBF7DA}" dt="2022-02-25T12:12:31.045" v="8090" actId="20577"/>
          <ac:spMkLst>
            <pc:docMk/>
            <pc:sldMk cId="3494995611" sldId="272"/>
            <ac:spMk id="3" creationId="{37A63D3B-4913-4E5C-A33D-18670977685C}"/>
          </ac:spMkLst>
        </pc:spChg>
        <pc:spChg chg="mod">
          <ac:chgData name="Alexander Køllund Nissen" userId="638b9a14-5727-47dd-8c83-173f14e1f380" providerId="ADAL" clId="{D6B0B3C4-2BC4-4A5C-80C5-9BEB89FBF7DA}" dt="2022-02-25T12:06:48.065" v="7971" actId="14100"/>
          <ac:spMkLst>
            <pc:docMk/>
            <pc:sldMk cId="3494995611" sldId="272"/>
            <ac:spMk id="52" creationId="{84A94195-6C09-4071-80F8-2D014F9AFDB5}"/>
          </ac:spMkLst>
        </pc:spChg>
      </pc:sldChg>
      <pc:sldChg chg="modSp add mod modAnim modNotesTx">
        <pc:chgData name="Alexander Køllund Nissen" userId="638b9a14-5727-47dd-8c83-173f14e1f380" providerId="ADAL" clId="{D6B0B3C4-2BC4-4A5C-80C5-9BEB89FBF7DA}" dt="2022-03-08T14:56:06.534" v="19413" actId="20577"/>
        <pc:sldMkLst>
          <pc:docMk/>
          <pc:sldMk cId="1467704724" sldId="273"/>
        </pc:sldMkLst>
        <pc:spChg chg="mod">
          <ac:chgData name="Alexander Køllund Nissen" userId="638b9a14-5727-47dd-8c83-173f14e1f380" providerId="ADAL" clId="{D6B0B3C4-2BC4-4A5C-80C5-9BEB89FBF7DA}" dt="2022-02-26T10:50:14.637" v="9257" actId="20577"/>
          <ac:spMkLst>
            <pc:docMk/>
            <pc:sldMk cId="1467704724" sldId="273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2-26T21:37:05.423" v="10976" actId="27636"/>
          <ac:spMkLst>
            <pc:docMk/>
            <pc:sldMk cId="1467704724" sldId="273"/>
            <ac:spMk id="3" creationId="{37A63D3B-4913-4E5C-A33D-18670977685C}"/>
          </ac:spMkLst>
        </pc:spChg>
      </pc:sldChg>
      <pc:sldChg chg="add ord">
        <pc:chgData name="Alexander Køllund Nissen" userId="638b9a14-5727-47dd-8c83-173f14e1f380" providerId="ADAL" clId="{D6B0B3C4-2BC4-4A5C-80C5-9BEB89FBF7DA}" dt="2022-02-26T15:07:42.564" v="10531"/>
        <pc:sldMkLst>
          <pc:docMk/>
          <pc:sldMk cId="1362270691" sldId="274"/>
        </pc:sldMkLst>
      </pc:sldChg>
      <pc:sldChg chg="modSp add del modAnim">
        <pc:chgData name="Alexander Køllund Nissen" userId="638b9a14-5727-47dd-8c83-173f14e1f380" providerId="ADAL" clId="{D6B0B3C4-2BC4-4A5C-80C5-9BEB89FBF7DA}" dt="2022-02-26T13:43:10.979" v="10360" actId="47"/>
        <pc:sldMkLst>
          <pc:docMk/>
          <pc:sldMk cId="2017399229" sldId="274"/>
        </pc:sldMkLst>
        <pc:spChg chg="mod">
          <ac:chgData name="Alexander Køllund Nissen" userId="638b9a14-5727-47dd-8c83-173f14e1f380" providerId="ADAL" clId="{D6B0B3C4-2BC4-4A5C-80C5-9BEB89FBF7DA}" dt="2022-02-26T12:58:08.187" v="10019" actId="20577"/>
          <ac:spMkLst>
            <pc:docMk/>
            <pc:sldMk cId="2017399229" sldId="274"/>
            <ac:spMk id="3" creationId="{37A63D3B-4913-4E5C-A33D-18670977685C}"/>
          </ac:spMkLst>
        </pc:spChg>
      </pc:sldChg>
      <pc:sldChg chg="addSp modSp new add del mod setBg">
        <pc:chgData name="Alexander Køllund Nissen" userId="638b9a14-5727-47dd-8c83-173f14e1f380" providerId="ADAL" clId="{D6B0B3C4-2BC4-4A5C-80C5-9BEB89FBF7DA}" dt="2022-03-08T21:19:53.857" v="19439" actId="47"/>
        <pc:sldMkLst>
          <pc:docMk/>
          <pc:sldMk cId="972150337" sldId="275"/>
        </pc:sldMkLst>
        <pc:spChg chg="mod">
          <ac:chgData name="Alexander Køllund Nissen" userId="638b9a14-5727-47dd-8c83-173f14e1f380" providerId="ADAL" clId="{D6B0B3C4-2BC4-4A5C-80C5-9BEB89FBF7DA}" dt="2022-02-26T15:03:34.857" v="10377" actId="20577"/>
          <ac:spMkLst>
            <pc:docMk/>
            <pc:sldMk cId="972150337" sldId="275"/>
            <ac:spMk id="2" creationId="{3D875D65-F11B-4BD1-8F45-A27679AB21FB}"/>
          </ac:spMkLst>
        </pc:spChg>
        <pc:spChg chg="mod">
          <ac:chgData name="Alexander Køllund Nissen" userId="638b9a14-5727-47dd-8c83-173f14e1f380" providerId="ADAL" clId="{D6B0B3C4-2BC4-4A5C-80C5-9BEB89FBF7DA}" dt="2022-02-26T15:05:34.098" v="10504" actId="1076"/>
          <ac:spMkLst>
            <pc:docMk/>
            <pc:sldMk cId="972150337" sldId="275"/>
            <ac:spMk id="3" creationId="{44D60B9D-790C-4E20-9FCB-310F03A48862}"/>
          </ac:spMkLst>
        </pc:spChg>
        <pc:spChg chg="add">
          <ac:chgData name="Alexander Køllund Nissen" userId="638b9a14-5727-47dd-8c83-173f14e1f380" providerId="ADAL" clId="{D6B0B3C4-2BC4-4A5C-80C5-9BEB89FBF7DA}" dt="2022-02-26T15:03:27.729" v="10365" actId="26606"/>
          <ac:spMkLst>
            <pc:docMk/>
            <pc:sldMk cId="972150337" sldId="275"/>
            <ac:spMk id="8" creationId="{E9B448F0-DA06-4165-AB5F-4330A20E06D0}"/>
          </ac:spMkLst>
        </pc:spChg>
        <pc:grpChg chg="add">
          <ac:chgData name="Alexander Køllund Nissen" userId="638b9a14-5727-47dd-8c83-173f14e1f380" providerId="ADAL" clId="{D6B0B3C4-2BC4-4A5C-80C5-9BEB89FBF7DA}" dt="2022-02-26T15:03:27.729" v="10365" actId="26606"/>
          <ac:grpSpMkLst>
            <pc:docMk/>
            <pc:sldMk cId="972150337" sldId="275"/>
            <ac:grpSpMk id="12" creationId="{2576BCDF-119F-4EB5-83D7-ED823C93EBBD}"/>
          </ac:grpSpMkLst>
        </pc:grpChg>
        <pc:grpChg chg="add">
          <ac:chgData name="Alexander Køllund Nissen" userId="638b9a14-5727-47dd-8c83-173f14e1f380" providerId="ADAL" clId="{D6B0B3C4-2BC4-4A5C-80C5-9BEB89FBF7DA}" dt="2022-02-26T15:03:27.729" v="10365" actId="26606"/>
          <ac:grpSpMkLst>
            <pc:docMk/>
            <pc:sldMk cId="972150337" sldId="275"/>
            <ac:grpSpMk id="41" creationId="{8DB4BB99-C854-45F9-BED1-63D15E3A2411}"/>
          </ac:grpSpMkLst>
        </pc:grpChg>
        <pc:picChg chg="add">
          <ac:chgData name="Alexander Køllund Nissen" userId="638b9a14-5727-47dd-8c83-173f14e1f380" providerId="ADAL" clId="{D6B0B3C4-2BC4-4A5C-80C5-9BEB89FBF7DA}" dt="2022-02-26T15:03:27.729" v="10365" actId="26606"/>
          <ac:picMkLst>
            <pc:docMk/>
            <pc:sldMk cId="972150337" sldId="275"/>
            <ac:picMk id="10" creationId="{92D83638-A467-411A-9C31-FE9A111CD885}"/>
          </ac:picMkLst>
        </pc:picChg>
        <pc:picChg chg="add mod">
          <ac:chgData name="Alexander Køllund Nissen" userId="638b9a14-5727-47dd-8c83-173f14e1f380" providerId="ADAL" clId="{D6B0B3C4-2BC4-4A5C-80C5-9BEB89FBF7DA}" dt="2022-02-26T15:06:37.473" v="10512" actId="1076"/>
          <ac:picMkLst>
            <pc:docMk/>
            <pc:sldMk cId="972150337" sldId="275"/>
            <ac:picMk id="52" creationId="{729B8E4B-5581-4410-B810-15A0E461E640}"/>
          </ac:picMkLst>
        </pc:picChg>
      </pc:sldChg>
      <pc:sldChg chg="addSp delSp modSp add mod ord delAnim">
        <pc:chgData name="Alexander Køllund Nissen" userId="638b9a14-5727-47dd-8c83-173f14e1f380" providerId="ADAL" clId="{D6B0B3C4-2BC4-4A5C-80C5-9BEB89FBF7DA}" dt="2022-02-28T00:19:02.864" v="13354" actId="20577"/>
        <pc:sldMkLst>
          <pc:docMk/>
          <pc:sldMk cId="28433987" sldId="276"/>
        </pc:sldMkLst>
        <pc:spChg chg="mod">
          <ac:chgData name="Alexander Køllund Nissen" userId="638b9a14-5727-47dd-8c83-173f14e1f380" providerId="ADAL" clId="{D6B0B3C4-2BC4-4A5C-80C5-9BEB89FBF7DA}" dt="2022-02-28T00:19:02.864" v="13354" actId="20577"/>
          <ac:spMkLst>
            <pc:docMk/>
            <pc:sldMk cId="28433987" sldId="276"/>
            <ac:spMk id="2" creationId="{0C7F5D8E-9FEF-4DC2-8348-76DE96762494}"/>
          </ac:spMkLst>
        </pc:spChg>
        <pc:spChg chg="del">
          <ac:chgData name="Alexander Køllund Nissen" userId="638b9a14-5727-47dd-8c83-173f14e1f380" providerId="ADAL" clId="{D6B0B3C4-2BC4-4A5C-80C5-9BEB89FBF7DA}" dt="2022-02-26T21:29:30.657" v="10577" actId="478"/>
          <ac:spMkLst>
            <pc:docMk/>
            <pc:sldMk cId="28433987" sldId="276"/>
            <ac:spMk id="3" creationId="{37A63D3B-4913-4E5C-A33D-18670977685C}"/>
          </ac:spMkLst>
        </pc:spChg>
        <pc:spChg chg="add del mod">
          <ac:chgData name="Alexander Køllund Nissen" userId="638b9a14-5727-47dd-8c83-173f14e1f380" providerId="ADAL" clId="{D6B0B3C4-2BC4-4A5C-80C5-9BEB89FBF7DA}" dt="2022-02-26T21:29:32.822" v="10578" actId="478"/>
          <ac:spMkLst>
            <pc:docMk/>
            <pc:sldMk cId="28433987" sldId="276"/>
            <ac:spMk id="5" creationId="{9BF7280B-51AF-4C3A-8BE7-3296F9A6EFB2}"/>
          </ac:spMkLst>
        </pc:spChg>
      </pc:sldChg>
      <pc:sldChg chg="addSp delSp modSp new del mod ord setBg">
        <pc:chgData name="Alexander Køllund Nissen" userId="638b9a14-5727-47dd-8c83-173f14e1f380" providerId="ADAL" clId="{D6B0B3C4-2BC4-4A5C-80C5-9BEB89FBF7DA}" dt="2022-02-26T15:07:46.027" v="10532" actId="47"/>
        <pc:sldMkLst>
          <pc:docMk/>
          <pc:sldMk cId="1034879776" sldId="276"/>
        </pc:sldMkLst>
        <pc:spChg chg="del mod">
          <ac:chgData name="Alexander Køllund Nissen" userId="638b9a14-5727-47dd-8c83-173f14e1f380" providerId="ADAL" clId="{D6B0B3C4-2BC4-4A5C-80C5-9BEB89FBF7DA}" dt="2022-02-26T15:07:07.866" v="10520" actId="478"/>
          <ac:spMkLst>
            <pc:docMk/>
            <pc:sldMk cId="1034879776" sldId="276"/>
            <ac:spMk id="2" creationId="{3140F75C-AB08-4416-89AA-0EAAA3CCAB3C}"/>
          </ac:spMkLst>
        </pc:spChg>
        <pc:spChg chg="del mod">
          <ac:chgData name="Alexander Køllund Nissen" userId="638b9a14-5727-47dd-8c83-173f14e1f380" providerId="ADAL" clId="{D6B0B3C4-2BC4-4A5C-80C5-9BEB89FBF7DA}" dt="2022-02-26T15:07:09.009" v="10521" actId="478"/>
          <ac:spMkLst>
            <pc:docMk/>
            <pc:sldMk cId="1034879776" sldId="276"/>
            <ac:spMk id="3" creationId="{A4E5134E-4EBC-468D-9E6A-5799F0439CC1}"/>
          </ac:spMkLst>
        </pc:spChg>
        <pc:spChg chg="add">
          <ac:chgData name="Alexander Køllund Nissen" userId="638b9a14-5727-47dd-8c83-173f14e1f380" providerId="ADAL" clId="{D6B0B3C4-2BC4-4A5C-80C5-9BEB89FBF7DA}" dt="2022-02-26T15:07:04.056" v="10517" actId="26606"/>
          <ac:spMkLst>
            <pc:docMk/>
            <pc:sldMk cId="1034879776" sldId="276"/>
            <ac:spMk id="8" creationId="{E9B448F0-DA06-4165-AB5F-4330A20E06D0}"/>
          </ac:spMkLst>
        </pc:spChg>
        <pc:spChg chg="add mod">
          <ac:chgData name="Alexander Køllund Nissen" userId="638b9a14-5727-47dd-8c83-173f14e1f380" providerId="ADAL" clId="{D6B0B3C4-2BC4-4A5C-80C5-9BEB89FBF7DA}" dt="2022-02-26T15:07:27.067" v="10528"/>
          <ac:spMkLst>
            <pc:docMk/>
            <pc:sldMk cId="1034879776" sldId="276"/>
            <ac:spMk id="53" creationId="{6A89F0C0-7AD4-4BAB-AA35-75F3819CF691}"/>
          </ac:spMkLst>
        </pc:spChg>
        <pc:grpChg chg="add">
          <ac:chgData name="Alexander Køllund Nissen" userId="638b9a14-5727-47dd-8c83-173f14e1f380" providerId="ADAL" clId="{D6B0B3C4-2BC4-4A5C-80C5-9BEB89FBF7DA}" dt="2022-02-26T15:07:04.056" v="10517" actId="26606"/>
          <ac:grpSpMkLst>
            <pc:docMk/>
            <pc:sldMk cId="1034879776" sldId="276"/>
            <ac:grpSpMk id="12" creationId="{2576BCDF-119F-4EB5-83D7-ED823C93EBBD}"/>
          </ac:grpSpMkLst>
        </pc:grpChg>
        <pc:grpChg chg="add">
          <ac:chgData name="Alexander Køllund Nissen" userId="638b9a14-5727-47dd-8c83-173f14e1f380" providerId="ADAL" clId="{D6B0B3C4-2BC4-4A5C-80C5-9BEB89FBF7DA}" dt="2022-02-26T15:07:04.056" v="10517" actId="26606"/>
          <ac:grpSpMkLst>
            <pc:docMk/>
            <pc:sldMk cId="1034879776" sldId="276"/>
            <ac:grpSpMk id="41" creationId="{8DB4BB99-C854-45F9-BED1-63D15E3A2411}"/>
          </ac:grpSpMkLst>
        </pc:grpChg>
        <pc:picChg chg="add">
          <ac:chgData name="Alexander Køllund Nissen" userId="638b9a14-5727-47dd-8c83-173f14e1f380" providerId="ADAL" clId="{D6B0B3C4-2BC4-4A5C-80C5-9BEB89FBF7DA}" dt="2022-02-26T15:07:04.056" v="10517" actId="26606"/>
          <ac:picMkLst>
            <pc:docMk/>
            <pc:sldMk cId="1034879776" sldId="276"/>
            <ac:picMk id="10" creationId="{92D83638-A467-411A-9C31-FE9A111CD885}"/>
          </ac:picMkLst>
        </pc:picChg>
        <pc:picChg chg="add mod">
          <ac:chgData name="Alexander Køllund Nissen" userId="638b9a14-5727-47dd-8c83-173f14e1f380" providerId="ADAL" clId="{D6B0B3C4-2BC4-4A5C-80C5-9BEB89FBF7DA}" dt="2022-02-26T15:07:30.682" v="10529" actId="1076"/>
          <ac:picMkLst>
            <pc:docMk/>
            <pc:sldMk cId="1034879776" sldId="276"/>
            <ac:picMk id="52" creationId="{5F02AFAE-F153-4AB0-AC6C-F9333383F78D}"/>
          </ac:picMkLst>
        </pc:picChg>
      </pc:sldChg>
      <pc:sldChg chg="new del">
        <pc:chgData name="Alexander Køllund Nissen" userId="638b9a14-5727-47dd-8c83-173f14e1f380" providerId="ADAL" clId="{D6B0B3C4-2BC4-4A5C-80C5-9BEB89FBF7DA}" dt="2022-02-26T15:06:59.990" v="10514" actId="47"/>
        <pc:sldMkLst>
          <pc:docMk/>
          <pc:sldMk cId="1546020809" sldId="276"/>
        </pc:sldMkLst>
      </pc:sldChg>
      <pc:sldChg chg="new del">
        <pc:chgData name="Alexander Køllund Nissen" userId="638b9a14-5727-47dd-8c83-173f14e1f380" providerId="ADAL" clId="{D6B0B3C4-2BC4-4A5C-80C5-9BEB89FBF7DA}" dt="2022-02-26T21:29:24.515" v="10575" actId="47"/>
        <pc:sldMkLst>
          <pc:docMk/>
          <pc:sldMk cId="2742808226" sldId="276"/>
        </pc:sldMkLst>
      </pc:sldChg>
      <pc:sldChg chg="modSp add mod ord modAnim">
        <pc:chgData name="Alexander Køllund Nissen" userId="638b9a14-5727-47dd-8c83-173f14e1f380" providerId="ADAL" clId="{D6B0B3C4-2BC4-4A5C-80C5-9BEB89FBF7DA}" dt="2022-03-08T21:22:01.588" v="19443" actId="20577"/>
        <pc:sldMkLst>
          <pc:docMk/>
          <pc:sldMk cId="3576384048" sldId="277"/>
        </pc:sldMkLst>
        <pc:spChg chg="mod">
          <ac:chgData name="Alexander Køllund Nissen" userId="638b9a14-5727-47dd-8c83-173f14e1f380" providerId="ADAL" clId="{D6B0B3C4-2BC4-4A5C-80C5-9BEB89FBF7DA}" dt="2022-02-27T22:11:33.715" v="12983" actId="20577"/>
          <ac:spMkLst>
            <pc:docMk/>
            <pc:sldMk cId="3576384048" sldId="277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3-08T21:22:01.588" v="19443" actId="20577"/>
          <ac:spMkLst>
            <pc:docMk/>
            <pc:sldMk cId="3576384048" sldId="277"/>
            <ac:spMk id="3" creationId="{37A63D3B-4913-4E5C-A33D-18670977685C}"/>
          </ac:spMkLst>
        </pc:spChg>
      </pc:sldChg>
      <pc:sldChg chg="modSp add mod ord modAnim modNotesTx">
        <pc:chgData name="Alexander Køllund Nissen" userId="638b9a14-5727-47dd-8c83-173f14e1f380" providerId="ADAL" clId="{D6B0B3C4-2BC4-4A5C-80C5-9BEB89FBF7DA}" dt="2022-03-08T14:30:53.898" v="17982" actId="20577"/>
        <pc:sldMkLst>
          <pc:docMk/>
          <pc:sldMk cId="1381658381" sldId="278"/>
        </pc:sldMkLst>
        <pc:spChg chg="mod">
          <ac:chgData name="Alexander Køllund Nissen" userId="638b9a14-5727-47dd-8c83-173f14e1f380" providerId="ADAL" clId="{D6B0B3C4-2BC4-4A5C-80C5-9BEB89FBF7DA}" dt="2022-02-26T23:36:36.466" v="11974" actId="20577"/>
          <ac:spMkLst>
            <pc:docMk/>
            <pc:sldMk cId="1381658381" sldId="278"/>
            <ac:spMk id="3" creationId="{37A63D3B-4913-4E5C-A33D-18670977685C}"/>
          </ac:spMkLst>
        </pc:spChg>
      </pc:sldChg>
      <pc:sldChg chg="modSp add mod modAnim modNotesTx">
        <pc:chgData name="Alexander Køllund Nissen" userId="638b9a14-5727-47dd-8c83-173f14e1f380" providerId="ADAL" clId="{D6B0B3C4-2BC4-4A5C-80C5-9BEB89FBF7DA}" dt="2022-03-08T14:32:48.049" v="18251" actId="20577"/>
        <pc:sldMkLst>
          <pc:docMk/>
          <pc:sldMk cId="3003510416" sldId="279"/>
        </pc:sldMkLst>
        <pc:spChg chg="mod">
          <ac:chgData name="Alexander Køllund Nissen" userId="638b9a14-5727-47dd-8c83-173f14e1f380" providerId="ADAL" clId="{D6B0B3C4-2BC4-4A5C-80C5-9BEB89FBF7DA}" dt="2022-02-28T00:19:56.772" v="13376" actId="20577"/>
          <ac:spMkLst>
            <pc:docMk/>
            <pc:sldMk cId="3003510416" sldId="279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2-27T23:55:25.320" v="13203" actId="20577"/>
          <ac:spMkLst>
            <pc:docMk/>
            <pc:sldMk cId="3003510416" sldId="279"/>
            <ac:spMk id="3" creationId="{37A63D3B-4913-4E5C-A33D-18670977685C}"/>
          </ac:spMkLst>
        </pc:spChg>
      </pc:sldChg>
      <pc:sldChg chg="add ord">
        <pc:chgData name="Alexander Køllund Nissen" userId="638b9a14-5727-47dd-8c83-173f14e1f380" providerId="ADAL" clId="{D6B0B3C4-2BC4-4A5C-80C5-9BEB89FBF7DA}" dt="2022-02-27T22:35:48.272" v="13199"/>
        <pc:sldMkLst>
          <pc:docMk/>
          <pc:sldMk cId="1677394925" sldId="280"/>
        </pc:sldMkLst>
      </pc:sldChg>
      <pc:sldChg chg="addSp delSp modSp add mod setBg modAnim">
        <pc:chgData name="Alexander Køllund Nissen" userId="638b9a14-5727-47dd-8c83-173f14e1f380" providerId="ADAL" clId="{D6B0B3C4-2BC4-4A5C-80C5-9BEB89FBF7DA}" dt="2022-02-28T00:58:07.362" v="13744" actId="1076"/>
        <pc:sldMkLst>
          <pc:docMk/>
          <pc:sldMk cId="2579613401" sldId="281"/>
        </pc:sldMkLst>
        <pc:spChg chg="mod">
          <ac:chgData name="Alexander Køllund Nissen" userId="638b9a14-5727-47dd-8c83-173f14e1f380" providerId="ADAL" clId="{D6B0B3C4-2BC4-4A5C-80C5-9BEB89FBF7DA}" dt="2022-02-28T00:58:07.362" v="13744" actId="1076"/>
          <ac:spMkLst>
            <pc:docMk/>
            <pc:sldMk cId="2579613401" sldId="281"/>
            <ac:spMk id="2" creationId="{0C7F5D8E-9FEF-4DC2-8348-76DE96762494}"/>
          </ac:spMkLst>
        </pc:spChg>
        <pc:spChg chg="mod ord">
          <ac:chgData name="Alexander Køllund Nissen" userId="638b9a14-5727-47dd-8c83-173f14e1f380" providerId="ADAL" clId="{D6B0B3C4-2BC4-4A5C-80C5-9BEB89FBF7DA}" dt="2022-02-28T00:40:27.115" v="13717" actId="20577"/>
          <ac:spMkLst>
            <pc:docMk/>
            <pc:sldMk cId="2579613401" sldId="281"/>
            <ac:spMk id="3" creationId="{37A63D3B-4913-4E5C-A33D-18670977685C}"/>
          </ac:spMkLst>
        </pc:spChg>
        <pc:spChg chg="add del">
          <ac:chgData name="Alexander Køllund Nissen" userId="638b9a14-5727-47dd-8c83-173f14e1f380" providerId="ADAL" clId="{D6B0B3C4-2BC4-4A5C-80C5-9BEB89FBF7DA}" dt="2022-02-28T00:37:39.761" v="13605" actId="26606"/>
          <ac:spMkLst>
            <pc:docMk/>
            <pc:sldMk cId="2579613401" sldId="281"/>
            <ac:spMk id="8" creationId="{E9B448F0-DA06-4165-AB5F-4330A20E06D0}"/>
          </ac:spMkLst>
        </pc:spChg>
        <pc:spChg chg="add mod ord">
          <ac:chgData name="Alexander Køllund Nissen" userId="638b9a14-5727-47dd-8c83-173f14e1f380" providerId="ADAL" clId="{D6B0B3C4-2BC4-4A5C-80C5-9BEB89FBF7DA}" dt="2022-02-28T00:39:48.456" v="13626" actId="14100"/>
          <ac:spMkLst>
            <pc:docMk/>
            <pc:sldMk cId="2579613401" sldId="281"/>
            <ac:spMk id="40" creationId="{71862A93-5DA3-4D63-9E05-A039C23EF6F6}"/>
          </ac:spMkLst>
        </pc:spChg>
        <pc:spChg chg="add del">
          <ac:chgData name="Alexander Køllund Nissen" userId="638b9a14-5727-47dd-8c83-173f14e1f380" providerId="ADAL" clId="{D6B0B3C4-2BC4-4A5C-80C5-9BEB89FBF7DA}" dt="2022-02-28T00:37:39.761" v="13605" actId="26606"/>
          <ac:spMkLst>
            <pc:docMk/>
            <pc:sldMk cId="2579613401" sldId="281"/>
            <ac:spMk id="56" creationId="{A3D1FEF8-5149-4AC1-8D77-B256637FB797}"/>
          </ac:spMkLst>
        </pc:spChg>
        <pc:grpChg chg="add del">
          <ac:chgData name="Alexander Køllund Nissen" userId="638b9a14-5727-47dd-8c83-173f14e1f380" providerId="ADAL" clId="{D6B0B3C4-2BC4-4A5C-80C5-9BEB89FBF7DA}" dt="2022-02-28T00:37:39.761" v="13605" actId="26606"/>
          <ac:grpSpMkLst>
            <pc:docMk/>
            <pc:sldMk cId="2579613401" sldId="281"/>
            <ac:grpSpMk id="12" creationId="{2576BCDF-119F-4EB5-83D7-ED823C93EBBD}"/>
          </ac:grpSpMkLst>
        </pc:grpChg>
        <pc:grpChg chg="add del">
          <ac:chgData name="Alexander Køllund Nissen" userId="638b9a14-5727-47dd-8c83-173f14e1f380" providerId="ADAL" clId="{D6B0B3C4-2BC4-4A5C-80C5-9BEB89FBF7DA}" dt="2022-02-28T00:37:39.761" v="13605" actId="26606"/>
          <ac:grpSpMkLst>
            <pc:docMk/>
            <pc:sldMk cId="2579613401" sldId="281"/>
            <ac:grpSpMk id="41" creationId="{8DB4BB99-C854-45F9-BED1-63D15E3A2411}"/>
          </ac:grpSpMkLst>
        </pc:grpChg>
        <pc:picChg chg="add del mod">
          <ac:chgData name="Alexander Køllund Nissen" userId="638b9a14-5727-47dd-8c83-173f14e1f380" providerId="ADAL" clId="{D6B0B3C4-2BC4-4A5C-80C5-9BEB89FBF7DA}" dt="2022-02-28T00:36:38.499" v="13588" actId="478"/>
          <ac:picMkLst>
            <pc:docMk/>
            <pc:sldMk cId="2579613401" sldId="281"/>
            <ac:picMk id="5" creationId="{F701F0C7-EBE5-486C-8649-FADF1E4408C4}"/>
          </ac:picMkLst>
        </pc:picChg>
        <pc:picChg chg="add mod ord">
          <ac:chgData name="Alexander Køllund Nissen" userId="638b9a14-5727-47dd-8c83-173f14e1f380" providerId="ADAL" clId="{D6B0B3C4-2BC4-4A5C-80C5-9BEB89FBF7DA}" dt="2022-02-28T00:39:39.560" v="13623" actId="1076"/>
          <ac:picMkLst>
            <pc:docMk/>
            <pc:sldMk cId="2579613401" sldId="281"/>
            <ac:picMk id="7" creationId="{6672A784-A705-4454-91C3-EA1EC8EDBC6D}"/>
          </ac:picMkLst>
        </pc:picChg>
        <pc:picChg chg="add del">
          <ac:chgData name="Alexander Køllund Nissen" userId="638b9a14-5727-47dd-8c83-173f14e1f380" providerId="ADAL" clId="{D6B0B3C4-2BC4-4A5C-80C5-9BEB89FBF7DA}" dt="2022-02-28T00:37:39.761" v="13605" actId="26606"/>
          <ac:picMkLst>
            <pc:docMk/>
            <pc:sldMk cId="2579613401" sldId="281"/>
            <ac:picMk id="10" creationId="{92D83638-A467-411A-9C31-FE9A111CD885}"/>
          </ac:picMkLst>
        </pc:picChg>
        <pc:picChg chg="add mod">
          <ac:chgData name="Alexander Køllund Nissen" userId="638b9a14-5727-47dd-8c83-173f14e1f380" providerId="ADAL" clId="{D6B0B3C4-2BC4-4A5C-80C5-9BEB89FBF7DA}" dt="2022-02-28T00:39:41.610" v="13624" actId="1076"/>
          <ac:picMkLst>
            <pc:docMk/>
            <pc:sldMk cId="2579613401" sldId="281"/>
            <ac:picMk id="11" creationId="{21BF083B-CFCB-4C67-8447-EC1055486432}"/>
          </ac:picMkLst>
        </pc:picChg>
      </pc:sldChg>
      <pc:sldChg chg="modSp add mod">
        <pc:chgData name="Alexander Køllund Nissen" userId="638b9a14-5727-47dd-8c83-173f14e1f380" providerId="ADAL" clId="{D6B0B3C4-2BC4-4A5C-80C5-9BEB89FBF7DA}" dt="2022-02-28T00:18:26.797" v="13322" actId="20577"/>
        <pc:sldMkLst>
          <pc:docMk/>
          <pc:sldMk cId="3115083123" sldId="282"/>
        </pc:sldMkLst>
        <pc:spChg chg="mod">
          <ac:chgData name="Alexander Køllund Nissen" userId="638b9a14-5727-47dd-8c83-173f14e1f380" providerId="ADAL" clId="{D6B0B3C4-2BC4-4A5C-80C5-9BEB89FBF7DA}" dt="2022-02-28T00:18:26.797" v="13322" actId="20577"/>
          <ac:spMkLst>
            <pc:docMk/>
            <pc:sldMk cId="3115083123" sldId="282"/>
            <ac:spMk id="2" creationId="{0C7F5D8E-9FEF-4DC2-8348-76DE96762494}"/>
          </ac:spMkLst>
        </pc:spChg>
      </pc:sldChg>
      <pc:sldChg chg="add">
        <pc:chgData name="Alexander Køllund Nissen" userId="638b9a14-5727-47dd-8c83-173f14e1f380" providerId="ADAL" clId="{D6B0B3C4-2BC4-4A5C-80C5-9BEB89FBF7DA}" dt="2022-02-28T00:18:42.188" v="13323" actId="2890"/>
        <pc:sldMkLst>
          <pc:docMk/>
          <pc:sldMk cId="671407099" sldId="283"/>
        </pc:sldMkLst>
      </pc:sldChg>
      <pc:sldChg chg="addSp delSp modSp add mod delAnim">
        <pc:chgData name="Alexander Køllund Nissen" userId="638b9a14-5727-47dd-8c83-173f14e1f380" providerId="ADAL" clId="{D6B0B3C4-2BC4-4A5C-80C5-9BEB89FBF7DA}" dt="2022-02-28T00:58:47.332" v="13749" actId="1076"/>
        <pc:sldMkLst>
          <pc:docMk/>
          <pc:sldMk cId="2653499673" sldId="284"/>
        </pc:sldMkLst>
        <pc:spChg chg="mod">
          <ac:chgData name="Alexander Køllund Nissen" userId="638b9a14-5727-47dd-8c83-173f14e1f380" providerId="ADAL" clId="{D6B0B3C4-2BC4-4A5C-80C5-9BEB89FBF7DA}" dt="2022-02-28T00:58:17.511" v="13745" actId="1076"/>
          <ac:spMkLst>
            <pc:docMk/>
            <pc:sldMk cId="2653499673" sldId="284"/>
            <ac:spMk id="2" creationId="{0C7F5D8E-9FEF-4DC2-8348-76DE96762494}"/>
          </ac:spMkLst>
        </pc:spChg>
        <pc:spChg chg="del">
          <ac:chgData name="Alexander Køllund Nissen" userId="638b9a14-5727-47dd-8c83-173f14e1f380" providerId="ADAL" clId="{D6B0B3C4-2BC4-4A5C-80C5-9BEB89FBF7DA}" dt="2022-02-28T00:48:41.367" v="13719" actId="478"/>
          <ac:spMkLst>
            <pc:docMk/>
            <pc:sldMk cId="2653499673" sldId="284"/>
            <ac:spMk id="3" creationId="{37A63D3B-4913-4E5C-A33D-18670977685C}"/>
          </ac:spMkLst>
        </pc:spChg>
        <pc:spChg chg="add del mod">
          <ac:chgData name="Alexander Køllund Nissen" userId="638b9a14-5727-47dd-8c83-173f14e1f380" providerId="ADAL" clId="{D6B0B3C4-2BC4-4A5C-80C5-9BEB89FBF7DA}" dt="2022-02-28T00:48:48.648" v="13723" actId="478"/>
          <ac:spMkLst>
            <pc:docMk/>
            <pc:sldMk cId="2653499673" sldId="284"/>
            <ac:spMk id="5" creationId="{BB209281-2F3D-463C-8DA6-413134690860}"/>
          </ac:spMkLst>
        </pc:spChg>
        <pc:spChg chg="del">
          <ac:chgData name="Alexander Køllund Nissen" userId="638b9a14-5727-47dd-8c83-173f14e1f380" providerId="ADAL" clId="{D6B0B3C4-2BC4-4A5C-80C5-9BEB89FBF7DA}" dt="2022-02-28T00:48:43.451" v="13721" actId="478"/>
          <ac:spMkLst>
            <pc:docMk/>
            <pc:sldMk cId="2653499673" sldId="284"/>
            <ac:spMk id="40" creationId="{71862A93-5DA3-4D63-9E05-A039C23EF6F6}"/>
          </ac:spMkLst>
        </pc:spChg>
        <pc:picChg chg="del">
          <ac:chgData name="Alexander Køllund Nissen" userId="638b9a14-5727-47dd-8c83-173f14e1f380" providerId="ADAL" clId="{D6B0B3C4-2BC4-4A5C-80C5-9BEB89FBF7DA}" dt="2022-02-28T00:48:47.544" v="13722" actId="478"/>
          <ac:picMkLst>
            <pc:docMk/>
            <pc:sldMk cId="2653499673" sldId="284"/>
            <ac:picMk id="7" creationId="{6672A784-A705-4454-91C3-EA1EC8EDBC6D}"/>
          </ac:picMkLst>
        </pc:picChg>
        <pc:picChg chg="del">
          <ac:chgData name="Alexander Køllund Nissen" userId="638b9a14-5727-47dd-8c83-173f14e1f380" providerId="ADAL" clId="{D6B0B3C4-2BC4-4A5C-80C5-9BEB89FBF7DA}" dt="2022-02-28T00:48:42.889" v="13720" actId="478"/>
          <ac:picMkLst>
            <pc:docMk/>
            <pc:sldMk cId="2653499673" sldId="284"/>
            <ac:picMk id="11" creationId="{21BF083B-CFCB-4C67-8447-EC1055486432}"/>
          </ac:picMkLst>
        </pc:picChg>
        <pc:picChg chg="add mod">
          <ac:chgData name="Alexander Køllund Nissen" userId="638b9a14-5727-47dd-8c83-173f14e1f380" providerId="ADAL" clId="{D6B0B3C4-2BC4-4A5C-80C5-9BEB89FBF7DA}" dt="2022-02-28T00:58:47.332" v="13749" actId="1076"/>
          <ac:picMkLst>
            <pc:docMk/>
            <pc:sldMk cId="2653499673" sldId="284"/>
            <ac:picMk id="1026" creationId="{986D8453-FA30-4D00-9FE6-A2374EDC4645}"/>
          </ac:picMkLst>
        </pc:picChg>
      </pc:sldChg>
      <pc:sldChg chg="addSp delSp modSp add mod modNotesTx">
        <pc:chgData name="Alexander Køllund Nissen" userId="638b9a14-5727-47dd-8c83-173f14e1f380" providerId="ADAL" clId="{D6B0B3C4-2BC4-4A5C-80C5-9BEB89FBF7DA}" dt="2022-03-08T14:33:17.278" v="18344" actId="20577"/>
        <pc:sldMkLst>
          <pc:docMk/>
          <pc:sldMk cId="2311078269" sldId="285"/>
        </pc:sldMkLst>
        <pc:spChg chg="mod">
          <ac:chgData name="Alexander Køllund Nissen" userId="638b9a14-5727-47dd-8c83-173f14e1f380" providerId="ADAL" clId="{D6B0B3C4-2BC4-4A5C-80C5-9BEB89FBF7DA}" dt="2022-02-28T00:58:56.628" v="13750" actId="1076"/>
          <ac:spMkLst>
            <pc:docMk/>
            <pc:sldMk cId="2311078269" sldId="285"/>
            <ac:spMk id="2" creationId="{0C7F5D8E-9FEF-4DC2-8348-76DE96762494}"/>
          </ac:spMkLst>
        </pc:spChg>
        <pc:picChg chg="add mod">
          <ac:chgData name="Alexander Køllund Nissen" userId="638b9a14-5727-47dd-8c83-173f14e1f380" providerId="ADAL" clId="{D6B0B3C4-2BC4-4A5C-80C5-9BEB89FBF7DA}" dt="2022-02-28T00:59:47.112" v="13755" actId="1076"/>
          <ac:picMkLst>
            <pc:docMk/>
            <pc:sldMk cId="2311078269" sldId="285"/>
            <ac:picMk id="4" creationId="{C8B87DE9-CC9D-4AF1-AE79-26C7D9B96522}"/>
          </ac:picMkLst>
        </pc:picChg>
        <pc:picChg chg="del">
          <ac:chgData name="Alexander Køllund Nissen" userId="638b9a14-5727-47dd-8c83-173f14e1f380" providerId="ADAL" clId="{D6B0B3C4-2BC4-4A5C-80C5-9BEB89FBF7DA}" dt="2022-02-28T00:54:42.965" v="13729" actId="478"/>
          <ac:picMkLst>
            <pc:docMk/>
            <pc:sldMk cId="2311078269" sldId="285"/>
            <ac:picMk id="1026" creationId="{986D8453-FA30-4D00-9FE6-A2374EDC4645}"/>
          </ac:picMkLst>
        </pc:picChg>
      </pc:sldChg>
      <pc:sldChg chg="addSp delSp modSp add mod modNotesTx">
        <pc:chgData name="Alexander Køllund Nissen" userId="638b9a14-5727-47dd-8c83-173f14e1f380" providerId="ADAL" clId="{D6B0B3C4-2BC4-4A5C-80C5-9BEB89FBF7DA}" dt="2022-03-08T14:33:50.139" v="18451" actId="20577"/>
        <pc:sldMkLst>
          <pc:docMk/>
          <pc:sldMk cId="842007151" sldId="286"/>
        </pc:sldMkLst>
        <pc:spChg chg="mod">
          <ac:chgData name="Alexander Køllund Nissen" userId="638b9a14-5727-47dd-8c83-173f14e1f380" providerId="ADAL" clId="{D6B0B3C4-2BC4-4A5C-80C5-9BEB89FBF7DA}" dt="2022-02-28T01:00:17.185" v="13758" actId="1076"/>
          <ac:spMkLst>
            <pc:docMk/>
            <pc:sldMk cId="842007151" sldId="286"/>
            <ac:spMk id="2" creationId="{0C7F5D8E-9FEF-4DC2-8348-76DE96762494}"/>
          </ac:spMkLst>
        </pc:spChg>
        <pc:picChg chg="del">
          <ac:chgData name="Alexander Køllund Nissen" userId="638b9a14-5727-47dd-8c83-173f14e1f380" providerId="ADAL" clId="{D6B0B3C4-2BC4-4A5C-80C5-9BEB89FBF7DA}" dt="2022-02-28T00:57:29.398" v="13739" actId="478"/>
          <ac:picMkLst>
            <pc:docMk/>
            <pc:sldMk cId="842007151" sldId="286"/>
            <ac:picMk id="4" creationId="{C8B87DE9-CC9D-4AF1-AE79-26C7D9B96522}"/>
          </ac:picMkLst>
        </pc:picChg>
        <pc:picChg chg="add mod">
          <ac:chgData name="Alexander Køllund Nissen" userId="638b9a14-5727-47dd-8c83-173f14e1f380" providerId="ADAL" clId="{D6B0B3C4-2BC4-4A5C-80C5-9BEB89FBF7DA}" dt="2022-02-28T01:00:25.196" v="13760" actId="1076"/>
          <ac:picMkLst>
            <pc:docMk/>
            <pc:sldMk cId="842007151" sldId="286"/>
            <ac:picMk id="2050" creationId="{1B8901B6-6849-4F73-9FAB-56A7CDE9C88B}"/>
          </ac:picMkLst>
        </pc:picChg>
      </pc:sldChg>
      <pc:sldChg chg="addSp modSp new mod setBg modAnim modNotesTx">
        <pc:chgData name="Alexander Køllund Nissen" userId="638b9a14-5727-47dd-8c83-173f14e1f380" providerId="ADAL" clId="{D6B0B3C4-2BC4-4A5C-80C5-9BEB89FBF7DA}" dt="2022-03-08T14:34:51.198" v="18584"/>
        <pc:sldMkLst>
          <pc:docMk/>
          <pc:sldMk cId="619757068" sldId="287"/>
        </pc:sldMkLst>
        <pc:spChg chg="mod">
          <ac:chgData name="Alexander Køllund Nissen" userId="638b9a14-5727-47dd-8c83-173f14e1f380" providerId="ADAL" clId="{D6B0B3C4-2BC4-4A5C-80C5-9BEB89FBF7DA}" dt="2022-02-28T01:03:49.960" v="13781" actId="20577"/>
          <ac:spMkLst>
            <pc:docMk/>
            <pc:sldMk cId="619757068" sldId="287"/>
            <ac:spMk id="2" creationId="{049FD883-EB26-4C11-870F-489D7C70FF23}"/>
          </ac:spMkLst>
        </pc:spChg>
        <pc:spChg chg="mod">
          <ac:chgData name="Alexander Køllund Nissen" userId="638b9a14-5727-47dd-8c83-173f14e1f380" providerId="ADAL" clId="{D6B0B3C4-2BC4-4A5C-80C5-9BEB89FBF7DA}" dt="2022-03-01T13:12:42.013" v="17311" actId="255"/>
          <ac:spMkLst>
            <pc:docMk/>
            <pc:sldMk cId="619757068" sldId="287"/>
            <ac:spMk id="3" creationId="{E8F09E37-5F42-4C8A-B71B-F1DE66872BCA}"/>
          </ac:spMkLst>
        </pc:spChg>
        <pc:spChg chg="add">
          <ac:chgData name="Alexander Køllund Nissen" userId="638b9a14-5727-47dd-8c83-173f14e1f380" providerId="ADAL" clId="{D6B0B3C4-2BC4-4A5C-80C5-9BEB89FBF7DA}" dt="2022-02-28T01:03:44.182" v="13762" actId="26606"/>
          <ac:spMkLst>
            <pc:docMk/>
            <pc:sldMk cId="619757068" sldId="287"/>
            <ac:spMk id="8" creationId="{E9B448F0-DA06-4165-AB5F-4330A20E06D0}"/>
          </ac:spMkLst>
        </pc:spChg>
        <pc:grpChg chg="add">
          <ac:chgData name="Alexander Køllund Nissen" userId="638b9a14-5727-47dd-8c83-173f14e1f380" providerId="ADAL" clId="{D6B0B3C4-2BC4-4A5C-80C5-9BEB89FBF7DA}" dt="2022-02-28T01:03:44.182" v="13762" actId="26606"/>
          <ac:grpSpMkLst>
            <pc:docMk/>
            <pc:sldMk cId="619757068" sldId="287"/>
            <ac:grpSpMk id="12" creationId="{2576BCDF-119F-4EB5-83D7-ED823C93EBBD}"/>
          </ac:grpSpMkLst>
        </pc:grpChg>
        <pc:grpChg chg="add">
          <ac:chgData name="Alexander Køllund Nissen" userId="638b9a14-5727-47dd-8c83-173f14e1f380" providerId="ADAL" clId="{D6B0B3C4-2BC4-4A5C-80C5-9BEB89FBF7DA}" dt="2022-02-28T01:03:44.182" v="13762" actId="26606"/>
          <ac:grpSpMkLst>
            <pc:docMk/>
            <pc:sldMk cId="619757068" sldId="287"/>
            <ac:grpSpMk id="41" creationId="{8DB4BB99-C854-45F9-BED1-63D15E3A2411}"/>
          </ac:grpSpMkLst>
        </pc:grpChg>
        <pc:picChg chg="add">
          <ac:chgData name="Alexander Køllund Nissen" userId="638b9a14-5727-47dd-8c83-173f14e1f380" providerId="ADAL" clId="{D6B0B3C4-2BC4-4A5C-80C5-9BEB89FBF7DA}" dt="2022-02-28T01:03:44.182" v="13762" actId="26606"/>
          <ac:picMkLst>
            <pc:docMk/>
            <pc:sldMk cId="619757068" sldId="287"/>
            <ac:picMk id="10" creationId="{92D83638-A467-411A-9C31-FE9A111CD885}"/>
          </ac:picMkLst>
        </pc:picChg>
      </pc:sldChg>
      <pc:sldChg chg="modSp add del mod ord modAnim">
        <pc:chgData name="Alexander Køllund Nissen" userId="638b9a14-5727-47dd-8c83-173f14e1f380" providerId="ADAL" clId="{D6B0B3C4-2BC4-4A5C-80C5-9BEB89FBF7DA}" dt="2022-03-01T03:19:31.880" v="14745" actId="47"/>
        <pc:sldMkLst>
          <pc:docMk/>
          <pc:sldMk cId="1361479442" sldId="288"/>
        </pc:sldMkLst>
        <pc:spChg chg="mod">
          <ac:chgData name="Alexander Køllund Nissen" userId="638b9a14-5727-47dd-8c83-173f14e1f380" providerId="ADAL" clId="{D6B0B3C4-2BC4-4A5C-80C5-9BEB89FBF7DA}" dt="2022-02-28T21:48:40.420" v="14721" actId="20577"/>
          <ac:spMkLst>
            <pc:docMk/>
            <pc:sldMk cId="1361479442" sldId="288"/>
            <ac:spMk id="2" creationId="{049FD883-EB26-4C11-870F-489D7C70FF23}"/>
          </ac:spMkLst>
        </pc:spChg>
        <pc:spChg chg="mod">
          <ac:chgData name="Alexander Køllund Nissen" userId="638b9a14-5727-47dd-8c83-173f14e1f380" providerId="ADAL" clId="{D6B0B3C4-2BC4-4A5C-80C5-9BEB89FBF7DA}" dt="2022-02-28T21:48:48.587" v="14725" actId="20577"/>
          <ac:spMkLst>
            <pc:docMk/>
            <pc:sldMk cId="1361479442" sldId="288"/>
            <ac:spMk id="3" creationId="{E8F09E37-5F42-4C8A-B71B-F1DE66872BCA}"/>
          </ac:spMkLst>
        </pc:spChg>
      </pc:sldChg>
      <pc:sldChg chg="modSp add mod">
        <pc:chgData name="Alexander Køllund Nissen" userId="638b9a14-5727-47dd-8c83-173f14e1f380" providerId="ADAL" clId="{D6B0B3C4-2BC4-4A5C-80C5-9BEB89FBF7DA}" dt="2022-02-28T21:48:32.729" v="14706" actId="20577"/>
        <pc:sldMkLst>
          <pc:docMk/>
          <pc:sldMk cId="3698677266" sldId="289"/>
        </pc:sldMkLst>
        <pc:spChg chg="mod">
          <ac:chgData name="Alexander Køllund Nissen" userId="638b9a14-5727-47dd-8c83-173f14e1f380" providerId="ADAL" clId="{D6B0B3C4-2BC4-4A5C-80C5-9BEB89FBF7DA}" dt="2022-02-28T21:48:32.729" v="14706" actId="20577"/>
          <ac:spMkLst>
            <pc:docMk/>
            <pc:sldMk cId="3698677266" sldId="289"/>
            <ac:spMk id="2" creationId="{0C7F5D8E-9FEF-4DC2-8348-76DE96762494}"/>
          </ac:spMkLst>
        </pc:spChg>
      </pc:sldChg>
      <pc:sldChg chg="modSp add mod ord modAnim">
        <pc:chgData name="Alexander Køllund Nissen" userId="638b9a14-5727-47dd-8c83-173f14e1f380" providerId="ADAL" clId="{D6B0B3C4-2BC4-4A5C-80C5-9BEB89FBF7DA}" dt="2022-03-01T13:13:07.386" v="17312"/>
        <pc:sldMkLst>
          <pc:docMk/>
          <pc:sldMk cId="730635735" sldId="290"/>
        </pc:sldMkLst>
        <pc:spChg chg="mod">
          <ac:chgData name="Alexander Køllund Nissen" userId="638b9a14-5727-47dd-8c83-173f14e1f380" providerId="ADAL" clId="{D6B0B3C4-2BC4-4A5C-80C5-9BEB89FBF7DA}" dt="2022-03-01T03:19:37.036" v="14760" actId="20577"/>
          <ac:spMkLst>
            <pc:docMk/>
            <pc:sldMk cId="730635735" sldId="290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3-01T03:41:48.992" v="15692" actId="20577"/>
          <ac:spMkLst>
            <pc:docMk/>
            <pc:sldMk cId="730635735" sldId="290"/>
            <ac:spMk id="3" creationId="{37A63D3B-4913-4E5C-A33D-18670977685C}"/>
          </ac:spMkLst>
        </pc:spChg>
      </pc:sldChg>
      <pc:sldChg chg="modSp add mod modAnim modNotesTx">
        <pc:chgData name="Alexander Køllund Nissen" userId="638b9a14-5727-47dd-8c83-173f14e1f380" providerId="ADAL" clId="{D6B0B3C4-2BC4-4A5C-80C5-9BEB89FBF7DA}" dt="2022-03-08T14:39:14.273" v="18708" actId="20577"/>
        <pc:sldMkLst>
          <pc:docMk/>
          <pc:sldMk cId="384511819" sldId="291"/>
        </pc:sldMkLst>
        <pc:spChg chg="mod">
          <ac:chgData name="Alexander Køllund Nissen" userId="638b9a14-5727-47dd-8c83-173f14e1f380" providerId="ADAL" clId="{D6B0B3C4-2BC4-4A5C-80C5-9BEB89FBF7DA}" dt="2022-03-01T13:14:36.740" v="17386" actId="20577"/>
          <ac:spMkLst>
            <pc:docMk/>
            <pc:sldMk cId="384511819" sldId="291"/>
            <ac:spMk id="3" creationId="{37A63D3B-4913-4E5C-A33D-18670977685C}"/>
          </ac:spMkLst>
        </pc:spChg>
      </pc:sldChg>
      <pc:sldChg chg="add del">
        <pc:chgData name="Alexander Køllund Nissen" userId="638b9a14-5727-47dd-8c83-173f14e1f380" providerId="ADAL" clId="{D6B0B3C4-2BC4-4A5C-80C5-9BEB89FBF7DA}" dt="2022-03-01T13:00:21.232" v="16649" actId="47"/>
        <pc:sldMkLst>
          <pc:docMk/>
          <pc:sldMk cId="3301346819" sldId="292"/>
        </pc:sldMkLst>
      </pc:sldChg>
      <pc:sldChg chg="delSp modSp add del mod setBg delDesignElem">
        <pc:chgData name="Alexander Køllund Nissen" userId="638b9a14-5727-47dd-8c83-173f14e1f380" providerId="ADAL" clId="{D6B0B3C4-2BC4-4A5C-80C5-9BEB89FBF7DA}" dt="2022-03-01T12:58:40.153" v="16459" actId="47"/>
        <pc:sldMkLst>
          <pc:docMk/>
          <pc:sldMk cId="1044068887" sldId="293"/>
        </pc:sldMkLst>
        <pc:spChg chg="mod">
          <ac:chgData name="Alexander Køllund Nissen" userId="638b9a14-5727-47dd-8c83-173f14e1f380" providerId="ADAL" clId="{D6B0B3C4-2BC4-4A5C-80C5-9BEB89FBF7DA}" dt="2022-03-01T12:57:27.995" v="16374" actId="2711"/>
          <ac:spMkLst>
            <pc:docMk/>
            <pc:sldMk cId="1044068887" sldId="293"/>
            <ac:spMk id="2" creationId="{0C7F5D8E-9FEF-4DC2-8348-76DE96762494}"/>
          </ac:spMkLst>
        </pc:spChg>
        <pc:spChg chg="del">
          <ac:chgData name="Alexander Køllund Nissen" userId="638b9a14-5727-47dd-8c83-173f14e1f380" providerId="ADAL" clId="{D6B0B3C4-2BC4-4A5C-80C5-9BEB89FBF7DA}" dt="2022-03-01T12:56:12.917" v="16238"/>
          <ac:spMkLst>
            <pc:docMk/>
            <pc:sldMk cId="1044068887" sldId="293"/>
            <ac:spMk id="8" creationId="{E9B448F0-DA06-4165-AB5F-4330A20E06D0}"/>
          </ac:spMkLst>
        </pc:spChg>
        <pc:grpChg chg="del">
          <ac:chgData name="Alexander Køllund Nissen" userId="638b9a14-5727-47dd-8c83-173f14e1f380" providerId="ADAL" clId="{D6B0B3C4-2BC4-4A5C-80C5-9BEB89FBF7DA}" dt="2022-03-01T12:56:12.917" v="16238"/>
          <ac:grpSpMkLst>
            <pc:docMk/>
            <pc:sldMk cId="1044068887" sldId="293"/>
            <ac:grpSpMk id="12" creationId="{2576BCDF-119F-4EB5-83D7-ED823C93EBBD}"/>
          </ac:grpSpMkLst>
        </pc:grpChg>
        <pc:grpChg chg="del">
          <ac:chgData name="Alexander Køllund Nissen" userId="638b9a14-5727-47dd-8c83-173f14e1f380" providerId="ADAL" clId="{D6B0B3C4-2BC4-4A5C-80C5-9BEB89FBF7DA}" dt="2022-03-01T12:56:12.917" v="16238"/>
          <ac:grpSpMkLst>
            <pc:docMk/>
            <pc:sldMk cId="1044068887" sldId="293"/>
            <ac:grpSpMk id="41" creationId="{8DB4BB99-C854-45F9-BED1-63D15E3A2411}"/>
          </ac:grpSpMkLst>
        </pc:grpChg>
        <pc:picChg chg="del">
          <ac:chgData name="Alexander Køllund Nissen" userId="638b9a14-5727-47dd-8c83-173f14e1f380" providerId="ADAL" clId="{D6B0B3C4-2BC4-4A5C-80C5-9BEB89FBF7DA}" dt="2022-03-01T12:56:12.917" v="16238"/>
          <ac:picMkLst>
            <pc:docMk/>
            <pc:sldMk cId="1044068887" sldId="293"/>
            <ac:picMk id="10" creationId="{92D83638-A467-411A-9C31-FE9A111CD885}"/>
          </ac:picMkLst>
        </pc:picChg>
      </pc:sldChg>
      <pc:sldChg chg="modSp add mod ord">
        <pc:chgData name="Alexander Køllund Nissen" userId="638b9a14-5727-47dd-8c83-173f14e1f380" providerId="ADAL" clId="{D6B0B3C4-2BC4-4A5C-80C5-9BEB89FBF7DA}" dt="2022-03-08T14:35:19.476" v="18602" actId="20577"/>
        <pc:sldMkLst>
          <pc:docMk/>
          <pc:sldMk cId="1027219145" sldId="294"/>
        </pc:sldMkLst>
        <pc:spChg chg="mod">
          <ac:chgData name="Alexander Køllund Nissen" userId="638b9a14-5727-47dd-8c83-173f14e1f380" providerId="ADAL" clId="{D6B0B3C4-2BC4-4A5C-80C5-9BEB89FBF7DA}" dt="2022-03-08T14:35:19.476" v="18602" actId="20577"/>
          <ac:spMkLst>
            <pc:docMk/>
            <pc:sldMk cId="1027219145" sldId="294"/>
            <ac:spMk id="2" creationId="{0C7F5D8E-9FEF-4DC2-8348-76DE96762494}"/>
          </ac:spMkLst>
        </pc:spChg>
      </pc:sldChg>
      <pc:sldChg chg="delSp add del setBg delDesignElem">
        <pc:chgData name="Alexander Køllund Nissen" userId="638b9a14-5727-47dd-8c83-173f14e1f380" providerId="ADAL" clId="{D6B0B3C4-2BC4-4A5C-80C5-9BEB89FBF7DA}" dt="2022-03-01T13:00:19.161" v="16648" actId="47"/>
        <pc:sldMkLst>
          <pc:docMk/>
          <pc:sldMk cId="2042669420" sldId="295"/>
        </pc:sldMkLst>
        <pc:spChg chg="del">
          <ac:chgData name="Alexander Køllund Nissen" userId="638b9a14-5727-47dd-8c83-173f14e1f380" providerId="ADAL" clId="{D6B0B3C4-2BC4-4A5C-80C5-9BEB89FBF7DA}" dt="2022-03-01T12:58:47.251" v="16461"/>
          <ac:spMkLst>
            <pc:docMk/>
            <pc:sldMk cId="2042669420" sldId="295"/>
            <ac:spMk id="8" creationId="{E9B448F0-DA06-4165-AB5F-4330A20E06D0}"/>
          </ac:spMkLst>
        </pc:spChg>
        <pc:grpChg chg="del">
          <ac:chgData name="Alexander Køllund Nissen" userId="638b9a14-5727-47dd-8c83-173f14e1f380" providerId="ADAL" clId="{D6B0B3C4-2BC4-4A5C-80C5-9BEB89FBF7DA}" dt="2022-03-01T12:58:47.251" v="16461"/>
          <ac:grpSpMkLst>
            <pc:docMk/>
            <pc:sldMk cId="2042669420" sldId="295"/>
            <ac:grpSpMk id="12" creationId="{2576BCDF-119F-4EB5-83D7-ED823C93EBBD}"/>
          </ac:grpSpMkLst>
        </pc:grpChg>
        <pc:grpChg chg="del">
          <ac:chgData name="Alexander Køllund Nissen" userId="638b9a14-5727-47dd-8c83-173f14e1f380" providerId="ADAL" clId="{D6B0B3C4-2BC4-4A5C-80C5-9BEB89FBF7DA}" dt="2022-03-01T12:58:47.251" v="16461"/>
          <ac:grpSpMkLst>
            <pc:docMk/>
            <pc:sldMk cId="2042669420" sldId="295"/>
            <ac:grpSpMk id="41" creationId="{8DB4BB99-C854-45F9-BED1-63D15E3A2411}"/>
          </ac:grpSpMkLst>
        </pc:grpChg>
        <pc:picChg chg="del">
          <ac:chgData name="Alexander Køllund Nissen" userId="638b9a14-5727-47dd-8c83-173f14e1f380" providerId="ADAL" clId="{D6B0B3C4-2BC4-4A5C-80C5-9BEB89FBF7DA}" dt="2022-03-01T12:58:47.251" v="16461"/>
          <ac:picMkLst>
            <pc:docMk/>
            <pc:sldMk cId="2042669420" sldId="295"/>
            <ac:picMk id="10" creationId="{92D83638-A467-411A-9C31-FE9A111CD885}"/>
          </ac:picMkLst>
        </pc:picChg>
      </pc:sldChg>
      <pc:sldChg chg="delSp modSp add del mod setBg modAnim delDesignElem">
        <pc:chgData name="Alexander Køllund Nissen" userId="638b9a14-5727-47dd-8c83-173f14e1f380" providerId="ADAL" clId="{D6B0B3C4-2BC4-4A5C-80C5-9BEB89FBF7DA}" dt="2022-03-01T13:00:33.207" v="16655" actId="47"/>
        <pc:sldMkLst>
          <pc:docMk/>
          <pc:sldMk cId="4044010057" sldId="296"/>
        </pc:sldMkLst>
        <pc:spChg chg="mod">
          <ac:chgData name="Alexander Køllund Nissen" userId="638b9a14-5727-47dd-8c83-173f14e1f380" providerId="ADAL" clId="{D6B0B3C4-2BC4-4A5C-80C5-9BEB89FBF7DA}" dt="2022-03-01T12:59:01.965" v="16473" actId="20577"/>
          <ac:spMkLst>
            <pc:docMk/>
            <pc:sldMk cId="4044010057" sldId="296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3-01T13:00:01.845" v="16644" actId="20577"/>
          <ac:spMkLst>
            <pc:docMk/>
            <pc:sldMk cId="4044010057" sldId="296"/>
            <ac:spMk id="3" creationId="{37A63D3B-4913-4E5C-A33D-18670977685C}"/>
          </ac:spMkLst>
        </pc:spChg>
        <pc:spChg chg="del">
          <ac:chgData name="Alexander Køllund Nissen" userId="638b9a14-5727-47dd-8c83-173f14e1f380" providerId="ADAL" clId="{D6B0B3C4-2BC4-4A5C-80C5-9BEB89FBF7DA}" dt="2022-03-01T12:58:58.453" v="16463"/>
          <ac:spMkLst>
            <pc:docMk/>
            <pc:sldMk cId="4044010057" sldId="296"/>
            <ac:spMk id="8" creationId="{E9B448F0-DA06-4165-AB5F-4330A20E06D0}"/>
          </ac:spMkLst>
        </pc:spChg>
        <pc:grpChg chg="del">
          <ac:chgData name="Alexander Køllund Nissen" userId="638b9a14-5727-47dd-8c83-173f14e1f380" providerId="ADAL" clId="{D6B0B3C4-2BC4-4A5C-80C5-9BEB89FBF7DA}" dt="2022-03-01T12:58:58.453" v="16463"/>
          <ac:grpSpMkLst>
            <pc:docMk/>
            <pc:sldMk cId="4044010057" sldId="296"/>
            <ac:grpSpMk id="12" creationId="{2576BCDF-119F-4EB5-83D7-ED823C93EBBD}"/>
          </ac:grpSpMkLst>
        </pc:grpChg>
        <pc:grpChg chg="del">
          <ac:chgData name="Alexander Køllund Nissen" userId="638b9a14-5727-47dd-8c83-173f14e1f380" providerId="ADAL" clId="{D6B0B3C4-2BC4-4A5C-80C5-9BEB89FBF7DA}" dt="2022-03-01T12:58:58.453" v="16463"/>
          <ac:grpSpMkLst>
            <pc:docMk/>
            <pc:sldMk cId="4044010057" sldId="296"/>
            <ac:grpSpMk id="41" creationId="{8DB4BB99-C854-45F9-BED1-63D15E3A2411}"/>
          </ac:grpSpMkLst>
        </pc:grpChg>
        <pc:picChg chg="del">
          <ac:chgData name="Alexander Køllund Nissen" userId="638b9a14-5727-47dd-8c83-173f14e1f380" providerId="ADAL" clId="{D6B0B3C4-2BC4-4A5C-80C5-9BEB89FBF7DA}" dt="2022-03-01T12:58:58.453" v="16463"/>
          <ac:picMkLst>
            <pc:docMk/>
            <pc:sldMk cId="4044010057" sldId="296"/>
            <ac:picMk id="10" creationId="{92D83638-A467-411A-9C31-FE9A111CD885}"/>
          </ac:picMkLst>
        </pc:picChg>
      </pc:sldChg>
      <pc:sldChg chg="modSp add mod ord modAnim">
        <pc:chgData name="Alexander Køllund Nissen" userId="638b9a14-5727-47dd-8c83-173f14e1f380" providerId="ADAL" clId="{D6B0B3C4-2BC4-4A5C-80C5-9BEB89FBF7DA}" dt="2022-03-08T14:35:26.773" v="18612" actId="20577"/>
        <pc:sldMkLst>
          <pc:docMk/>
          <pc:sldMk cId="3442626353" sldId="297"/>
        </pc:sldMkLst>
        <pc:spChg chg="mod">
          <ac:chgData name="Alexander Køllund Nissen" userId="638b9a14-5727-47dd-8c83-173f14e1f380" providerId="ADAL" clId="{D6B0B3C4-2BC4-4A5C-80C5-9BEB89FBF7DA}" dt="2022-03-08T14:35:26.773" v="18612" actId="20577"/>
          <ac:spMkLst>
            <pc:docMk/>
            <pc:sldMk cId="3442626353" sldId="297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3-01T13:03:39.317" v="16986" actId="20577"/>
          <ac:spMkLst>
            <pc:docMk/>
            <pc:sldMk cId="3442626353" sldId="297"/>
            <ac:spMk id="3" creationId="{37A63D3B-4913-4E5C-A33D-18670977685C}"/>
          </ac:spMkLst>
        </pc:spChg>
      </pc:sldChg>
      <pc:sldChg chg="modSp add mod">
        <pc:chgData name="Alexander Køllund Nissen" userId="638b9a14-5727-47dd-8c83-173f14e1f380" providerId="ADAL" clId="{D6B0B3C4-2BC4-4A5C-80C5-9BEB89FBF7DA}" dt="2022-03-08T21:19:41.323" v="19438" actId="207"/>
        <pc:sldMkLst>
          <pc:docMk/>
          <pc:sldMk cId="2038894013" sldId="298"/>
        </pc:sldMkLst>
        <pc:spChg chg="mod">
          <ac:chgData name="Alexander Køllund Nissen" userId="638b9a14-5727-47dd-8c83-173f14e1f380" providerId="ADAL" clId="{D6B0B3C4-2BC4-4A5C-80C5-9BEB89FBF7DA}" dt="2022-03-01T13:04:13.968" v="17012" actId="20577"/>
          <ac:spMkLst>
            <pc:docMk/>
            <pc:sldMk cId="2038894013" sldId="298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3-08T21:19:41.323" v="19438" actId="207"/>
          <ac:spMkLst>
            <pc:docMk/>
            <pc:sldMk cId="2038894013" sldId="298"/>
            <ac:spMk id="3" creationId="{37A63D3B-4913-4E5C-A33D-18670977685C}"/>
          </ac:spMkLst>
        </pc:spChg>
      </pc:sldChg>
      <pc:sldChg chg="modSp add mod ord">
        <pc:chgData name="Alexander Køllund Nissen" userId="638b9a14-5727-47dd-8c83-173f14e1f380" providerId="ADAL" clId="{D6B0B3C4-2BC4-4A5C-80C5-9BEB89FBF7DA}" dt="2022-03-01T13:12:07.900" v="17309"/>
        <pc:sldMkLst>
          <pc:docMk/>
          <pc:sldMk cId="2671651895" sldId="299"/>
        </pc:sldMkLst>
        <pc:spChg chg="mod">
          <ac:chgData name="Alexander Køllund Nissen" userId="638b9a14-5727-47dd-8c83-173f14e1f380" providerId="ADAL" clId="{D6B0B3C4-2BC4-4A5C-80C5-9BEB89FBF7DA}" dt="2022-03-01T13:12:00.532" v="17307" actId="20577"/>
          <ac:spMkLst>
            <pc:docMk/>
            <pc:sldMk cId="2671651895" sldId="299"/>
            <ac:spMk id="2" creationId="{0C7F5D8E-9FEF-4DC2-8348-76DE96762494}"/>
          </ac:spMkLst>
        </pc:spChg>
      </pc:sldChg>
      <pc:sldChg chg="addSp delSp modSp add mod modAnim">
        <pc:chgData name="Alexander Køllund Nissen" userId="638b9a14-5727-47dd-8c83-173f14e1f380" providerId="ADAL" clId="{D6B0B3C4-2BC4-4A5C-80C5-9BEB89FBF7DA}" dt="2022-03-08T17:24:55.394" v="19419"/>
        <pc:sldMkLst>
          <pc:docMk/>
          <pc:sldMk cId="1955600483" sldId="300"/>
        </pc:sldMkLst>
        <pc:spChg chg="mod">
          <ac:chgData name="Alexander Køllund Nissen" userId="638b9a14-5727-47dd-8c83-173f14e1f380" providerId="ADAL" clId="{D6B0B3C4-2BC4-4A5C-80C5-9BEB89FBF7DA}" dt="2022-03-08T14:50:15.382" v="19265" actId="255"/>
          <ac:spMkLst>
            <pc:docMk/>
            <pc:sldMk cId="1955600483" sldId="300"/>
            <ac:spMk id="3" creationId="{37A63D3B-4913-4E5C-A33D-18670977685C}"/>
          </ac:spMkLst>
        </pc:spChg>
        <pc:spChg chg="add del">
          <ac:chgData name="Alexander Køllund Nissen" userId="638b9a14-5727-47dd-8c83-173f14e1f380" providerId="ADAL" clId="{D6B0B3C4-2BC4-4A5C-80C5-9BEB89FBF7DA}" dt="2022-03-08T14:40:28.963" v="18742"/>
          <ac:spMkLst>
            <pc:docMk/>
            <pc:sldMk cId="1955600483" sldId="300"/>
            <ac:spMk id="4" creationId="{D7081E0C-DE24-482E-9CAC-2270F978B4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7CE09-37A7-4FFE-BA05-1BB05B95E77E}" type="datetimeFigureOut">
              <a:rPr lang="da-DK" smtClean="0"/>
              <a:t>08-03-2022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D5A5B-24C0-423D-9BF6-F39FEB5769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841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Efter punkt 1: </a:t>
            </a:r>
            <a:r>
              <a:rPr lang="da-DK" dirty="0" err="1"/>
              <a:t>cat</a:t>
            </a:r>
            <a:r>
              <a:rPr lang="da-DK" dirty="0"/>
              <a:t> 0-encodings.png – vis det ikke giver noget brugbart</a:t>
            </a:r>
          </a:p>
          <a:p>
            <a:r>
              <a:rPr lang="da-DK" dirty="0"/>
              <a:t>Vis </a:t>
            </a:r>
            <a:r>
              <a:rPr lang="da-DK" dirty="0" err="1"/>
              <a:t>tools</a:t>
            </a:r>
            <a:r>
              <a:rPr lang="da-DK" dirty="0"/>
              <a:t> på 0-encodings.png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5059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Vis hvert </a:t>
            </a:r>
            <a:r>
              <a:rPr lang="da-DK" dirty="0" err="1"/>
              <a:t>tool</a:t>
            </a:r>
            <a:r>
              <a:rPr lang="da-DK" dirty="0"/>
              <a:t>:</a:t>
            </a:r>
          </a:p>
          <a:p>
            <a:r>
              <a:rPr lang="da-DK" dirty="0" err="1"/>
              <a:t>stegsolve</a:t>
            </a:r>
            <a:r>
              <a:rPr lang="da-DK" dirty="0"/>
              <a:t>: 3-blue.png</a:t>
            </a:r>
          </a:p>
          <a:p>
            <a:r>
              <a:rPr lang="da-DK" dirty="0" err="1"/>
              <a:t>zsteg</a:t>
            </a:r>
            <a:r>
              <a:rPr lang="da-DK" dirty="0"/>
              <a:t>: 4-nighttime.png</a:t>
            </a:r>
          </a:p>
          <a:p>
            <a:r>
              <a:rPr lang="da-DK" dirty="0" err="1"/>
              <a:t>steghide</a:t>
            </a:r>
            <a:r>
              <a:rPr lang="da-DK" dirty="0"/>
              <a:t> m. password ”</a:t>
            </a:r>
            <a:r>
              <a:rPr lang="da-DK" dirty="0" err="1"/>
              <a:t>treat</a:t>
            </a:r>
            <a:r>
              <a:rPr lang="da-DK" dirty="0"/>
              <a:t>” og herefter </a:t>
            </a:r>
            <a:r>
              <a:rPr lang="da-DK" dirty="0" err="1"/>
              <a:t>stegseek</a:t>
            </a:r>
            <a:r>
              <a:rPr lang="da-DK" dirty="0"/>
              <a:t>: 5-the_doge.jpg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1381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2133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Vis herefter nogle eksempler på </a:t>
            </a:r>
            <a:r>
              <a:rPr lang="da-DK" dirty="0" err="1"/>
              <a:t>volatility</a:t>
            </a:r>
            <a:r>
              <a:rPr lang="da-DK" dirty="0"/>
              <a:t> 2 og 3 – forklar forskel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833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Efter </a:t>
            </a:r>
            <a:r>
              <a:rPr lang="da-DK" dirty="0" err="1"/>
              <a:t>extension</a:t>
            </a:r>
            <a:r>
              <a:rPr lang="da-DK" dirty="0"/>
              <a:t> del: vis 1-textfile.txt og kør open</a:t>
            </a:r>
          </a:p>
          <a:p>
            <a:r>
              <a:rPr lang="da-DK" dirty="0"/>
              <a:t>Under filsignatur del: illustrer PNG </a:t>
            </a:r>
            <a:r>
              <a:rPr lang="da-DK" dirty="0" err="1"/>
              <a:t>magic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i 1-textfile.txt</a:t>
            </a:r>
          </a:p>
          <a:p>
            <a:r>
              <a:rPr lang="da-DK" dirty="0"/>
              <a:t>Vis file på 1-textfile.txt for at vise korrekt filtype + omdøb til .</a:t>
            </a:r>
            <a:r>
              <a:rPr lang="da-DK" dirty="0" err="1"/>
              <a:t>png</a:t>
            </a:r>
            <a:r>
              <a:rPr lang="da-DK" dirty="0"/>
              <a:t> og åbn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265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Til slut: kør </a:t>
            </a:r>
            <a:r>
              <a:rPr lang="da-DK" dirty="0" err="1"/>
              <a:t>exiftool</a:t>
            </a:r>
            <a:r>
              <a:rPr lang="da-DK" dirty="0"/>
              <a:t> på 2-meta.png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725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Ved ukendte filtyper, vis eksempel på at søge efter filformat </a:t>
            </a:r>
            <a:r>
              <a:rPr lang="da-DK" dirty="0" err="1"/>
              <a:t>clues</a:t>
            </a:r>
            <a:r>
              <a:rPr lang="da-DK" dirty="0"/>
              <a:t> i PNG fil</a:t>
            </a:r>
          </a:p>
          <a:p>
            <a:r>
              <a:rPr lang="da-DK" dirty="0"/>
              <a:t>TODO: tilføj nyt eksempel til det!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9352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496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Efter ”tilføj </a:t>
            </a:r>
            <a:r>
              <a:rPr lang="da-DK" dirty="0" err="1"/>
              <a:t>tekststregn</a:t>
            </a:r>
            <a:r>
              <a:rPr lang="da-DK" dirty="0"/>
              <a:t>”, vis </a:t>
            </a:r>
            <a:r>
              <a:rPr lang="da-DK" dirty="0" err="1"/>
              <a:t>cat</a:t>
            </a:r>
            <a:r>
              <a:rPr lang="da-DK" dirty="0"/>
              <a:t>, </a:t>
            </a:r>
            <a:r>
              <a:rPr lang="da-DK" dirty="0" err="1"/>
              <a:t>strings</a:t>
            </a:r>
            <a:r>
              <a:rPr lang="da-DK" dirty="0"/>
              <a:t> og </a:t>
            </a:r>
            <a:r>
              <a:rPr lang="da-DK" dirty="0" err="1"/>
              <a:t>grep</a:t>
            </a:r>
            <a:r>
              <a:rPr lang="da-DK" dirty="0"/>
              <a:t> på 1-duck.jpg</a:t>
            </a:r>
          </a:p>
          <a:p>
            <a:r>
              <a:rPr lang="da-DK" dirty="0"/>
              <a:t>Efter eksempel med ZIP-fil, kør </a:t>
            </a:r>
            <a:r>
              <a:rPr lang="da-DK" dirty="0" err="1"/>
              <a:t>xxd</a:t>
            </a:r>
            <a:r>
              <a:rPr lang="da-DK" dirty="0"/>
              <a:t> på 2-dog.jpg – vent med at </a:t>
            </a:r>
            <a:r>
              <a:rPr lang="da-DK" dirty="0" err="1"/>
              <a:t>carve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394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Vis </a:t>
            </a:r>
            <a:r>
              <a:rPr lang="da-DK" dirty="0" err="1"/>
              <a:t>binwalk</a:t>
            </a:r>
            <a:r>
              <a:rPr lang="da-DK" dirty="0"/>
              <a:t> og </a:t>
            </a:r>
            <a:r>
              <a:rPr lang="da-DK" dirty="0" err="1"/>
              <a:t>foremost</a:t>
            </a:r>
            <a:r>
              <a:rPr lang="da-DK" dirty="0"/>
              <a:t> på 2-dog.jpg efter punkterne</a:t>
            </a:r>
          </a:p>
          <a:p>
            <a:r>
              <a:rPr lang="da-DK" dirty="0"/>
              <a:t>Vis </a:t>
            </a:r>
            <a:r>
              <a:rPr lang="da-DK" dirty="0" err="1"/>
              <a:t>dd</a:t>
            </a:r>
            <a:r>
              <a:rPr lang="da-DK" dirty="0"/>
              <a:t> på 2-dog.jpg for at udtrække teksten JFIF (vis først med </a:t>
            </a:r>
            <a:r>
              <a:rPr lang="da-DK" dirty="0" err="1"/>
              <a:t>xxd</a:t>
            </a:r>
            <a:r>
              <a:rPr lang="da-DK" dirty="0"/>
              <a:t> og forklar skip og </a:t>
            </a:r>
            <a:r>
              <a:rPr lang="da-DK" dirty="0" err="1"/>
              <a:t>count</a:t>
            </a:r>
            <a:r>
              <a:rPr lang="da-DK" dirty="0"/>
              <a:t>):   </a:t>
            </a:r>
            <a:r>
              <a:rPr lang="da-DK" dirty="0" err="1"/>
              <a:t>dd</a:t>
            </a:r>
            <a:r>
              <a:rPr lang="da-DK" dirty="0"/>
              <a:t> if=2-dog.jpg of=output.txt bs=1 skip=6 </a:t>
            </a:r>
            <a:r>
              <a:rPr lang="da-DK" dirty="0" err="1"/>
              <a:t>count</a:t>
            </a:r>
            <a:r>
              <a:rPr lang="da-DK" dirty="0"/>
              <a:t>=4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1180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Højre billede er samme som venstre, men indeholder </a:t>
            </a:r>
            <a:r>
              <a:rPr lang="da-DK" dirty="0" err="1"/>
              <a:t>Shakespeare’s</a:t>
            </a:r>
            <a:r>
              <a:rPr lang="da-DK" dirty="0"/>
              <a:t> samlede værker i </a:t>
            </a:r>
            <a:r>
              <a:rPr lang="da-DK" dirty="0" err="1"/>
              <a:t>LSBs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923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Forklar hvordan større mængder data kan gemmes – gem </a:t>
            </a:r>
            <a:r>
              <a:rPr lang="da-DK" dirty="0" err="1"/>
              <a:t>MSBs</a:t>
            </a:r>
            <a:r>
              <a:rPr lang="da-DK" dirty="0"/>
              <a:t> i </a:t>
            </a:r>
            <a:r>
              <a:rPr lang="da-DK" dirty="0" err="1"/>
              <a:t>LSBs</a:t>
            </a:r>
            <a:r>
              <a:rPr lang="da-DK" dirty="0"/>
              <a:t>. Resulterer i noget data </a:t>
            </a:r>
            <a:r>
              <a:rPr lang="da-DK" dirty="0" err="1"/>
              <a:t>loss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29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7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1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29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4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94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0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99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9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26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4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0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8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4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WtSuA3AR6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cord.gg/NM8rjxuqP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minicBreuker/stego-toolki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ord.gg/WtSuA3AR68" TargetMode="External"/><Relationship Id="rId3" Type="http://schemas.openxmlformats.org/officeDocument/2006/relationships/hyperlink" Target="https://trailofbits.github.io/ctf/forensics/" TargetMode="External"/><Relationship Id="rId7" Type="http://schemas.openxmlformats.org/officeDocument/2006/relationships/hyperlink" Target="https://discord.gg/2eaBBbgxR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13cubed" TargetMode="External"/><Relationship Id="rId5" Type="http://schemas.openxmlformats.org/officeDocument/2006/relationships/hyperlink" Target="https://book.hacktricks.xyz/forensics/" TargetMode="External"/><Relationship Id="rId10" Type="http://schemas.openxmlformats.org/officeDocument/2006/relationships/hyperlink" Target="https://cybermesterskaberne.dk/" TargetMode="External"/><Relationship Id="rId4" Type="http://schemas.openxmlformats.org/officeDocument/2006/relationships/hyperlink" Target="https://cyberdefenders.org/" TargetMode="External"/><Relationship Id="rId9" Type="http://schemas.openxmlformats.org/officeDocument/2006/relationships/hyperlink" Target="https://discord.gg/NM8rjxuqP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251ADA-C76E-4937-8667-6B258989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da-DK" dirty="0">
                <a:solidFill>
                  <a:srgbClr val="FFFFFF"/>
                </a:solidFill>
              </a:rPr>
              <a:t>Digital </a:t>
            </a:r>
            <a:r>
              <a:rPr lang="da-DK" dirty="0" err="1">
                <a:solidFill>
                  <a:srgbClr val="FFFFFF"/>
                </a:solidFill>
              </a:rPr>
              <a:t>forensics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260A3F6-7E8B-4C9B-8AEC-16C0CDFE9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da-DK" dirty="0">
                <a:solidFill>
                  <a:schemeClr val="bg2"/>
                </a:solidFill>
              </a:rPr>
              <a:t>The art of </a:t>
            </a:r>
            <a:r>
              <a:rPr lang="da-DK" dirty="0" err="1">
                <a:solidFill>
                  <a:schemeClr val="bg2"/>
                </a:solidFill>
              </a:rPr>
              <a:t>uncovering</a:t>
            </a:r>
            <a:endParaRPr lang="da-D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7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Base64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da-DK" sz="2100" dirty="0"/>
              <a:t>Base64: </a:t>
            </a:r>
            <a:r>
              <a:rPr lang="da-DK" sz="2100" dirty="0" err="1"/>
              <a:t>encoding</a:t>
            </a:r>
            <a:r>
              <a:rPr lang="da-DK" sz="2100" dirty="0"/>
              <a:t> </a:t>
            </a:r>
            <a:r>
              <a:rPr lang="da-DK" sz="2100" dirty="0" err="1"/>
              <a:t>scheme</a:t>
            </a:r>
            <a:r>
              <a:rPr lang="da-DK" sz="2100" dirty="0"/>
              <a:t> der repræsenterer binær data som ASCII tekst</a:t>
            </a:r>
          </a:p>
          <a:p>
            <a:pPr marL="0" indent="0">
              <a:buNone/>
            </a:pPr>
            <a:r>
              <a:rPr lang="da-DK" sz="2100" dirty="0"/>
              <a:t>	</a:t>
            </a:r>
            <a:r>
              <a:rPr lang="da-DK" sz="2100" dirty="0" err="1"/>
              <a:t>Cybermesterskaberne</a:t>
            </a:r>
            <a:r>
              <a:rPr lang="da-DK" sz="2100" dirty="0"/>
              <a:t>  </a:t>
            </a:r>
            <a:r>
              <a:rPr lang="da-DK" sz="2100" dirty="0">
                <a:sym typeface="Wingdings" panose="05000000000000000000" pitchFamily="2" charset="2"/>
              </a:rPr>
              <a:t>   Q3liZXJtZXN0ZXJza2FiZXJuZQ==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Input splittes i blokke af 6 bits, der mappes til en karakter i A-Za-z0-9+/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Eks.: Base64(DDC) = RERD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DDC = 01000100 01000100 01000011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010001 000100 010001 000011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     R            E           R           D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Paddes med = el. == hvis sidste blok mangler hhv. 2 eller 4 bits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Bruges til at sende og gemme binær data (f.eks. billeder)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Hint: alfanumerisk streng, der evt. slutter på = el. == er base64 </a:t>
            </a:r>
            <a:r>
              <a:rPr lang="da-DK" sz="2100" dirty="0" err="1">
                <a:sym typeface="Wingdings" panose="05000000000000000000" pitchFamily="2" charset="2"/>
              </a:rPr>
              <a:t>encoded</a:t>
            </a:r>
            <a:endParaRPr lang="da-DK" sz="21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1083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File Analysis – File Type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da-DK" sz="2100" dirty="0"/>
              <a:t>Filer er bare binær data, vi tillægger en bestemt struktur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Filens </a:t>
            </a:r>
            <a:r>
              <a:rPr lang="da-DK" sz="2100" i="1" dirty="0">
                <a:sym typeface="Wingdings" panose="05000000000000000000" pitchFamily="2" charset="2"/>
              </a:rPr>
              <a:t>filtype</a:t>
            </a:r>
            <a:r>
              <a:rPr lang="da-DK" sz="2100" dirty="0">
                <a:sym typeface="Wingdings" panose="05000000000000000000" pitchFamily="2" charset="2"/>
              </a:rPr>
              <a:t> fortæller os, hvordan vi skal fortolke </a:t>
            </a:r>
            <a:r>
              <a:rPr lang="da-DK" sz="2100" dirty="0" err="1">
                <a:sym typeface="Wingdings" panose="05000000000000000000" pitchFamily="2" charset="2"/>
              </a:rPr>
              <a:t>dataen</a:t>
            </a:r>
            <a:endParaRPr lang="da-DK" sz="2100" dirty="0">
              <a:sym typeface="Wingdings" panose="05000000000000000000" pitchFamily="2" charset="2"/>
            </a:endParaRP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F.eks. PNG, PDF, DOCX, WAV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Filtypen er ofte indikeret af filens </a:t>
            </a:r>
            <a:r>
              <a:rPr lang="da-DK" sz="2100" i="1" dirty="0" err="1">
                <a:sym typeface="Wingdings" panose="05000000000000000000" pitchFamily="2" charset="2"/>
              </a:rPr>
              <a:t>extension</a:t>
            </a:r>
            <a:r>
              <a:rPr lang="da-DK" sz="2100" i="1" dirty="0">
                <a:sym typeface="Wingdings" panose="05000000000000000000" pitchFamily="2" charset="2"/>
              </a:rPr>
              <a:t> </a:t>
            </a:r>
            <a:r>
              <a:rPr lang="da-DK" sz="2100" dirty="0">
                <a:sym typeface="Wingdings" panose="05000000000000000000" pitchFamily="2" charset="2"/>
              </a:rPr>
              <a:t>i filnavnet, f.eks. .</a:t>
            </a:r>
            <a:r>
              <a:rPr lang="da-DK" sz="2100" dirty="0" err="1">
                <a:sym typeface="Wingdings" panose="05000000000000000000" pitchFamily="2" charset="2"/>
              </a:rPr>
              <a:t>png</a:t>
            </a:r>
            <a:r>
              <a:rPr lang="da-DK" sz="2100" dirty="0">
                <a:sym typeface="Wingdings" panose="05000000000000000000" pitchFamily="2" charset="2"/>
              </a:rPr>
              <a:t>, .mp4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Typisk hvad OS bruger for at vurdere hvordan filen skal åbnes/fortolkes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Stol ikke på extensions! Kan ændres for at snyde OS til at fortolke data forkert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Filtypen indikeres i filens indhold med en filsignatur – et </a:t>
            </a:r>
            <a:r>
              <a:rPr lang="da-DK" sz="2100" i="1" dirty="0" err="1">
                <a:sym typeface="Wingdings" panose="05000000000000000000" pitchFamily="2" charset="2"/>
              </a:rPr>
              <a:t>magic</a:t>
            </a:r>
            <a:r>
              <a:rPr lang="da-DK" sz="2100" i="1" dirty="0">
                <a:sym typeface="Wingdings" panose="05000000000000000000" pitchFamily="2" charset="2"/>
              </a:rPr>
              <a:t> </a:t>
            </a:r>
            <a:r>
              <a:rPr lang="da-DK" sz="2100" i="1" dirty="0" err="1">
                <a:sym typeface="Wingdings" panose="05000000000000000000" pitchFamily="2" charset="2"/>
              </a:rPr>
              <a:t>number</a:t>
            </a:r>
            <a:endParaRPr lang="da-DK" sz="2100" dirty="0">
              <a:sym typeface="Wingdings" panose="05000000000000000000" pitchFamily="2" charset="2"/>
            </a:endParaRPr>
          </a:p>
          <a:p>
            <a:pPr lvl="1"/>
            <a:r>
              <a:rPr lang="da-DK" sz="1700" dirty="0" err="1">
                <a:sym typeface="Wingdings" panose="05000000000000000000" pitchFamily="2" charset="2"/>
              </a:rPr>
              <a:t>Hex</a:t>
            </a:r>
            <a:r>
              <a:rPr lang="da-DK" sz="1700" dirty="0">
                <a:sym typeface="Wingdings" panose="05000000000000000000" pitchFamily="2" charset="2"/>
              </a:rPr>
              <a:t> streng ved et bestemt offset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Fx PNG-filer: 89 50 4e 47  (sidste tre </a:t>
            </a:r>
            <a:r>
              <a:rPr lang="da-DK" sz="1700" dirty="0" err="1">
                <a:sym typeface="Wingdings" panose="05000000000000000000" pitchFamily="2" charset="2"/>
              </a:rPr>
              <a:t>hex</a:t>
            </a:r>
            <a:r>
              <a:rPr lang="da-DK" sz="1700" dirty="0">
                <a:sym typeface="Wingdings" panose="05000000000000000000" pitchFamily="2" charset="2"/>
              </a:rPr>
              <a:t> er PNG i ASCII)</a:t>
            </a:r>
          </a:p>
          <a:p>
            <a:pPr lvl="1"/>
            <a:r>
              <a:rPr lang="da-DK" sz="1800" dirty="0">
                <a:sym typeface="Wingdings" panose="05000000000000000000" pitchFamily="2" charset="2"/>
              </a:rPr>
              <a:t>Tool: </a:t>
            </a:r>
            <a:r>
              <a:rPr lang="da-DK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file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Mere troværdig end </a:t>
            </a:r>
            <a:r>
              <a:rPr lang="da-DK" sz="1700" dirty="0" err="1">
                <a:sym typeface="Wingdings" panose="05000000000000000000" pitchFamily="2" charset="2"/>
              </a:rPr>
              <a:t>extension</a:t>
            </a:r>
            <a:r>
              <a:rPr lang="da-DK" sz="1700" dirty="0">
                <a:sym typeface="Wingdings" panose="05000000000000000000" pitchFamily="2" charset="2"/>
              </a:rPr>
              <a:t>, men kan også nemt forfalskes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213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File Analysis - Metadata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/>
              <a:t>Filtypen er én form for </a:t>
            </a:r>
            <a:r>
              <a:rPr lang="da-DK" sz="2100" i="1" dirty="0"/>
              <a:t>metadata</a:t>
            </a:r>
            <a:r>
              <a:rPr lang="da-DK" sz="2100" dirty="0"/>
              <a:t>: data om data</a:t>
            </a:r>
          </a:p>
          <a:p>
            <a:pPr marL="0" indent="0">
              <a:buNone/>
            </a:pPr>
            <a:r>
              <a:rPr lang="da-DK" sz="2100" dirty="0"/>
              <a:t>Ekstra information </a:t>
            </a:r>
            <a:r>
              <a:rPr lang="da-DK" sz="2100" i="1" dirty="0"/>
              <a:t>om</a:t>
            </a:r>
            <a:r>
              <a:rPr lang="da-DK" sz="2100" dirty="0"/>
              <a:t> en fil udover selve indholdet</a:t>
            </a:r>
          </a:p>
          <a:p>
            <a:pPr lvl="1"/>
            <a:r>
              <a:rPr lang="da-DK" sz="1700" dirty="0"/>
              <a:t>Generelle: Filnavn, </a:t>
            </a:r>
            <a:r>
              <a:rPr lang="da-DK" sz="1700" dirty="0" err="1"/>
              <a:t>extension</a:t>
            </a:r>
            <a:r>
              <a:rPr lang="da-DK" sz="1700" dirty="0"/>
              <a:t>, størrelse, oprindelsestidspunkt, permissions</a:t>
            </a:r>
          </a:p>
          <a:p>
            <a:pPr lvl="1"/>
            <a:r>
              <a:rPr lang="da-DK" sz="1700" dirty="0"/>
              <a:t>Specifikke: GPS-data i billeder, antal frames i GIF, CPU arkitektur i </a:t>
            </a:r>
            <a:r>
              <a:rPr lang="da-DK" sz="1700" dirty="0" err="1"/>
              <a:t>executables</a:t>
            </a:r>
            <a:r>
              <a:rPr lang="da-DK" sz="1700" dirty="0"/>
              <a:t>, osv.</a:t>
            </a:r>
          </a:p>
          <a:p>
            <a:pPr marL="0" indent="0">
              <a:buNone/>
            </a:pPr>
            <a:r>
              <a:rPr lang="da-DK" sz="2100" dirty="0"/>
              <a:t>Husk at analysere metadata!</a:t>
            </a:r>
          </a:p>
          <a:p>
            <a:pPr lvl="1"/>
            <a:r>
              <a:rPr lang="da-DK" sz="1700" dirty="0"/>
              <a:t>Kan gemme på vigtig info – måske endda info, der skulle have været skjult</a:t>
            </a:r>
          </a:p>
          <a:p>
            <a:pPr lvl="1"/>
            <a:r>
              <a:rPr lang="da-DK" sz="1700" dirty="0"/>
              <a:t>I nogle tilfælde endnu vigtigere end indhold – fx ved krypteret HTTPS </a:t>
            </a:r>
            <a:r>
              <a:rPr lang="da-DK" sz="1700" dirty="0" err="1"/>
              <a:t>traffik</a:t>
            </a:r>
            <a:endParaRPr lang="da-DK" sz="1700" dirty="0"/>
          </a:p>
          <a:p>
            <a:pPr marL="0" indent="0">
              <a:buNone/>
            </a:pPr>
            <a:r>
              <a:rPr lang="da-DK" sz="2100" dirty="0"/>
              <a:t>Tool: </a:t>
            </a:r>
            <a:r>
              <a:rPr lang="da-DK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exiftool</a:t>
            </a:r>
            <a:endParaRPr lang="da-DK" sz="2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057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File Analysis – File Format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En filtype har et bestemt </a:t>
            </a:r>
            <a:r>
              <a:rPr lang="da-DK" sz="2100" i="1" dirty="0">
                <a:sym typeface="Wingdings" panose="05000000000000000000" pitchFamily="2" charset="2"/>
              </a:rPr>
              <a:t>format</a:t>
            </a:r>
            <a:r>
              <a:rPr lang="da-DK" sz="2100" dirty="0">
                <a:sym typeface="Wingdings" panose="05000000000000000000" pitchFamily="2" charset="2"/>
              </a:rPr>
              <a:t> – filens struktur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Typisk struktur: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Fil signatur – </a:t>
            </a:r>
            <a:r>
              <a:rPr lang="da-DK" sz="1700" dirty="0" err="1">
                <a:sym typeface="Wingdings" panose="05000000000000000000" pitchFamily="2" charset="2"/>
              </a:rPr>
              <a:t>magic</a:t>
            </a:r>
            <a:r>
              <a:rPr lang="da-DK" sz="1700" dirty="0">
                <a:sym typeface="Wingdings" panose="05000000000000000000" pitchFamily="2" charset="2"/>
              </a:rPr>
              <a:t> </a:t>
            </a:r>
            <a:r>
              <a:rPr lang="da-DK" sz="1700" dirty="0" err="1">
                <a:sym typeface="Wingdings" panose="05000000000000000000" pitchFamily="2" charset="2"/>
              </a:rPr>
              <a:t>number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Header – typisk info, der skal bruges til at forstå indholdet (metadata)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Evt. metadata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Data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Evt. trailer, der afslutter filen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Formatet er præcist defineret i et </a:t>
            </a:r>
            <a:r>
              <a:rPr lang="da-DK" sz="2100" dirty="0" err="1">
                <a:sym typeface="Wingdings" panose="05000000000000000000" pitchFamily="2" charset="2"/>
              </a:rPr>
              <a:t>specification</a:t>
            </a:r>
            <a:r>
              <a:rPr lang="da-DK" sz="2100" dirty="0">
                <a:sym typeface="Wingdings" panose="05000000000000000000" pitchFamily="2" charset="2"/>
              </a:rPr>
              <a:t> doc – ofte offentligt tilgængeligt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Beskadigede filer: sammenlign fil med specifikation, ret forskelle med </a:t>
            </a:r>
            <a:r>
              <a:rPr lang="da-DK" sz="1700" dirty="0" err="1">
                <a:sym typeface="Wingdings" panose="05000000000000000000" pitchFamily="2" charset="2"/>
              </a:rPr>
              <a:t>hex</a:t>
            </a:r>
            <a:r>
              <a:rPr lang="da-DK" sz="1700" dirty="0">
                <a:sym typeface="Wingdings" panose="05000000000000000000" pitchFamily="2" charset="2"/>
              </a:rPr>
              <a:t> editor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Ukendte filtyper: led efter spor fra et filformat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6770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Øvelser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7140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 err="1"/>
              <a:t>Steganography</a:t>
            </a:r>
            <a:endParaRPr lang="da-DK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1508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 err="1"/>
              <a:t>Steganography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 err="1">
                <a:sym typeface="Wingdings" panose="05000000000000000000" pitchFamily="2" charset="2"/>
              </a:rPr>
              <a:t>Steganografi</a:t>
            </a:r>
            <a:r>
              <a:rPr lang="da-DK" sz="2100" dirty="0">
                <a:sym typeface="Wingdings" panose="05000000000000000000" pitchFamily="2" charset="2"/>
              </a:rPr>
              <a:t>: skjule hemmelig information i ikke-hemmeligt data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Simpel teknik: tilføj ekstra data i slutningen af en fil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Ændrer ofte ikke håndteringen af filen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Opdages kun ved at inspicere filens indhold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Simpleste udgave: tilføj tekststreng</a:t>
            </a:r>
          </a:p>
          <a:p>
            <a:pPr lvl="1"/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cat</a:t>
            </a:r>
            <a:r>
              <a:rPr lang="da-DK" sz="1700" dirty="0">
                <a:sym typeface="Wingdings" panose="05000000000000000000" pitchFamily="2" charset="2"/>
              </a:rPr>
              <a:t> (print som ASCII), </a:t>
            </a:r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strings</a:t>
            </a:r>
            <a:r>
              <a:rPr lang="da-DK" sz="1700" dirty="0">
                <a:sym typeface="Wingdings" panose="05000000000000000000" pitchFamily="2" charset="2"/>
              </a:rPr>
              <a:t> (print ASCII </a:t>
            </a:r>
            <a:r>
              <a:rPr lang="da-DK" sz="1700" dirty="0" err="1">
                <a:sym typeface="Wingdings" panose="05000000000000000000" pitchFamily="2" charset="2"/>
              </a:rPr>
              <a:t>strings</a:t>
            </a:r>
            <a:r>
              <a:rPr lang="da-DK" sz="1700" dirty="0">
                <a:sym typeface="Wingdings" panose="05000000000000000000" pitchFamily="2" charset="2"/>
              </a:rPr>
              <a:t> fra filen)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Søg/filtrer i resultatet med </a:t>
            </a:r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grep</a:t>
            </a:r>
            <a:r>
              <a:rPr lang="da-DK" sz="1700" dirty="0">
                <a:sym typeface="Wingdings" panose="05000000000000000000" pitchFamily="2" charset="2"/>
              </a:rPr>
              <a:t> / </a:t>
            </a:r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bgrep</a:t>
            </a:r>
            <a:endParaRPr lang="da-DK" sz="1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Kan tilføje hele ekstra filer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Fx ZIP-fil gemt i bunden af en PNG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PNG slutter med traileren IEND, så billedeviseren er upåvirket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8165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File </a:t>
            </a:r>
            <a:r>
              <a:rPr lang="da-DK" sz="4000" dirty="0" err="1"/>
              <a:t>Carving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File </a:t>
            </a:r>
            <a:r>
              <a:rPr lang="da-DK" sz="2100" dirty="0" err="1">
                <a:sym typeface="Wingdings" panose="05000000000000000000" pitchFamily="2" charset="2"/>
              </a:rPr>
              <a:t>carving</a:t>
            </a:r>
            <a:r>
              <a:rPr lang="da-DK" sz="2100" dirty="0">
                <a:sym typeface="Wingdings" panose="05000000000000000000" pitchFamily="2" charset="2"/>
              </a:rPr>
              <a:t>: </a:t>
            </a:r>
            <a:r>
              <a:rPr lang="da-DK" sz="2100" dirty="0" err="1">
                <a:sym typeface="Wingdings" panose="05000000000000000000" pitchFamily="2" charset="2"/>
              </a:rPr>
              <a:t>extracte</a:t>
            </a:r>
            <a:r>
              <a:rPr lang="da-DK" sz="2100" dirty="0">
                <a:sym typeface="Wingdings" panose="05000000000000000000" pitchFamily="2" charset="2"/>
              </a:rPr>
              <a:t> filer på baggrund af filformatet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Kig efter filsignaturer, </a:t>
            </a:r>
            <a:r>
              <a:rPr lang="da-DK" sz="1700" dirty="0" err="1">
                <a:sym typeface="Wingdings" panose="05000000000000000000" pitchFamily="2" charset="2"/>
              </a:rPr>
              <a:t>headers</a:t>
            </a:r>
            <a:r>
              <a:rPr lang="da-DK" sz="1700" dirty="0">
                <a:sym typeface="Wingdings" panose="05000000000000000000" pitchFamily="2" charset="2"/>
              </a:rPr>
              <a:t>, trailers osv.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Oprindeligt brugt </a:t>
            </a:r>
            <a:r>
              <a:rPr lang="da-DK" sz="1700" dirty="0" err="1">
                <a:sym typeface="Wingdings" panose="05000000000000000000" pitchFamily="2" charset="2"/>
              </a:rPr>
              <a:t>ifbm</a:t>
            </a:r>
            <a:r>
              <a:rPr lang="da-DK" sz="1700" dirty="0">
                <a:sym typeface="Wingdings" panose="05000000000000000000" pitchFamily="2" charset="2"/>
              </a:rPr>
              <a:t>. </a:t>
            </a:r>
            <a:r>
              <a:rPr lang="da-DK" sz="1700" dirty="0" err="1">
                <a:sym typeface="Wingdings" panose="05000000000000000000" pitchFamily="2" charset="2"/>
              </a:rPr>
              <a:t>extraction</a:t>
            </a:r>
            <a:r>
              <a:rPr lang="da-DK" sz="1700" dirty="0">
                <a:sym typeface="Wingdings" panose="05000000000000000000" pitchFamily="2" charset="2"/>
              </a:rPr>
              <a:t> af filer fra disk images og </a:t>
            </a:r>
            <a:r>
              <a:rPr lang="da-DK" sz="1700" dirty="0" err="1">
                <a:sym typeface="Wingdings" panose="05000000000000000000" pitchFamily="2" charset="2"/>
              </a:rPr>
              <a:t>memory</a:t>
            </a:r>
            <a:r>
              <a:rPr lang="da-DK" sz="1700" dirty="0">
                <a:sym typeface="Wingdings" panose="05000000000000000000" pitchFamily="2" charset="2"/>
              </a:rPr>
              <a:t> dumps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Brugbart til at </a:t>
            </a:r>
            <a:r>
              <a:rPr lang="da-DK" sz="1700" dirty="0" err="1">
                <a:sym typeface="Wingdings" panose="05000000000000000000" pitchFamily="2" charset="2"/>
              </a:rPr>
              <a:t>extracte</a:t>
            </a:r>
            <a:r>
              <a:rPr lang="da-DK" sz="1700" dirty="0">
                <a:sym typeface="Wingdings" panose="05000000000000000000" pitchFamily="2" charset="2"/>
              </a:rPr>
              <a:t> filer gemt i andre filer i </a:t>
            </a:r>
            <a:r>
              <a:rPr lang="da-DK" sz="1700" dirty="0" err="1">
                <a:sym typeface="Wingdings" panose="05000000000000000000" pitchFamily="2" charset="2"/>
              </a:rPr>
              <a:t>stego</a:t>
            </a:r>
            <a:r>
              <a:rPr lang="da-DK" sz="1700" dirty="0">
                <a:sym typeface="Wingdings" panose="05000000000000000000" pitchFamily="2" charset="2"/>
              </a:rPr>
              <a:t> </a:t>
            </a:r>
            <a:r>
              <a:rPr lang="da-DK" sz="1700" dirty="0" err="1">
                <a:sym typeface="Wingdings" panose="05000000000000000000" pitchFamily="2" charset="2"/>
              </a:rPr>
              <a:t>challenges</a:t>
            </a:r>
            <a:endParaRPr lang="da-DK" sz="1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File </a:t>
            </a:r>
            <a:r>
              <a:rPr lang="da-DK" sz="2100" dirty="0" err="1">
                <a:sym typeface="Wingdings" panose="05000000000000000000" pitchFamily="2" charset="2"/>
              </a:rPr>
              <a:t>carving</a:t>
            </a:r>
            <a:r>
              <a:rPr lang="da-DK" sz="2100" dirty="0">
                <a:sym typeface="Wingdings" panose="05000000000000000000" pitchFamily="2" charset="2"/>
              </a:rPr>
              <a:t> </a:t>
            </a:r>
            <a:r>
              <a:rPr lang="da-DK" sz="2100" dirty="0" err="1">
                <a:sym typeface="Wingdings" panose="05000000000000000000" pitchFamily="2" charset="2"/>
              </a:rPr>
              <a:t>tools</a:t>
            </a:r>
            <a:r>
              <a:rPr lang="da-DK" sz="2100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a-DK" sz="1700" dirty="0" err="1">
                <a:sym typeface="Wingdings" panose="05000000000000000000" pitchFamily="2" charset="2"/>
              </a:rPr>
              <a:t>binwalk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r>
              <a:rPr lang="da-DK" sz="1700" dirty="0" err="1">
                <a:sym typeface="Wingdings" panose="05000000000000000000" pitchFamily="2" charset="2"/>
              </a:rPr>
              <a:t>foremost</a:t>
            </a:r>
            <a:endParaRPr lang="da-DK" sz="1500" dirty="0">
              <a:sym typeface="Wingdings" panose="05000000000000000000" pitchFamily="2" charset="2"/>
            </a:endParaRPr>
          </a:p>
          <a:p>
            <a:pPr lvl="1"/>
            <a:r>
              <a:rPr lang="da-DK" sz="1700" dirty="0" err="1">
                <a:sym typeface="Wingdings" panose="05000000000000000000" pitchFamily="2" charset="2"/>
              </a:rPr>
              <a:t>dd</a:t>
            </a:r>
            <a:r>
              <a:rPr lang="da-DK" sz="1700" dirty="0">
                <a:sym typeface="Wingdings" panose="05000000000000000000" pitchFamily="2" charset="2"/>
              </a:rPr>
              <a:t> (manuel </a:t>
            </a:r>
            <a:r>
              <a:rPr lang="da-DK" sz="1700" dirty="0" err="1">
                <a:sym typeface="Wingdings" panose="05000000000000000000" pitchFamily="2" charset="2"/>
              </a:rPr>
              <a:t>extraction</a:t>
            </a:r>
            <a:r>
              <a:rPr lang="da-DK" sz="1700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da-DK" sz="1700" dirty="0">
                <a:sym typeface="Wingdings" panose="05000000000000000000" pitchFamily="2" charset="2"/>
              </a:rPr>
              <a:t>	</a:t>
            </a:r>
            <a:r>
              <a:rPr lang="da-DK" sz="1700" dirty="0" err="1">
                <a:sym typeface="Wingdings" panose="05000000000000000000" pitchFamily="2" charset="2"/>
              </a:rPr>
              <a:t>dd</a:t>
            </a:r>
            <a:r>
              <a:rPr lang="da-DK" sz="1700" dirty="0">
                <a:sym typeface="Wingdings" panose="05000000000000000000" pitchFamily="2" charset="2"/>
              </a:rPr>
              <a:t> if=input.png of=output.txt bs=1 skip=1000 </a:t>
            </a:r>
            <a:r>
              <a:rPr lang="da-DK" sz="1700" dirty="0" err="1">
                <a:sym typeface="Wingdings" panose="05000000000000000000" pitchFamily="2" charset="2"/>
              </a:rPr>
              <a:t>count</a:t>
            </a:r>
            <a:r>
              <a:rPr lang="da-DK" sz="1700" dirty="0">
                <a:sym typeface="Wingdings" panose="05000000000000000000" pitchFamily="2" charset="2"/>
              </a:rPr>
              <a:t>=32</a:t>
            </a:r>
          </a:p>
          <a:p>
            <a:pPr lvl="1"/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0351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55198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Image </a:t>
            </a:r>
            <a:r>
              <a:rPr lang="da-DK" sz="4000" dirty="0" err="1"/>
              <a:t>Steganography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88" y="199072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Mediefiler er særligt</a:t>
            </a:r>
            <a:br>
              <a:rPr lang="da-DK" sz="2100" dirty="0">
                <a:sym typeface="Wingdings" panose="05000000000000000000" pitchFamily="2" charset="2"/>
              </a:rPr>
            </a:br>
            <a:r>
              <a:rPr lang="da-DK" sz="2100" dirty="0">
                <a:sym typeface="Wingdings" panose="05000000000000000000" pitchFamily="2" charset="2"/>
              </a:rPr>
              <a:t>egnede til </a:t>
            </a:r>
            <a:r>
              <a:rPr lang="da-DK" sz="2100" dirty="0" err="1">
                <a:sym typeface="Wingdings" panose="05000000000000000000" pitchFamily="2" charset="2"/>
              </a:rPr>
              <a:t>steganografi</a:t>
            </a: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Pixels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Farvekanaler: RGB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Planer: typisk 8</a:t>
            </a:r>
          </a:p>
          <a:p>
            <a:pPr marL="0" indent="0">
              <a:buNone/>
            </a:pPr>
            <a:endParaRPr lang="da-DK" sz="1700" dirty="0">
              <a:sym typeface="Wingdings" panose="05000000000000000000" pitchFamily="2" charset="2"/>
            </a:endParaRPr>
          </a:p>
          <a:p>
            <a:pPr lvl="1"/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0" name="Rektangel: afrundede hjørner diagonalt 39">
            <a:extLst>
              <a:ext uri="{FF2B5EF4-FFF2-40B4-BE49-F238E27FC236}">
                <a16:creationId xmlns:a16="http://schemas.microsoft.com/office/drawing/2014/main" id="{71862A93-5DA3-4D63-9E05-A039C23EF6F6}"/>
              </a:ext>
            </a:extLst>
          </p:cNvPr>
          <p:cNvSpPr/>
          <p:nvPr/>
        </p:nvSpPr>
        <p:spPr>
          <a:xfrm>
            <a:off x="4624417" y="1801813"/>
            <a:ext cx="6461095" cy="480377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 descr="Et billede, der indeholder tekst, shoji, bygning, kosmetik&#10;&#10;Automatisk genereret beskrivelse">
            <a:extLst>
              <a:ext uri="{FF2B5EF4-FFF2-40B4-BE49-F238E27FC236}">
                <a16:creationId xmlns:a16="http://schemas.microsoft.com/office/drawing/2014/main" id="{6672A784-A705-4454-91C3-EA1EC8EDB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670" y="4377688"/>
            <a:ext cx="5865509" cy="210256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21BF083B-CFCB-4C67-8447-EC105548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614" y="1983443"/>
            <a:ext cx="5016463" cy="22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44751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Image </a:t>
            </a:r>
            <a:r>
              <a:rPr lang="da-DK" sz="4000" dirty="0" err="1"/>
              <a:t>Steganography</a:t>
            </a:r>
            <a:endParaRPr lang="da-DK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6D8453-FA30-4D00-9FE6-A2374EDC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683" y="1462614"/>
            <a:ext cx="8635279" cy="518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9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De Danske </a:t>
            </a:r>
            <a:r>
              <a:rPr lang="da-DK" sz="4000" dirty="0" err="1"/>
              <a:t>Cybermesterskaber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Kvalifikationen er i gang!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Løs 6/15 opgaver for at gå til de regionale mesterskaber</a:t>
            </a:r>
          </a:p>
          <a:p>
            <a:pPr marL="0" indent="0">
              <a:buNone/>
            </a:pP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Join fællesskabet på Discord: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	DDC: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https://discord.gg/WtSuA3AR68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	</a:t>
            </a:r>
            <a:r>
              <a:rPr lang="da-DK" sz="2100" dirty="0" err="1">
                <a:sym typeface="Wingdings" panose="05000000000000000000" pitchFamily="2" charset="2"/>
              </a:rPr>
              <a:t>CyberSkills</a:t>
            </a:r>
            <a:r>
              <a:rPr lang="da-DK" sz="2100" dirty="0">
                <a:sym typeface="Wingdings" panose="05000000000000000000" pitchFamily="2" charset="2"/>
              </a:rPr>
              <a:t>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https://discord.gg/NM8rjxuqPS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7638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5189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Image </a:t>
            </a:r>
            <a:r>
              <a:rPr lang="da-DK" sz="4000" dirty="0" err="1"/>
              <a:t>Steganography</a:t>
            </a:r>
            <a:endParaRPr lang="da-DK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Billede 3" descr="Et billede, der indeholder tekst, træ, udendørs, grøn&#10;&#10;Automatisk genereret beskrivelse">
            <a:extLst>
              <a:ext uri="{FF2B5EF4-FFF2-40B4-BE49-F238E27FC236}">
                <a16:creationId xmlns:a16="http://schemas.microsoft.com/office/drawing/2014/main" id="{C8B87DE9-CC9D-4AF1-AE79-26C7D9B96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512" y="1549401"/>
            <a:ext cx="7632151" cy="51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78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5189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Image </a:t>
            </a:r>
            <a:r>
              <a:rPr lang="da-DK" sz="4000" dirty="0" err="1"/>
              <a:t>Steganography</a:t>
            </a:r>
            <a:endParaRPr lang="da-DK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8901B6-6849-4F73-9FAB-56A7CDE9C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27" y="1357327"/>
            <a:ext cx="8020006" cy="534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007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49FD883-EB26-4C11-870F-489D7C70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Image </a:t>
            </a:r>
            <a:r>
              <a:rPr lang="da-DK" sz="4000" dirty="0" err="1"/>
              <a:t>Steganography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F09E37-5F42-4C8A-B71B-F1DE6687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3971925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da-DK" b="1" dirty="0"/>
              <a:t>Tools</a:t>
            </a:r>
          </a:p>
          <a:p>
            <a:pPr lvl="1"/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stegsolve</a:t>
            </a:r>
            <a:r>
              <a:rPr lang="da-DK" dirty="0"/>
              <a:t>: inspicér billeders individuelle farvekanaler og </a:t>
            </a:r>
            <a:r>
              <a:rPr lang="da-DK" dirty="0" err="1"/>
              <a:t>bitplaner</a:t>
            </a:r>
            <a:endParaRPr lang="da-DK" dirty="0"/>
          </a:p>
          <a:p>
            <a:pPr lvl="2"/>
            <a:r>
              <a:rPr lang="da-DK" dirty="0"/>
              <a:t>Især brugbart til billeder gemt i andre billeder</a:t>
            </a:r>
          </a:p>
          <a:p>
            <a:pPr lvl="1"/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zsteg</a:t>
            </a:r>
            <a:r>
              <a:rPr lang="da-DK" dirty="0"/>
              <a:t>: find gemt tekstdata i PNG og BMP</a:t>
            </a:r>
          </a:p>
          <a:p>
            <a:pPr lvl="1"/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steghide</a:t>
            </a:r>
            <a:r>
              <a:rPr lang="da-DK" dirty="0"/>
              <a:t>: </a:t>
            </a:r>
            <a:r>
              <a:rPr lang="da-DK" dirty="0" err="1"/>
              <a:t>embed</a:t>
            </a:r>
            <a:r>
              <a:rPr lang="da-DK" dirty="0"/>
              <a:t>/</a:t>
            </a:r>
            <a:r>
              <a:rPr lang="da-DK" dirty="0" err="1"/>
              <a:t>extract</a:t>
            </a:r>
            <a:r>
              <a:rPr lang="da-DK" dirty="0"/>
              <a:t> data i billede- og lydfiler</a:t>
            </a:r>
          </a:p>
          <a:p>
            <a:pPr lvl="2"/>
            <a:r>
              <a:rPr lang="da-DK" dirty="0"/>
              <a:t>Mere sofistikeret metode end LSB</a:t>
            </a:r>
          </a:p>
          <a:p>
            <a:pPr lvl="2"/>
            <a:r>
              <a:rPr lang="da-DK" dirty="0" err="1"/>
              <a:t>Optional</a:t>
            </a:r>
            <a:r>
              <a:rPr lang="da-DK" dirty="0"/>
              <a:t> password ved </a:t>
            </a:r>
            <a:r>
              <a:rPr lang="da-DK" dirty="0" err="1"/>
              <a:t>embedding</a:t>
            </a:r>
            <a:r>
              <a:rPr lang="da-DK" dirty="0"/>
              <a:t>, kræver samme password ved </a:t>
            </a:r>
            <a:r>
              <a:rPr lang="da-DK" dirty="0" err="1"/>
              <a:t>extraction</a:t>
            </a:r>
            <a:endParaRPr lang="da-DK" dirty="0"/>
          </a:p>
          <a:p>
            <a:pPr lvl="2"/>
            <a:r>
              <a:rPr lang="da-DK" dirty="0"/>
              <a:t>Tip: password kan være tomt</a:t>
            </a:r>
          </a:p>
          <a:p>
            <a:pPr lvl="2"/>
            <a:r>
              <a:rPr lang="da-DK" dirty="0"/>
              <a:t>Tip: brug </a:t>
            </a:r>
            <a:r>
              <a:rPr lang="da-DK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stegseek</a:t>
            </a:r>
            <a:r>
              <a:rPr lang="da-DK" dirty="0"/>
              <a:t> til at </a:t>
            </a:r>
            <a:r>
              <a:rPr lang="da-DK" dirty="0" err="1"/>
              <a:t>bruteforce</a:t>
            </a:r>
            <a:r>
              <a:rPr lang="da-DK" dirty="0"/>
              <a:t> passwords</a:t>
            </a:r>
          </a:p>
          <a:p>
            <a:pPr lvl="1"/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Stego</a:t>
            </a:r>
            <a:r>
              <a:rPr lang="da-DK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Toolkit</a:t>
            </a:r>
            <a:r>
              <a:rPr lang="da-DK" dirty="0"/>
              <a:t>: </a:t>
            </a:r>
            <a:r>
              <a:rPr lang="da-DK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https://github.com/DominicBreuker/stego-toolkit</a:t>
            </a:r>
            <a:endParaRPr lang="da-DK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1975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Øvelser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77394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Memory Analysis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9867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Memory Analysis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Traditionel computer </a:t>
            </a:r>
            <a:r>
              <a:rPr lang="da-DK" sz="2100" dirty="0" err="1">
                <a:sym typeface="Wingdings" panose="05000000000000000000" pitchFamily="2" charset="2"/>
              </a:rPr>
              <a:t>forensics</a:t>
            </a:r>
            <a:r>
              <a:rPr lang="da-DK" sz="2100" dirty="0">
                <a:sym typeface="Wingdings" panose="05000000000000000000" pitchFamily="2" charset="2"/>
              </a:rPr>
              <a:t> = </a:t>
            </a:r>
            <a:r>
              <a:rPr lang="da-DK" sz="2100" dirty="0" err="1">
                <a:sym typeface="Wingdings" panose="05000000000000000000" pitchFamily="2" charset="2"/>
              </a:rPr>
              <a:t>filesystem</a:t>
            </a:r>
            <a:r>
              <a:rPr lang="da-DK" sz="2100" dirty="0">
                <a:sym typeface="Wingdings" panose="05000000000000000000" pitchFamily="2" charset="2"/>
              </a:rPr>
              <a:t> </a:t>
            </a:r>
            <a:r>
              <a:rPr lang="da-DK" sz="2100" dirty="0" err="1">
                <a:sym typeface="Wingdings" panose="05000000000000000000" pitchFamily="2" charset="2"/>
              </a:rPr>
              <a:t>forensics</a:t>
            </a:r>
            <a:endParaRPr lang="da-DK" sz="2100" dirty="0">
              <a:sym typeface="Wingdings" panose="05000000000000000000" pitchFamily="2" charset="2"/>
            </a:endParaRP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Persistent data, </a:t>
            </a:r>
            <a:r>
              <a:rPr lang="da-DK" sz="1700" dirty="0" err="1">
                <a:sym typeface="Wingdings" panose="05000000000000000000" pitchFamily="2" charset="2"/>
              </a:rPr>
              <a:t>hard</a:t>
            </a:r>
            <a:r>
              <a:rPr lang="da-DK" sz="1700" dirty="0">
                <a:sym typeface="Wingdings" panose="05000000000000000000" pitchFamily="2" charset="2"/>
              </a:rPr>
              <a:t> disk/USB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”Dead </a:t>
            </a:r>
            <a:r>
              <a:rPr lang="da-DK" sz="1700" dirty="0" err="1">
                <a:sym typeface="Wingdings" panose="05000000000000000000" pitchFamily="2" charset="2"/>
              </a:rPr>
              <a:t>box</a:t>
            </a:r>
            <a:r>
              <a:rPr lang="da-DK" sz="1700" dirty="0">
                <a:sym typeface="Wingdings" panose="05000000000000000000" pitchFamily="2" charset="2"/>
              </a:rPr>
              <a:t> </a:t>
            </a:r>
            <a:r>
              <a:rPr lang="da-DK" sz="1700" dirty="0" err="1">
                <a:sym typeface="Wingdings" panose="05000000000000000000" pitchFamily="2" charset="2"/>
              </a:rPr>
              <a:t>forensics</a:t>
            </a:r>
            <a:r>
              <a:rPr lang="da-DK" sz="1700" dirty="0">
                <a:sym typeface="Wingdings" panose="05000000000000000000" pitchFamily="2" charset="2"/>
              </a:rPr>
              <a:t>”</a:t>
            </a:r>
          </a:p>
          <a:p>
            <a:pPr marL="0" indent="0">
              <a:buNone/>
            </a:pP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I dag er fokus også på </a:t>
            </a:r>
            <a:r>
              <a:rPr lang="da-DK" sz="2100" dirty="0" err="1">
                <a:sym typeface="Wingdings" panose="05000000000000000000" pitchFamily="2" charset="2"/>
              </a:rPr>
              <a:t>memory</a:t>
            </a:r>
            <a:r>
              <a:rPr lang="da-DK" sz="2100" dirty="0">
                <a:sym typeface="Wingdings" panose="05000000000000000000" pitchFamily="2" charset="2"/>
              </a:rPr>
              <a:t> </a:t>
            </a:r>
            <a:r>
              <a:rPr lang="da-DK" sz="2100" dirty="0" err="1">
                <a:sym typeface="Wingdings" panose="05000000000000000000" pitchFamily="2" charset="2"/>
              </a:rPr>
              <a:t>forensics</a:t>
            </a:r>
            <a:r>
              <a:rPr lang="da-DK" sz="2100" dirty="0">
                <a:sym typeface="Wingdings" panose="05000000000000000000" pitchFamily="2" charset="2"/>
              </a:rPr>
              <a:t> på volatil data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Volatil data: ikke-permanent data, forsvinder når strømmen går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Typisk indholdet af </a:t>
            </a:r>
            <a:r>
              <a:rPr lang="da-DK" sz="1700" dirty="0" err="1">
                <a:sym typeface="Wingdings" panose="05000000000000000000" pitchFamily="2" charset="2"/>
              </a:rPr>
              <a:t>main</a:t>
            </a:r>
            <a:r>
              <a:rPr lang="da-DK" sz="1700" dirty="0">
                <a:sym typeface="Wingdings" panose="05000000000000000000" pitchFamily="2" charset="2"/>
              </a:rPr>
              <a:t> </a:t>
            </a:r>
            <a:r>
              <a:rPr lang="da-DK" sz="1700" dirty="0" err="1">
                <a:sym typeface="Wingdings" panose="05000000000000000000" pitchFamily="2" charset="2"/>
              </a:rPr>
              <a:t>memory</a:t>
            </a:r>
            <a:r>
              <a:rPr lang="da-DK" sz="1700" dirty="0">
                <a:sym typeface="Wingdings" panose="05000000000000000000" pitchFamily="2" charset="2"/>
              </a:rPr>
              <a:t> – RAM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”Live </a:t>
            </a:r>
            <a:r>
              <a:rPr lang="da-DK" sz="1700" dirty="0" err="1">
                <a:sym typeface="Wingdings" panose="05000000000000000000" pitchFamily="2" charset="2"/>
              </a:rPr>
              <a:t>box</a:t>
            </a:r>
            <a:r>
              <a:rPr lang="da-DK" sz="1700" dirty="0">
                <a:sym typeface="Wingdings" panose="05000000000000000000" pitchFamily="2" charset="2"/>
              </a:rPr>
              <a:t> </a:t>
            </a:r>
            <a:r>
              <a:rPr lang="da-DK" sz="1700" dirty="0" err="1">
                <a:sym typeface="Wingdings" panose="05000000000000000000" pitchFamily="2" charset="2"/>
              </a:rPr>
              <a:t>forensics</a:t>
            </a:r>
            <a:r>
              <a:rPr lang="da-DK" sz="1700" dirty="0">
                <a:sym typeface="Wingdings" panose="05000000000000000000" pitchFamily="2" charset="2"/>
              </a:rPr>
              <a:t>”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Analyse foregår på et </a:t>
            </a:r>
            <a:r>
              <a:rPr lang="da-DK" sz="1700" dirty="0" err="1">
                <a:sym typeface="Wingdings" panose="05000000000000000000" pitchFamily="2" charset="2"/>
              </a:rPr>
              <a:t>memory</a:t>
            </a:r>
            <a:r>
              <a:rPr lang="da-DK" sz="1700" dirty="0">
                <a:sym typeface="Wingdings" panose="05000000000000000000" pitchFamily="2" charset="2"/>
              </a:rPr>
              <a:t> dump – giver et øjebliksbillede</a:t>
            </a:r>
          </a:p>
          <a:p>
            <a:pPr marL="0" indent="0">
              <a:buNone/>
            </a:pPr>
            <a:endParaRPr lang="da-DK" sz="1700" dirty="0">
              <a:sym typeface="Wingdings" panose="05000000000000000000" pitchFamily="2" charset="2"/>
            </a:endParaRPr>
          </a:p>
          <a:p>
            <a:pPr lvl="1"/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306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Memory Analysis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Data der kan findes i volatil hukommelse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Kørende processer og services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Åbne filer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Netværksforbindelser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Kørte kommandoer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Passwords, </a:t>
            </a:r>
            <a:r>
              <a:rPr lang="da-DK" sz="1700" dirty="0" err="1">
                <a:sym typeface="Wingdings" panose="05000000000000000000" pitchFamily="2" charset="2"/>
              </a:rPr>
              <a:t>keys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r>
              <a:rPr lang="da-DK" sz="1700" dirty="0" err="1">
                <a:sym typeface="Wingdings" panose="05000000000000000000" pitchFamily="2" charset="2"/>
              </a:rPr>
              <a:t>Ukrypteret</a:t>
            </a:r>
            <a:r>
              <a:rPr lang="da-DK" sz="1700" dirty="0">
                <a:sym typeface="Wingdings" panose="05000000000000000000" pitchFamily="2" charset="2"/>
              </a:rPr>
              <a:t> data, der er krypteret på disken, men skal bruges i dekrypteret tilstand i </a:t>
            </a:r>
            <a:r>
              <a:rPr lang="da-DK" sz="1700" dirty="0" err="1">
                <a:sym typeface="Wingdings" panose="05000000000000000000" pitchFamily="2" charset="2"/>
              </a:rPr>
              <a:t>memory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r>
              <a:rPr lang="da-DK" sz="1700" dirty="0" err="1">
                <a:sym typeface="Wingdings" panose="05000000000000000000" pitchFamily="2" charset="2"/>
              </a:rPr>
              <a:t>Stateless</a:t>
            </a:r>
            <a:r>
              <a:rPr lang="da-DK" sz="1700" dirty="0">
                <a:sym typeface="Wingdings" panose="05000000000000000000" pitchFamily="2" charset="2"/>
              </a:rPr>
              <a:t> malware – malware, der kun lever i hukommelsen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Endda ting som et basic screenshot eller brugerens clipboard</a:t>
            </a:r>
          </a:p>
          <a:p>
            <a:pPr marL="0" indent="0">
              <a:buNone/>
            </a:pPr>
            <a:endParaRPr lang="da-DK" sz="1700" dirty="0">
              <a:sym typeface="Wingdings" panose="05000000000000000000" pitchFamily="2" charset="2"/>
            </a:endParaRPr>
          </a:p>
          <a:p>
            <a:pPr lvl="1"/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45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Memory Analysis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Tool: </a:t>
            </a:r>
            <a:r>
              <a:rPr lang="da-DK" sz="2100" dirty="0" err="1">
                <a:sym typeface="Wingdings" panose="05000000000000000000" pitchFamily="2" charset="2"/>
              </a:rPr>
              <a:t>Volatility</a:t>
            </a: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 err="1">
                <a:sym typeface="Wingdings" panose="05000000000000000000" pitchFamily="2" charset="2"/>
              </a:rPr>
              <a:t>Volatility</a:t>
            </a:r>
            <a:r>
              <a:rPr lang="da-DK" sz="2100" dirty="0">
                <a:sym typeface="Wingdings" panose="05000000000000000000" pitchFamily="2" charset="2"/>
              </a:rPr>
              <a:t> 2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Skal bruge den rigtige </a:t>
            </a:r>
            <a:r>
              <a:rPr lang="da-DK" sz="1700" i="1" dirty="0">
                <a:sym typeface="Wingdings" panose="05000000000000000000" pitchFamily="2" charset="2"/>
              </a:rPr>
              <a:t>profil</a:t>
            </a:r>
            <a:r>
              <a:rPr lang="da-DK" sz="1700" dirty="0">
                <a:sym typeface="Wingdings" panose="05000000000000000000" pitchFamily="2" charset="2"/>
              </a:rPr>
              <a:t> for at analysere dumpet</a:t>
            </a:r>
          </a:p>
          <a:p>
            <a:pPr lvl="2"/>
            <a:r>
              <a:rPr lang="fr-FR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imageinfo</a:t>
            </a:r>
            <a:r>
              <a:rPr lang="fr-FR" sz="1600" dirty="0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 – </a:t>
            </a:r>
            <a:r>
              <a:rPr lang="fr-FR" sz="1600" dirty="0" err="1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foreslår</a:t>
            </a:r>
            <a:r>
              <a:rPr lang="fr-FR" sz="1600" dirty="0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 </a:t>
            </a:r>
            <a:r>
              <a:rPr lang="fr-FR" sz="1600" dirty="0" err="1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mulige</a:t>
            </a:r>
            <a:r>
              <a:rPr lang="fr-FR" sz="1600" dirty="0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 profiler</a:t>
            </a:r>
          </a:p>
          <a:p>
            <a:pPr lvl="2"/>
            <a:r>
              <a:rPr lang="fr-FR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kdbgscan</a:t>
            </a:r>
            <a:r>
              <a:rPr lang="fr-FR" sz="1600" dirty="0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 – </a:t>
            </a:r>
            <a:r>
              <a:rPr lang="fr-FR" sz="1600" dirty="0" err="1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identificér</a:t>
            </a:r>
            <a:r>
              <a:rPr lang="fr-FR" sz="1600" dirty="0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 </a:t>
            </a:r>
            <a:r>
              <a:rPr lang="fr-FR" sz="1600" dirty="0" err="1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korrekt</a:t>
            </a:r>
            <a:r>
              <a:rPr lang="fr-FR" sz="1600" dirty="0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 profil</a:t>
            </a:r>
          </a:p>
          <a:p>
            <a:pPr lvl="1"/>
            <a:r>
              <a:rPr lang="fr-FR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python2 vol.py -f [image] --profile=[profile] [plugin]</a:t>
            </a:r>
          </a:p>
          <a:p>
            <a:pPr marL="0" indent="0">
              <a:buNone/>
            </a:pPr>
            <a:r>
              <a:rPr lang="da-DK" sz="2100" dirty="0" err="1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Volatility</a:t>
            </a:r>
            <a:r>
              <a:rPr lang="da-DK" sz="2100" dirty="0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 3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Bruger et </a:t>
            </a:r>
            <a:r>
              <a:rPr lang="da-DK" sz="1700" dirty="0" err="1">
                <a:sym typeface="Wingdings" panose="05000000000000000000" pitchFamily="2" charset="2"/>
              </a:rPr>
              <a:t>library</a:t>
            </a:r>
            <a:r>
              <a:rPr lang="da-DK" sz="1700" dirty="0">
                <a:sym typeface="Wingdings" panose="05000000000000000000" pitchFamily="2" charset="2"/>
              </a:rPr>
              <a:t> af symbol </a:t>
            </a:r>
            <a:r>
              <a:rPr lang="da-DK" sz="1700" dirty="0" err="1">
                <a:sym typeface="Wingdings" panose="05000000000000000000" pitchFamily="2" charset="2"/>
              </a:rPr>
              <a:t>tables</a:t>
            </a:r>
            <a:r>
              <a:rPr lang="da-DK" sz="1700" dirty="0">
                <a:sym typeface="Wingdings" panose="05000000000000000000" pitchFamily="2" charset="2"/>
              </a:rPr>
              <a:t> – ikke profiler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Hurtigere og nemmere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Men! Mangler en række plugins</a:t>
            </a:r>
          </a:p>
          <a:p>
            <a:pPr lvl="2"/>
            <a:r>
              <a:rPr lang="da-DK" sz="1500" dirty="0" err="1">
                <a:sym typeface="Wingdings" panose="05000000000000000000" pitchFamily="2" charset="2"/>
              </a:rPr>
              <a:t>notepad</a:t>
            </a:r>
            <a:r>
              <a:rPr lang="da-DK" sz="1500" dirty="0">
                <a:sym typeface="Wingdings" panose="05000000000000000000" pitchFamily="2" charset="2"/>
              </a:rPr>
              <a:t>, </a:t>
            </a:r>
            <a:r>
              <a:rPr lang="da-DK" sz="1500" dirty="0" err="1">
                <a:sym typeface="Wingdings" panose="05000000000000000000" pitchFamily="2" charset="2"/>
              </a:rPr>
              <a:t>iehistory</a:t>
            </a:r>
            <a:r>
              <a:rPr lang="da-DK" sz="1500" dirty="0">
                <a:sym typeface="Wingdings" panose="05000000000000000000" pitchFamily="2" charset="2"/>
              </a:rPr>
              <a:t>, screenshot, clipboard mm.</a:t>
            </a:r>
          </a:p>
          <a:p>
            <a:pPr lvl="1"/>
            <a:r>
              <a:rPr lang="fr-FR" sz="13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python3 vol.py -f [image] [plugin]</a:t>
            </a:r>
            <a:endParaRPr lang="da-DK" sz="13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a-DK" sz="1700" dirty="0">
              <a:sym typeface="Wingdings" panose="05000000000000000000" pitchFamily="2" charset="2"/>
            </a:endParaRPr>
          </a:p>
          <a:p>
            <a:pPr lvl="1"/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556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>
                <a:latin typeface="+mn-lt"/>
              </a:rPr>
              <a:t>CASE: MALPDF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27219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 err="1"/>
              <a:t>Forensics</a:t>
            </a:r>
            <a:r>
              <a:rPr lang="da-DK" sz="4000" dirty="0"/>
              <a:t> Tips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Vær struktureret, analytisk – skriv alle </a:t>
            </a:r>
            <a:r>
              <a:rPr lang="da-DK" sz="2100" dirty="0" err="1">
                <a:sym typeface="Wingdings" panose="05000000000000000000" pitchFamily="2" charset="2"/>
              </a:rPr>
              <a:t>findings</a:t>
            </a:r>
            <a:r>
              <a:rPr lang="da-DK" sz="2100" dirty="0">
                <a:sym typeface="Wingdings" panose="05000000000000000000" pitchFamily="2" charset="2"/>
              </a:rPr>
              <a:t> ned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Led efter sammenhænge – og efter afvigelser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Bliv fortrolig med dine </a:t>
            </a:r>
            <a:r>
              <a:rPr lang="da-DK" sz="2100" dirty="0" err="1">
                <a:sym typeface="Wingdings" panose="05000000000000000000" pitchFamily="2" charset="2"/>
              </a:rPr>
              <a:t>tools</a:t>
            </a:r>
            <a:r>
              <a:rPr lang="da-DK" sz="2100" dirty="0">
                <a:sym typeface="Wingdings" panose="05000000000000000000" pitchFamily="2" charset="2"/>
              </a:rPr>
              <a:t> og med et </a:t>
            </a:r>
            <a:r>
              <a:rPr lang="da-DK" sz="2100" dirty="0" err="1">
                <a:sym typeface="Wingdings" panose="05000000000000000000" pitchFamily="2" charset="2"/>
              </a:rPr>
              <a:t>scripting</a:t>
            </a:r>
            <a:r>
              <a:rPr lang="da-DK" sz="2100" dirty="0">
                <a:sym typeface="Wingdings" panose="05000000000000000000" pitchFamily="2" charset="2"/>
              </a:rPr>
              <a:t> </a:t>
            </a:r>
            <a:r>
              <a:rPr lang="da-DK" sz="2100" dirty="0" err="1">
                <a:sym typeface="Wingdings" panose="05000000000000000000" pitchFamily="2" charset="2"/>
              </a:rPr>
              <a:t>language</a:t>
            </a: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Lær at genkende og forstå fil formater, protokoller og </a:t>
            </a:r>
            <a:r>
              <a:rPr lang="da-DK" sz="2100" dirty="0" err="1">
                <a:sym typeface="Wingdings" panose="05000000000000000000" pitchFamily="2" charset="2"/>
              </a:rPr>
              <a:t>encodings</a:t>
            </a: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Vær kritisk over for dine egne </a:t>
            </a:r>
            <a:r>
              <a:rPr lang="da-DK" sz="2100" dirty="0" err="1">
                <a:sym typeface="Wingdings" panose="05000000000000000000" pitchFamily="2" charset="2"/>
              </a:rPr>
              <a:t>forudindtagelser</a:t>
            </a:r>
            <a:r>
              <a:rPr lang="da-DK" sz="2100" dirty="0">
                <a:sym typeface="Wingdings" panose="05000000000000000000" pitchFamily="2" charset="2"/>
              </a:rPr>
              <a:t>! Ikke alt er som det ser ud!</a:t>
            </a:r>
          </a:p>
          <a:p>
            <a:pPr marL="0" indent="0">
              <a:buNone/>
            </a:pPr>
            <a:r>
              <a:rPr lang="da-DK" sz="2100" dirty="0" err="1">
                <a:sym typeface="Wingdings" panose="05000000000000000000" pitchFamily="2" charset="2"/>
              </a:rPr>
              <a:t>Don’t</a:t>
            </a:r>
            <a:r>
              <a:rPr lang="da-DK" sz="2100" dirty="0">
                <a:sym typeface="Wingdings" panose="05000000000000000000" pitchFamily="2" charset="2"/>
              </a:rPr>
              <a:t> do it </a:t>
            </a:r>
            <a:r>
              <a:rPr lang="da-DK" sz="2100" dirty="0" err="1">
                <a:sym typeface="Wingdings" panose="05000000000000000000" pitchFamily="2" charset="2"/>
              </a:rPr>
              <a:t>twice</a:t>
            </a:r>
            <a:r>
              <a:rPr lang="da-DK" sz="2100" dirty="0">
                <a:sym typeface="Wingdings" panose="05000000000000000000" pitchFamily="2" charset="2"/>
              </a:rPr>
              <a:t>: gem resultatet af dine scanninger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Have </a:t>
            </a:r>
            <a:r>
              <a:rPr lang="da-DK" sz="2100" dirty="0" err="1">
                <a:sym typeface="Wingdings" panose="05000000000000000000" pitchFamily="2" charset="2"/>
              </a:rPr>
              <a:t>fun</a:t>
            </a:r>
            <a:r>
              <a:rPr lang="da-DK" sz="2100" dirty="0">
                <a:sym typeface="Wingdings" panose="05000000000000000000" pitchFamily="2" charset="2"/>
              </a:rPr>
              <a:t>!</a:t>
            </a:r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4262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5CF6C89-C41A-4A42-BE8F-75A98F7D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 err="1"/>
              <a:t>forensics</a:t>
            </a:r>
            <a:r>
              <a:rPr lang="da-DK" sz="4000" dirty="0"/>
              <a:t>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FB9B55EC-F0E6-47AB-B385-CDCC2C623229}"/>
              </a:ext>
            </a:extLst>
          </p:cNvPr>
          <p:cNvSpPr/>
          <p:nvPr/>
        </p:nvSpPr>
        <p:spPr>
          <a:xfrm>
            <a:off x="6652084" y="2807562"/>
            <a:ext cx="3065220" cy="2956653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3065220"/>
                      <a:gd name="connsiteY0" fmla="*/ 594256 h 1188512"/>
                      <a:gd name="connsiteX1" fmla="*/ 1532610 w 3065220"/>
                      <a:gd name="connsiteY1" fmla="*/ 0 h 1188512"/>
                      <a:gd name="connsiteX2" fmla="*/ 3065220 w 3065220"/>
                      <a:gd name="connsiteY2" fmla="*/ 594256 h 1188512"/>
                      <a:gd name="connsiteX3" fmla="*/ 1532610 w 3065220"/>
                      <a:gd name="connsiteY3" fmla="*/ 1188512 h 1188512"/>
                      <a:gd name="connsiteX4" fmla="*/ 0 w 3065220"/>
                      <a:gd name="connsiteY4" fmla="*/ 594256 h 1188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65220" h="1188512" extrusionOk="0">
                        <a:moveTo>
                          <a:pt x="0" y="594256"/>
                        </a:moveTo>
                        <a:cubicBezTo>
                          <a:pt x="16320" y="143295"/>
                          <a:pt x="746693" y="48751"/>
                          <a:pt x="1532610" y="0"/>
                        </a:cubicBezTo>
                        <a:cubicBezTo>
                          <a:pt x="2297168" y="-30958"/>
                          <a:pt x="3069054" y="252615"/>
                          <a:pt x="3065220" y="594256"/>
                        </a:cubicBezTo>
                        <a:cubicBezTo>
                          <a:pt x="3113332" y="890654"/>
                          <a:pt x="2361550" y="1233097"/>
                          <a:pt x="1532610" y="1188512"/>
                        </a:cubicBezTo>
                        <a:cubicBezTo>
                          <a:pt x="669911" y="1241919"/>
                          <a:pt x="8354" y="915107"/>
                          <a:pt x="0" y="5942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366AA7A2-FECB-40FA-B5B1-1640CC954A1E}"/>
              </a:ext>
            </a:extLst>
          </p:cNvPr>
          <p:cNvSpPr/>
          <p:nvPr/>
        </p:nvSpPr>
        <p:spPr>
          <a:xfrm>
            <a:off x="7874042" y="2807560"/>
            <a:ext cx="2917509" cy="2956653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2917509"/>
                      <a:gd name="connsiteY0" fmla="*/ 594256 h 1188511"/>
                      <a:gd name="connsiteX1" fmla="*/ 1458755 w 2917509"/>
                      <a:gd name="connsiteY1" fmla="*/ 0 h 1188511"/>
                      <a:gd name="connsiteX2" fmla="*/ 2917510 w 2917509"/>
                      <a:gd name="connsiteY2" fmla="*/ 594256 h 1188511"/>
                      <a:gd name="connsiteX3" fmla="*/ 1458755 w 2917509"/>
                      <a:gd name="connsiteY3" fmla="*/ 1188512 h 1188511"/>
                      <a:gd name="connsiteX4" fmla="*/ 0 w 2917509"/>
                      <a:gd name="connsiteY4" fmla="*/ 594256 h 1188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17509" h="1188511" extrusionOk="0">
                        <a:moveTo>
                          <a:pt x="0" y="594256"/>
                        </a:moveTo>
                        <a:cubicBezTo>
                          <a:pt x="-67477" y="186709"/>
                          <a:pt x="738964" y="-31172"/>
                          <a:pt x="1458755" y="0"/>
                        </a:cubicBezTo>
                        <a:cubicBezTo>
                          <a:pt x="2246330" y="10154"/>
                          <a:pt x="2954343" y="255066"/>
                          <a:pt x="2917510" y="594256"/>
                        </a:cubicBezTo>
                        <a:cubicBezTo>
                          <a:pt x="2857607" y="803024"/>
                          <a:pt x="2232271" y="1288496"/>
                          <a:pt x="1458755" y="1188512"/>
                        </a:cubicBezTo>
                        <a:cubicBezTo>
                          <a:pt x="704214" y="1118009"/>
                          <a:pt x="60411" y="917484"/>
                          <a:pt x="0" y="5942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C22DA5A8-DD72-4B7E-9148-E8B5D4B77BBF}"/>
              </a:ext>
            </a:extLst>
          </p:cNvPr>
          <p:cNvSpPr txBox="1"/>
          <p:nvPr/>
        </p:nvSpPr>
        <p:spPr>
          <a:xfrm>
            <a:off x="6813268" y="3962720"/>
            <a:ext cx="97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chemeClr val="accent5">
                    <a:lumMod val="75000"/>
                  </a:schemeClr>
                </a:solidFill>
              </a:rPr>
              <a:t>REAL LIFE</a:t>
            </a: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4E10FE6E-5723-4D58-964F-3B011C6CC858}"/>
              </a:ext>
            </a:extLst>
          </p:cNvPr>
          <p:cNvSpPr txBox="1"/>
          <p:nvPr/>
        </p:nvSpPr>
        <p:spPr>
          <a:xfrm>
            <a:off x="10010345" y="4072409"/>
            <a:ext cx="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accent5">
                    <a:lumMod val="75000"/>
                  </a:schemeClr>
                </a:solidFill>
              </a:rPr>
              <a:t>CTF</a:t>
            </a:r>
          </a:p>
        </p:txBody>
      </p:sp>
      <p:sp>
        <p:nvSpPr>
          <p:cNvPr id="57" name="Pladsholder til indhold 2">
            <a:extLst>
              <a:ext uri="{FF2B5EF4-FFF2-40B4-BE49-F238E27FC236}">
                <a16:creationId xmlns:a16="http://schemas.microsoft.com/office/drawing/2014/main" id="{2C8A02FA-1776-4F1C-B457-21FE1C68A2FD}"/>
              </a:ext>
            </a:extLst>
          </p:cNvPr>
          <p:cNvSpPr txBox="1">
            <a:spLocks/>
          </p:cNvSpPr>
          <p:nvPr/>
        </p:nvSpPr>
        <p:spPr>
          <a:xfrm>
            <a:off x="1738771" y="2419997"/>
            <a:ext cx="4889500" cy="38833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b="1" dirty="0"/>
              <a:t>Real </a:t>
            </a:r>
            <a:r>
              <a:rPr lang="da-DK" b="1" dirty="0" err="1"/>
              <a:t>life</a:t>
            </a:r>
            <a:endParaRPr lang="da-DK" b="1" dirty="0"/>
          </a:p>
          <a:p>
            <a:r>
              <a:rPr lang="da-DK" dirty="0"/>
              <a:t>Efterforskning</a:t>
            </a:r>
          </a:p>
          <a:p>
            <a:pPr lvl="1"/>
            <a:r>
              <a:rPr lang="da-DK" dirty="0"/>
              <a:t>Indsamling og analyse af digital data</a:t>
            </a:r>
          </a:p>
          <a:p>
            <a:pPr lvl="1"/>
            <a:r>
              <a:rPr lang="da-DK" dirty="0"/>
              <a:t>Kriminalsager og incident </a:t>
            </a:r>
            <a:r>
              <a:rPr lang="da-DK" dirty="0" err="1"/>
              <a:t>response</a:t>
            </a:r>
            <a:endParaRPr lang="da-DK" dirty="0"/>
          </a:p>
          <a:p>
            <a:r>
              <a:rPr lang="da-DK" dirty="0"/>
              <a:t>Finde og fortolke fakta</a:t>
            </a:r>
          </a:p>
          <a:p>
            <a:r>
              <a:rPr lang="da-DK" dirty="0"/>
              <a:t>Genskabe hændelsesforløb</a:t>
            </a:r>
          </a:p>
          <a:p>
            <a:r>
              <a:rPr lang="da-DK" dirty="0"/>
              <a:t>Hvad, hvem, hvornår, hvordan, hvorfor</a:t>
            </a:r>
          </a:p>
        </p:txBody>
      </p:sp>
    </p:spTree>
    <p:extLst>
      <p:ext uri="{BB962C8B-B14F-4D97-AF65-F5344CB8AC3E}">
        <p14:creationId xmlns:p14="http://schemas.microsoft.com/office/powerpoint/2010/main" val="308478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/>
      <p:bldP spid="55" grpId="0"/>
      <p:bldP spid="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Links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CTF Field Guide – </a:t>
            </a:r>
            <a:r>
              <a:rPr lang="da-DK" sz="2100" dirty="0" err="1">
                <a:sym typeface="Wingdings" panose="05000000000000000000" pitchFamily="2" charset="2"/>
              </a:rPr>
              <a:t>Forensics</a:t>
            </a:r>
            <a:r>
              <a:rPr lang="da-DK" sz="2100" dirty="0">
                <a:sym typeface="Wingdings" panose="05000000000000000000" pitchFamily="2" charset="2"/>
              </a:rPr>
              <a:t>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https://trailofbits.github.io/ctf/forensics/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 err="1">
                <a:sym typeface="Wingdings" panose="05000000000000000000" pitchFamily="2" charset="2"/>
              </a:rPr>
              <a:t>Forensics</a:t>
            </a:r>
            <a:r>
              <a:rPr lang="da-DK" sz="2100" dirty="0">
                <a:sym typeface="Wingdings" panose="05000000000000000000" pitchFamily="2" charset="2"/>
              </a:rPr>
              <a:t> Labs (</a:t>
            </a:r>
            <a:r>
              <a:rPr lang="da-DK" sz="2100" dirty="0" err="1">
                <a:sym typeface="Wingdings" panose="05000000000000000000" pitchFamily="2" charset="2"/>
              </a:rPr>
              <a:t>network</a:t>
            </a:r>
            <a:r>
              <a:rPr lang="da-DK" sz="2100" dirty="0">
                <a:sym typeface="Wingdings" panose="05000000000000000000" pitchFamily="2" charset="2"/>
              </a:rPr>
              <a:t>, </a:t>
            </a:r>
            <a:r>
              <a:rPr lang="da-DK" sz="2100" dirty="0" err="1">
                <a:sym typeface="Wingdings" panose="05000000000000000000" pitchFamily="2" charset="2"/>
              </a:rPr>
              <a:t>memory</a:t>
            </a:r>
            <a:r>
              <a:rPr lang="da-DK" sz="2100" dirty="0">
                <a:sym typeface="Wingdings" panose="05000000000000000000" pitchFamily="2" charset="2"/>
              </a:rPr>
              <a:t>, disk, malware, etc.):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https://cyberdefenders.org/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 err="1">
                <a:sym typeface="Wingdings" panose="05000000000000000000" pitchFamily="2" charset="2"/>
              </a:rPr>
              <a:t>HackTricks</a:t>
            </a:r>
            <a:r>
              <a:rPr lang="da-DK" sz="2100" dirty="0">
                <a:sym typeface="Wingdings" panose="05000000000000000000" pitchFamily="2" charset="2"/>
              </a:rPr>
              <a:t> – </a:t>
            </a:r>
            <a:r>
              <a:rPr lang="da-DK" sz="2100" dirty="0" err="1">
                <a:sym typeface="Wingdings" panose="05000000000000000000" pitchFamily="2" charset="2"/>
              </a:rPr>
              <a:t>Forensics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https://book.hacktricks.xyz/forensics/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13Cubed: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https://www.youtube.com/c/13cubed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 err="1">
                <a:sym typeface="Wingdings" panose="05000000000000000000" pitchFamily="2" charset="2"/>
              </a:rPr>
              <a:t>BlueTrainer</a:t>
            </a:r>
            <a:r>
              <a:rPr lang="da-DK" sz="2100" dirty="0">
                <a:sym typeface="Wingdings" panose="05000000000000000000" pitchFamily="2" charset="2"/>
              </a:rPr>
              <a:t> (CTF):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https://discord.gg/2eaBBbgxRK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DDC Discord: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https://discord.gg/WtSuA3AR68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 err="1">
                <a:sym typeface="Wingdings" panose="05000000000000000000" pitchFamily="2" charset="2"/>
              </a:rPr>
              <a:t>CyberSkills</a:t>
            </a:r>
            <a:r>
              <a:rPr lang="da-DK" sz="2100" dirty="0">
                <a:sym typeface="Wingdings" panose="05000000000000000000" pitchFamily="2" charset="2"/>
              </a:rPr>
              <a:t> Discord: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https://discord.gg/NM8rjxuqPS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DDC kvalifikationsrunde: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https://cybermesterskaberne.dk/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38894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Spørgsmål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7165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5CF6C89-C41A-4A42-BE8F-75A98F7D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 err="1"/>
              <a:t>forensics</a:t>
            </a:r>
            <a:r>
              <a:rPr lang="da-DK" sz="4000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307357-78F0-4735-8581-308BFBA77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771" y="2185988"/>
            <a:ext cx="4889500" cy="4267493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da-DK" b="1" dirty="0"/>
              <a:t>CTF</a:t>
            </a:r>
          </a:p>
          <a:p>
            <a:r>
              <a:rPr lang="da-DK" dirty="0"/>
              <a:t>Finde skjult information i filer eller metadata</a:t>
            </a:r>
          </a:p>
          <a:p>
            <a:r>
              <a:rPr lang="da-DK" dirty="0"/>
              <a:t>Gendanne tabt eller slettet data</a:t>
            </a:r>
          </a:p>
          <a:p>
            <a:r>
              <a:rPr lang="da-DK" dirty="0"/>
              <a:t>Rekonstruere beskadigede filer</a:t>
            </a:r>
          </a:p>
          <a:p>
            <a:r>
              <a:rPr lang="da-DK" dirty="0"/>
              <a:t>Genkende filstrukturer og identificere filformater</a:t>
            </a:r>
          </a:p>
          <a:p>
            <a:r>
              <a:rPr lang="da-DK" dirty="0"/>
              <a:t>Forstå et hændelsesforløb ud fra netværkslogs eller </a:t>
            </a:r>
            <a:r>
              <a:rPr lang="da-DK" dirty="0" err="1"/>
              <a:t>memory</a:t>
            </a:r>
            <a:r>
              <a:rPr lang="da-DK" dirty="0"/>
              <a:t> dumps</a:t>
            </a:r>
          </a:p>
          <a:p>
            <a:r>
              <a:rPr lang="da-DK" dirty="0"/>
              <a:t>Hash cracking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FB9B55EC-F0E6-47AB-B385-CDCC2C623229}"/>
              </a:ext>
            </a:extLst>
          </p:cNvPr>
          <p:cNvSpPr/>
          <p:nvPr/>
        </p:nvSpPr>
        <p:spPr>
          <a:xfrm>
            <a:off x="6652084" y="2807562"/>
            <a:ext cx="3065220" cy="2956653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3065220"/>
                      <a:gd name="connsiteY0" fmla="*/ 594256 h 1188512"/>
                      <a:gd name="connsiteX1" fmla="*/ 1532610 w 3065220"/>
                      <a:gd name="connsiteY1" fmla="*/ 0 h 1188512"/>
                      <a:gd name="connsiteX2" fmla="*/ 3065220 w 3065220"/>
                      <a:gd name="connsiteY2" fmla="*/ 594256 h 1188512"/>
                      <a:gd name="connsiteX3" fmla="*/ 1532610 w 3065220"/>
                      <a:gd name="connsiteY3" fmla="*/ 1188512 h 1188512"/>
                      <a:gd name="connsiteX4" fmla="*/ 0 w 3065220"/>
                      <a:gd name="connsiteY4" fmla="*/ 594256 h 1188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65220" h="1188512" extrusionOk="0">
                        <a:moveTo>
                          <a:pt x="0" y="594256"/>
                        </a:moveTo>
                        <a:cubicBezTo>
                          <a:pt x="16320" y="143295"/>
                          <a:pt x="746693" y="48751"/>
                          <a:pt x="1532610" y="0"/>
                        </a:cubicBezTo>
                        <a:cubicBezTo>
                          <a:pt x="2297168" y="-30958"/>
                          <a:pt x="3069054" y="252615"/>
                          <a:pt x="3065220" y="594256"/>
                        </a:cubicBezTo>
                        <a:cubicBezTo>
                          <a:pt x="3113332" y="890654"/>
                          <a:pt x="2361550" y="1233097"/>
                          <a:pt x="1532610" y="1188512"/>
                        </a:cubicBezTo>
                        <a:cubicBezTo>
                          <a:pt x="669911" y="1241919"/>
                          <a:pt x="8354" y="915107"/>
                          <a:pt x="0" y="5942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366AA7A2-FECB-40FA-B5B1-1640CC954A1E}"/>
              </a:ext>
            </a:extLst>
          </p:cNvPr>
          <p:cNvSpPr/>
          <p:nvPr/>
        </p:nvSpPr>
        <p:spPr>
          <a:xfrm>
            <a:off x="7874042" y="2807560"/>
            <a:ext cx="2917509" cy="2956653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2917509"/>
                      <a:gd name="connsiteY0" fmla="*/ 594256 h 1188511"/>
                      <a:gd name="connsiteX1" fmla="*/ 1458755 w 2917509"/>
                      <a:gd name="connsiteY1" fmla="*/ 0 h 1188511"/>
                      <a:gd name="connsiteX2" fmla="*/ 2917510 w 2917509"/>
                      <a:gd name="connsiteY2" fmla="*/ 594256 h 1188511"/>
                      <a:gd name="connsiteX3" fmla="*/ 1458755 w 2917509"/>
                      <a:gd name="connsiteY3" fmla="*/ 1188512 h 1188511"/>
                      <a:gd name="connsiteX4" fmla="*/ 0 w 2917509"/>
                      <a:gd name="connsiteY4" fmla="*/ 594256 h 1188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17509" h="1188511" extrusionOk="0">
                        <a:moveTo>
                          <a:pt x="0" y="594256"/>
                        </a:moveTo>
                        <a:cubicBezTo>
                          <a:pt x="-67477" y="186709"/>
                          <a:pt x="738964" y="-31172"/>
                          <a:pt x="1458755" y="0"/>
                        </a:cubicBezTo>
                        <a:cubicBezTo>
                          <a:pt x="2246330" y="10154"/>
                          <a:pt x="2954343" y="255066"/>
                          <a:pt x="2917510" y="594256"/>
                        </a:cubicBezTo>
                        <a:cubicBezTo>
                          <a:pt x="2857607" y="803024"/>
                          <a:pt x="2232271" y="1288496"/>
                          <a:pt x="1458755" y="1188512"/>
                        </a:cubicBezTo>
                        <a:cubicBezTo>
                          <a:pt x="704214" y="1118009"/>
                          <a:pt x="60411" y="917484"/>
                          <a:pt x="0" y="5942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C22DA5A8-DD72-4B7E-9148-E8B5D4B77BBF}"/>
              </a:ext>
            </a:extLst>
          </p:cNvPr>
          <p:cNvSpPr txBox="1"/>
          <p:nvPr/>
        </p:nvSpPr>
        <p:spPr>
          <a:xfrm>
            <a:off x="6813268" y="3962720"/>
            <a:ext cx="97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chemeClr val="accent5">
                    <a:lumMod val="75000"/>
                  </a:schemeClr>
                </a:solidFill>
              </a:rPr>
              <a:t>REAL LIFE</a:t>
            </a: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4E10FE6E-5723-4D58-964F-3B011C6CC858}"/>
              </a:ext>
            </a:extLst>
          </p:cNvPr>
          <p:cNvSpPr txBox="1"/>
          <p:nvPr/>
        </p:nvSpPr>
        <p:spPr>
          <a:xfrm>
            <a:off x="10010345" y="4072409"/>
            <a:ext cx="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accent5">
                    <a:lumMod val="75000"/>
                  </a:schemeClr>
                </a:solidFill>
              </a:rPr>
              <a:t>CTF</a:t>
            </a:r>
          </a:p>
        </p:txBody>
      </p:sp>
    </p:spTree>
    <p:extLst>
      <p:ext uri="{BB962C8B-B14F-4D97-AF65-F5344CB8AC3E}">
        <p14:creationId xmlns:p14="http://schemas.microsoft.com/office/powerpoint/2010/main" val="10241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E8CF573-4259-4E74-9C32-7052E6B9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Mindset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6D52D9-578D-41F8-9407-460A3532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a-DK" dirty="0"/>
              <a:t>Digital data: rå bits</a:t>
            </a:r>
          </a:p>
          <a:p>
            <a:pPr>
              <a:lnSpc>
                <a:spcPct val="110000"/>
              </a:lnSpc>
            </a:pPr>
            <a:r>
              <a:rPr lang="da-DK" dirty="0"/>
              <a:t>Vi skal selv tillægge meningen – og indbygge den i computeren</a:t>
            </a:r>
          </a:p>
          <a:p>
            <a:pPr>
              <a:lnSpc>
                <a:spcPct val="110000"/>
              </a:lnSpc>
            </a:pPr>
            <a:r>
              <a:rPr lang="da-DK" dirty="0"/>
              <a:t>Filer, filsystemer, protokoller osv. er struktur, vi tillægger </a:t>
            </a:r>
            <a:r>
              <a:rPr lang="da-DK" dirty="0" err="1"/>
              <a:t>dataen</a:t>
            </a:r>
            <a:endParaRPr lang="da-DK" dirty="0"/>
          </a:p>
          <a:p>
            <a:pPr>
              <a:lnSpc>
                <a:spcPct val="110000"/>
              </a:lnSpc>
            </a:pPr>
            <a:r>
              <a:rPr lang="da-DK" dirty="0" err="1"/>
              <a:t>Forensics</a:t>
            </a:r>
            <a:r>
              <a:rPr lang="da-DK" dirty="0"/>
              <a:t> bliver nemmere, når du forstår at binær information eksisterer uafhængigt af de kendte abstraktioner</a:t>
            </a:r>
          </a:p>
          <a:p>
            <a:pPr>
              <a:lnSpc>
                <a:spcPct val="110000"/>
              </a:lnSpc>
            </a:pPr>
            <a:r>
              <a:rPr lang="da-DK" dirty="0"/>
              <a:t>Ting er ikke altid hvad de ser ud til!</a:t>
            </a:r>
          </a:p>
          <a:p>
            <a:pPr>
              <a:lnSpc>
                <a:spcPct val="110000"/>
              </a:lnSpc>
            </a:pPr>
            <a:r>
              <a:rPr lang="da-DK" dirty="0"/>
              <a:t>Kend dine teknikker og værktøjer (Linux terminalen er din ven)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5087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B83DC0D-820E-416E-9CD6-503DD8D0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374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Program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6D35E7-1CB9-49FB-ADB6-BFDC973E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1420813"/>
            <a:ext cx="4889500" cy="48005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b="1" dirty="0"/>
              <a:t>PART 1</a:t>
            </a:r>
          </a:p>
          <a:p>
            <a:pPr marL="0" indent="0">
              <a:buNone/>
            </a:pPr>
            <a:r>
              <a:rPr lang="da-DK" dirty="0"/>
              <a:t>File Analysis		25 min</a:t>
            </a:r>
          </a:p>
          <a:p>
            <a:pPr marL="0" indent="0">
              <a:buNone/>
            </a:pPr>
            <a:r>
              <a:rPr lang="da-DK" dirty="0"/>
              <a:t>Øvelser		25 min</a:t>
            </a:r>
          </a:p>
          <a:p>
            <a:pPr marL="0" indent="0">
              <a:buNone/>
            </a:pPr>
            <a:r>
              <a:rPr lang="da-DK" dirty="0"/>
              <a:t>Spørgsmål		  5 min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Steganography</a:t>
            </a:r>
            <a:r>
              <a:rPr lang="da-DK" dirty="0"/>
              <a:t>	30 min</a:t>
            </a:r>
          </a:p>
          <a:p>
            <a:pPr marL="0" indent="0">
              <a:buNone/>
            </a:pPr>
            <a:r>
              <a:rPr lang="da-DK" dirty="0"/>
              <a:t>Øvelser		30 min</a:t>
            </a:r>
          </a:p>
          <a:p>
            <a:pPr marL="0" indent="0">
              <a:buNone/>
            </a:pPr>
            <a:r>
              <a:rPr lang="da-DK" dirty="0"/>
              <a:t>Spørgsmål		  5 min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88" name="Pladsholder til indhold 2">
            <a:extLst>
              <a:ext uri="{FF2B5EF4-FFF2-40B4-BE49-F238E27FC236}">
                <a16:creationId xmlns:a16="http://schemas.microsoft.com/office/drawing/2014/main" id="{CA9181EF-9739-48A4-89DC-3D813781810A}"/>
              </a:ext>
            </a:extLst>
          </p:cNvPr>
          <p:cNvSpPr txBox="1">
            <a:spLocks/>
          </p:cNvSpPr>
          <p:nvPr/>
        </p:nvSpPr>
        <p:spPr>
          <a:xfrm>
            <a:off x="6604001" y="1415109"/>
            <a:ext cx="4889500" cy="4800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b="1" dirty="0"/>
              <a:t>PART 2</a:t>
            </a:r>
          </a:p>
          <a:p>
            <a:pPr marL="0" indent="0">
              <a:buNone/>
            </a:pPr>
            <a:r>
              <a:rPr lang="da-DK" dirty="0"/>
              <a:t>Memory Analysis	10 min</a:t>
            </a:r>
          </a:p>
          <a:p>
            <a:pPr marL="0" indent="0">
              <a:buNone/>
            </a:pPr>
            <a:r>
              <a:rPr lang="da-DK" dirty="0"/>
              <a:t>Øvelser		60 min</a:t>
            </a:r>
          </a:p>
          <a:p>
            <a:pPr marL="0" indent="0">
              <a:buNone/>
            </a:pPr>
            <a:r>
              <a:rPr lang="da-DK" dirty="0"/>
              <a:t>Spørgsmål		10 min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3570B0B3-80E0-44B3-A1DE-34B6D2D7AB68}"/>
              </a:ext>
            </a:extLst>
          </p:cNvPr>
          <p:cNvSpPr txBox="1"/>
          <p:nvPr/>
        </p:nvSpPr>
        <p:spPr>
          <a:xfrm>
            <a:off x="5706531" y="3308879"/>
            <a:ext cx="461665" cy="96796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da-DK" b="1" dirty="0"/>
              <a:t>BREAK</a:t>
            </a:r>
          </a:p>
        </p:txBody>
      </p:sp>
      <p:cxnSp>
        <p:nvCxnSpPr>
          <p:cNvPr id="52" name="Lige forbindelse 51">
            <a:extLst>
              <a:ext uri="{FF2B5EF4-FFF2-40B4-BE49-F238E27FC236}">
                <a16:creationId xmlns:a16="http://schemas.microsoft.com/office/drawing/2014/main" id="{94740E0A-6346-49A7-AB5B-88E19B5B8A46}"/>
              </a:ext>
            </a:extLst>
          </p:cNvPr>
          <p:cNvCxnSpPr>
            <a:cxnSpLocks/>
          </p:cNvCxnSpPr>
          <p:nvPr/>
        </p:nvCxnSpPr>
        <p:spPr>
          <a:xfrm flipV="1">
            <a:off x="5943184" y="4276848"/>
            <a:ext cx="0" cy="1677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Lige forbindelse 53">
            <a:extLst>
              <a:ext uri="{FF2B5EF4-FFF2-40B4-BE49-F238E27FC236}">
                <a16:creationId xmlns:a16="http://schemas.microsoft.com/office/drawing/2014/main" id="{CE8830BF-68B9-4445-8457-F1AF42F2BC22}"/>
              </a:ext>
            </a:extLst>
          </p:cNvPr>
          <p:cNvCxnSpPr>
            <a:cxnSpLocks/>
          </p:cNvCxnSpPr>
          <p:nvPr/>
        </p:nvCxnSpPr>
        <p:spPr>
          <a:xfrm>
            <a:off x="5937360" y="1730375"/>
            <a:ext cx="0" cy="15785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File Analysis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43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Encodings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 err="1"/>
              <a:t>Encode</a:t>
            </a:r>
            <a:r>
              <a:rPr lang="da-DK" dirty="0"/>
              <a:t>: konvertere data fra en form til en anden</a:t>
            </a:r>
          </a:p>
          <a:p>
            <a:pPr marL="0" indent="0">
              <a:buNone/>
            </a:pPr>
            <a:r>
              <a:rPr lang="da-DK" dirty="0"/>
              <a:t>Samme data kan </a:t>
            </a:r>
            <a:r>
              <a:rPr lang="da-DK" dirty="0" err="1"/>
              <a:t>encodes</a:t>
            </a:r>
            <a:r>
              <a:rPr lang="da-DK" dirty="0"/>
              <a:t> på forskellige måder</a:t>
            </a:r>
          </a:p>
          <a:p>
            <a:pPr marL="0" indent="0">
              <a:buNone/>
            </a:pPr>
            <a:r>
              <a:rPr lang="da-DK" sz="2100" dirty="0"/>
              <a:t>	01000110 01101111 01110010 01100101 01101110</a:t>
            </a:r>
            <a:br>
              <a:rPr lang="da-DK" sz="2100" dirty="0"/>
            </a:br>
            <a:r>
              <a:rPr lang="da-DK" sz="2100" dirty="0"/>
              <a:t>	01110011 01101001 01100011 01110011 00100001</a:t>
            </a:r>
          </a:p>
          <a:p>
            <a:pPr marL="0" indent="0">
              <a:buNone/>
            </a:pPr>
            <a:r>
              <a:rPr lang="da-DK" sz="2100" dirty="0"/>
              <a:t>Encodings:</a:t>
            </a:r>
          </a:p>
          <a:p>
            <a:pPr lvl="1"/>
            <a:r>
              <a:rPr lang="da-DK" dirty="0"/>
              <a:t>Decimal: 70 111 114 101 110 115 105 99 115 33</a:t>
            </a:r>
          </a:p>
          <a:p>
            <a:pPr lvl="1"/>
            <a:r>
              <a:rPr lang="da-DK" dirty="0" err="1"/>
              <a:t>Hex</a:t>
            </a:r>
            <a:r>
              <a:rPr lang="da-DK" dirty="0"/>
              <a:t>: 46 6f 72 65 6e 73 69 63 73 21</a:t>
            </a:r>
          </a:p>
          <a:p>
            <a:pPr lvl="1"/>
            <a:r>
              <a:rPr lang="da-DK" dirty="0" err="1"/>
              <a:t>Octal</a:t>
            </a:r>
            <a:r>
              <a:rPr lang="da-DK" dirty="0"/>
              <a:t>: 106 157 162 145 156 163 151 143 163 41</a:t>
            </a:r>
          </a:p>
          <a:p>
            <a:pPr lvl="1"/>
            <a:r>
              <a:rPr lang="da-DK" dirty="0"/>
              <a:t>ASCII: </a:t>
            </a:r>
            <a:r>
              <a:rPr lang="da-DK" dirty="0" err="1"/>
              <a:t>Forensics</a:t>
            </a:r>
            <a:r>
              <a:rPr lang="da-DK" dirty="0"/>
              <a:t>!</a:t>
            </a:r>
          </a:p>
          <a:p>
            <a:pPr lvl="1"/>
            <a:r>
              <a:rPr lang="da-DK" dirty="0"/>
              <a:t>Base64: Rm9yZW5zaWNzIQ==</a:t>
            </a:r>
          </a:p>
          <a:p>
            <a:pPr lvl="1"/>
            <a:r>
              <a:rPr lang="da-DK" dirty="0"/>
              <a:t>Base85: 7W3&lt;YDKBN%F!1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3302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 err="1"/>
              <a:t>Hex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da-DK" sz="2100" dirty="0"/>
              <a:t>Fleste filtyper bruger bytes uden for ASCII range</a:t>
            </a:r>
            <a:endParaRPr lang="da-DK" sz="1700" dirty="0"/>
          </a:p>
          <a:p>
            <a:pPr marL="0" indent="0">
              <a:buNone/>
            </a:pPr>
            <a:r>
              <a:rPr lang="da-DK" sz="2100" dirty="0"/>
              <a:t>Nemmest at læse og analysere i </a:t>
            </a:r>
            <a:r>
              <a:rPr lang="da-DK" sz="2100" dirty="0" err="1"/>
              <a:t>hex</a:t>
            </a:r>
            <a:endParaRPr lang="da-DK" sz="2100" dirty="0"/>
          </a:p>
          <a:p>
            <a:pPr lvl="1"/>
            <a:r>
              <a:rPr lang="da-DK" sz="1700" dirty="0" err="1"/>
              <a:t>Hex</a:t>
            </a:r>
            <a:r>
              <a:rPr lang="da-DK" sz="1700" dirty="0"/>
              <a:t> bruger 0-9A-F</a:t>
            </a:r>
          </a:p>
          <a:p>
            <a:pPr lvl="1"/>
            <a:r>
              <a:rPr lang="da-DK" sz="1700" dirty="0"/>
              <a:t>Én </a:t>
            </a:r>
            <a:r>
              <a:rPr lang="da-DK" sz="1700" dirty="0" err="1"/>
              <a:t>hex</a:t>
            </a:r>
            <a:r>
              <a:rPr lang="da-DK" sz="1700" dirty="0"/>
              <a:t> karakter svarer til 4 bits (en ”</a:t>
            </a:r>
            <a:r>
              <a:rPr lang="da-DK" sz="1700" dirty="0" err="1"/>
              <a:t>nibble</a:t>
            </a:r>
            <a:r>
              <a:rPr lang="da-DK" sz="1700" dirty="0"/>
              <a:t>”)</a:t>
            </a:r>
          </a:p>
          <a:p>
            <a:pPr lvl="1"/>
            <a:r>
              <a:rPr lang="da-DK" sz="1700" dirty="0"/>
              <a:t>Så én byte = 2 </a:t>
            </a:r>
            <a:r>
              <a:rPr lang="da-DK" sz="1700" dirty="0" err="1"/>
              <a:t>hex</a:t>
            </a:r>
            <a:r>
              <a:rPr lang="da-DK" sz="1700" dirty="0"/>
              <a:t> karakterer  (f.eks. 10111110 11101111 = BE EF)</a:t>
            </a:r>
          </a:p>
          <a:p>
            <a:pPr marL="0" indent="0">
              <a:buNone/>
            </a:pPr>
            <a:r>
              <a:rPr lang="da-DK" sz="2100" dirty="0"/>
              <a:t>Tools:</a:t>
            </a:r>
          </a:p>
          <a:p>
            <a:pPr lvl="1"/>
            <a:r>
              <a:rPr lang="da-DK" sz="1700" dirty="0" err="1"/>
              <a:t>hexdump</a:t>
            </a:r>
            <a:r>
              <a:rPr lang="da-DK" sz="1700" dirty="0"/>
              <a:t> / </a:t>
            </a:r>
            <a:r>
              <a:rPr lang="da-DK" sz="1700" dirty="0" err="1"/>
              <a:t>xxd</a:t>
            </a:r>
            <a:r>
              <a:rPr lang="da-DK" sz="1700" dirty="0"/>
              <a:t>: lav et </a:t>
            </a:r>
            <a:r>
              <a:rPr lang="da-DK" sz="1700" dirty="0" err="1"/>
              <a:t>hexdump</a:t>
            </a:r>
            <a:r>
              <a:rPr lang="da-DK" sz="1700" dirty="0"/>
              <a:t> af en fil</a:t>
            </a:r>
          </a:p>
          <a:p>
            <a:pPr lvl="1"/>
            <a:r>
              <a:rPr lang="da-DK" sz="1700" dirty="0" err="1"/>
              <a:t>hexedit</a:t>
            </a:r>
            <a:r>
              <a:rPr lang="da-DK" sz="1700" dirty="0"/>
              <a:t>: CLI </a:t>
            </a:r>
            <a:r>
              <a:rPr lang="da-DK" sz="1700" dirty="0" err="1"/>
              <a:t>hex</a:t>
            </a:r>
            <a:r>
              <a:rPr lang="da-DK" sz="1700" dirty="0"/>
              <a:t> editor til at ændre </a:t>
            </a:r>
            <a:r>
              <a:rPr lang="da-DK" sz="1700" dirty="0" err="1"/>
              <a:t>hex</a:t>
            </a:r>
            <a:r>
              <a:rPr lang="da-DK" sz="1700" dirty="0"/>
              <a:t> filer</a:t>
            </a:r>
          </a:p>
          <a:p>
            <a:pPr lvl="1"/>
            <a:r>
              <a:rPr lang="da-DK" sz="1700" dirty="0"/>
              <a:t>GUI </a:t>
            </a:r>
            <a:r>
              <a:rPr lang="da-DK" sz="1700" dirty="0" err="1"/>
              <a:t>hex</a:t>
            </a:r>
            <a:r>
              <a:rPr lang="da-DK" sz="1700" dirty="0"/>
              <a:t> editors: </a:t>
            </a:r>
            <a:r>
              <a:rPr lang="da-DK" sz="1700" dirty="0" err="1"/>
              <a:t>ghex</a:t>
            </a:r>
            <a:r>
              <a:rPr lang="da-DK" sz="1700" dirty="0"/>
              <a:t> (Linux), </a:t>
            </a:r>
            <a:r>
              <a:rPr lang="da-DK" sz="1700" dirty="0" err="1"/>
              <a:t>HxD</a:t>
            </a:r>
            <a:r>
              <a:rPr lang="da-DK" sz="1700" dirty="0"/>
              <a:t> (Windows)</a:t>
            </a:r>
          </a:p>
          <a:p>
            <a:pPr lvl="1"/>
            <a:r>
              <a:rPr lang="da-DK" sz="1700" dirty="0"/>
              <a:t>Scripting </a:t>
            </a:r>
            <a:r>
              <a:rPr lang="da-DK" sz="1700" dirty="0" err="1"/>
              <a:t>language</a:t>
            </a:r>
            <a:r>
              <a:rPr lang="da-DK" sz="1700" dirty="0"/>
              <a:t>, fx Python</a:t>
            </a:r>
          </a:p>
          <a:p>
            <a:pPr lvl="1"/>
            <a:r>
              <a:rPr lang="da-DK" sz="1700" dirty="0" err="1"/>
              <a:t>CyberChef</a:t>
            </a:r>
            <a:r>
              <a:rPr lang="da-DK" sz="1700" dirty="0"/>
              <a:t>: online </a:t>
            </a:r>
            <a:r>
              <a:rPr lang="da-DK" sz="1700" dirty="0" err="1"/>
              <a:t>toolkit</a:t>
            </a:r>
            <a:endParaRPr lang="da-DK" sz="17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2370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Kredsløb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dsløb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dsløb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TM04033919[[fn=Kredsløb]]</Template>
  <TotalTime>8474</TotalTime>
  <Words>1736</Words>
  <Application>Microsoft Office PowerPoint</Application>
  <PresentationFormat>Widescreen</PresentationFormat>
  <Paragraphs>246</Paragraphs>
  <Slides>31</Slides>
  <Notes>12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31</vt:i4>
      </vt:variant>
    </vt:vector>
  </HeadingPairs>
  <TitlesOfParts>
    <vt:vector size="36" baseType="lpstr">
      <vt:lpstr>Arial</vt:lpstr>
      <vt:lpstr>Calibri</vt:lpstr>
      <vt:lpstr>Hack</vt:lpstr>
      <vt:lpstr>Tw Cen MT</vt:lpstr>
      <vt:lpstr>Kredsløb</vt:lpstr>
      <vt:lpstr>Digital forensics</vt:lpstr>
      <vt:lpstr>De Danske Cybermesterskaber</vt:lpstr>
      <vt:lpstr>forensics?</vt:lpstr>
      <vt:lpstr>forensics?</vt:lpstr>
      <vt:lpstr>Mindset</vt:lpstr>
      <vt:lpstr>Program</vt:lpstr>
      <vt:lpstr>File Analysis</vt:lpstr>
      <vt:lpstr>Encodings</vt:lpstr>
      <vt:lpstr>Hex</vt:lpstr>
      <vt:lpstr>Base64</vt:lpstr>
      <vt:lpstr>File Analysis – File Type</vt:lpstr>
      <vt:lpstr>File Analysis - Metadata</vt:lpstr>
      <vt:lpstr>File Analysis – File Format</vt:lpstr>
      <vt:lpstr>Øvelser</vt:lpstr>
      <vt:lpstr>Steganography</vt:lpstr>
      <vt:lpstr>Steganography</vt:lpstr>
      <vt:lpstr>File Carving</vt:lpstr>
      <vt:lpstr>Image Steganography</vt:lpstr>
      <vt:lpstr>Image Steganography</vt:lpstr>
      <vt:lpstr>Image Steganography</vt:lpstr>
      <vt:lpstr>Image Steganography</vt:lpstr>
      <vt:lpstr>Image Steganography</vt:lpstr>
      <vt:lpstr>Øvelser</vt:lpstr>
      <vt:lpstr>Memory Analysis</vt:lpstr>
      <vt:lpstr>Memory Analysis</vt:lpstr>
      <vt:lpstr>Memory Analysis</vt:lpstr>
      <vt:lpstr>Memory Analysis</vt:lpstr>
      <vt:lpstr>CASE: MALPDF</vt:lpstr>
      <vt:lpstr>Forensics Tips</vt:lpstr>
      <vt:lpstr>Links</vt:lpstr>
      <vt:lpstr>Spørgsmål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forensics</dc:title>
  <dc:creator>Alexander Nissen</dc:creator>
  <cp:lastModifiedBy>Alexander Køllund Nissen</cp:lastModifiedBy>
  <cp:revision>1</cp:revision>
  <dcterms:created xsi:type="dcterms:W3CDTF">2022-02-23T14:41:05Z</dcterms:created>
  <dcterms:modified xsi:type="dcterms:W3CDTF">2022-03-08T21:22:02Z</dcterms:modified>
</cp:coreProperties>
</file>