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30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2E63A6-AD70-4339-B2E7-F6DCA8B8857D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A288CF1-9365-46AF-987B-8A9B80B7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68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306"/>
            <a:ext cx="10515600" cy="1325563"/>
          </a:xfrm>
        </p:spPr>
        <p:txBody>
          <a:bodyPr/>
          <a:lstStyle/>
          <a:p>
            <a:r>
              <a:rPr lang="en-US" dirty="0" err="1" smtClean="0"/>
              <a:t>Hyödyt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Treeni</a:t>
            </a:r>
            <a:r>
              <a:rPr lang="en-US" dirty="0" smtClean="0"/>
              <a:t> </a:t>
            </a:r>
            <a:r>
              <a:rPr lang="en-US" dirty="0" err="1" smtClean="0"/>
              <a:t>ohjelma</a:t>
            </a:r>
            <a:r>
              <a:rPr lang="en-US" dirty="0" smtClean="0"/>
              <a:t> </a:t>
            </a:r>
            <a:r>
              <a:rPr lang="en-US" dirty="0" err="1" smtClean="0"/>
              <a:t>aina</a:t>
            </a:r>
            <a:r>
              <a:rPr lang="en-US" dirty="0" smtClean="0"/>
              <a:t> </a:t>
            </a:r>
            <a:r>
              <a:rPr lang="en-US" dirty="0" err="1" smtClean="0"/>
              <a:t>mukana</a:t>
            </a:r>
            <a:endParaRPr lang="en-US" dirty="0" smtClean="0"/>
          </a:p>
          <a:p>
            <a:r>
              <a:rPr lang="en-US" dirty="0" err="1" smtClean="0"/>
              <a:t>Sarjapainojen</a:t>
            </a:r>
            <a:r>
              <a:rPr lang="en-US" dirty="0" smtClean="0"/>
              <a:t> </a:t>
            </a:r>
            <a:r>
              <a:rPr lang="en-US" dirty="0" err="1" smtClean="0"/>
              <a:t>tarkistaminen</a:t>
            </a:r>
            <a:endParaRPr lang="en-US" dirty="0" smtClean="0"/>
          </a:p>
          <a:p>
            <a:r>
              <a:rPr lang="en-US" dirty="0" err="1" smtClean="0"/>
              <a:t>Treenitulosten</a:t>
            </a:r>
            <a:r>
              <a:rPr lang="en-US" dirty="0" smtClean="0"/>
              <a:t> </a:t>
            </a:r>
            <a:r>
              <a:rPr lang="en-US" dirty="0" err="1" smtClean="0"/>
              <a:t>kirjaaminen</a:t>
            </a:r>
            <a:endParaRPr lang="en-US" dirty="0" smtClean="0"/>
          </a:p>
          <a:p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ympäriinsä</a:t>
            </a:r>
            <a:r>
              <a:rPr lang="en-US" dirty="0" smtClean="0"/>
              <a:t> </a:t>
            </a:r>
            <a:r>
              <a:rPr lang="en-US" dirty="0" err="1" smtClean="0"/>
              <a:t>lojuvia</a:t>
            </a:r>
            <a:r>
              <a:rPr lang="en-US" dirty="0" smtClean="0"/>
              <a:t> </a:t>
            </a:r>
            <a:r>
              <a:rPr lang="en-US" dirty="0" err="1" smtClean="0"/>
              <a:t>papereita</a:t>
            </a:r>
            <a:endParaRPr lang="en-US" dirty="0" smtClean="0"/>
          </a:p>
          <a:p>
            <a:r>
              <a:rPr lang="en-US" dirty="0" err="1" smtClean="0"/>
              <a:t>Helppo</a:t>
            </a:r>
            <a:r>
              <a:rPr lang="en-US" dirty="0" smtClean="0"/>
              <a:t> </a:t>
            </a:r>
            <a:r>
              <a:rPr lang="en-US" dirty="0" err="1" smtClean="0"/>
              <a:t>tulosseuranta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Toteutus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3 MVC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Palvelimena</a:t>
            </a:r>
            <a:r>
              <a:rPr lang="en-US" dirty="0" smtClean="0"/>
              <a:t> Apache 2</a:t>
            </a:r>
          </a:p>
          <a:p>
            <a:r>
              <a:rPr lang="en-US" dirty="0" err="1" smtClean="0"/>
              <a:t>Versionhallinta</a:t>
            </a:r>
            <a:r>
              <a:rPr lang="en-US" dirty="0" smtClean="0"/>
              <a:t> </a:t>
            </a:r>
            <a:r>
              <a:rPr lang="en-US" dirty="0" err="1" smtClean="0"/>
              <a:t>githubilla</a:t>
            </a:r>
            <a:r>
              <a:rPr lang="en-US" dirty="0" smtClean="0"/>
              <a:t> </a:t>
            </a:r>
            <a:r>
              <a:rPr lang="en-US" dirty="0" err="1" smtClean="0"/>
              <a:t>yhteensopivaksi</a:t>
            </a:r>
            <a:r>
              <a:rPr lang="en-US" dirty="0" smtClean="0"/>
              <a:t> (windows/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Multiplatform </a:t>
            </a:r>
            <a:r>
              <a:rPr lang="en-US" dirty="0" err="1" smtClean="0"/>
              <a:t>testaus</a:t>
            </a:r>
            <a:r>
              <a:rPr lang="en-US" dirty="0" smtClean="0"/>
              <a:t> (windows/</a:t>
            </a:r>
            <a:r>
              <a:rPr lang="en-US" dirty="0" err="1" smtClean="0"/>
              <a:t>linux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Käyttötarkoituksia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Käyttäjänä tahtoisin nähdä treenitulosteni ajankohdat, jotta näkisin onko tulokseni parantuneet.</a:t>
            </a:r>
          </a:p>
          <a:p>
            <a:r>
              <a:rPr lang="fi-FI" dirty="0" smtClean="0"/>
              <a:t>Personal </a:t>
            </a:r>
            <a:r>
              <a:rPr lang="fi-FI" dirty="0"/>
              <a:t>trainerina haluan </a:t>
            </a:r>
            <a:r>
              <a:rPr lang="fi-FI" dirty="0" smtClean="0"/>
              <a:t>asiakkaitteni treeni </a:t>
            </a:r>
            <a:r>
              <a:rPr lang="fi-FI" dirty="0"/>
              <a:t>ohjelmien pysyvän tallessa.</a:t>
            </a:r>
          </a:p>
          <a:p>
            <a:r>
              <a:rPr lang="fi-FI" dirty="0" smtClean="0"/>
              <a:t>Käyttäjänä </a:t>
            </a:r>
            <a:r>
              <a:rPr lang="fi-FI" dirty="0"/>
              <a:t>haluasin tallentaa paperilliset treeniohjelmani nettiin, jotta voin tarkistaa treeniohjelmani treenin aikana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50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Käsitemalli</a:t>
            </a:r>
            <a:r>
              <a:rPr lang="en-US" dirty="0" smtClean="0"/>
              <a:t> </a:t>
            </a:r>
            <a:r>
              <a:rPr lang="en-US" dirty="0" err="1" smtClean="0"/>
              <a:t>tietokannasta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27" y="1895975"/>
            <a:ext cx="3372321" cy="4210638"/>
          </a:xfrm>
        </p:spPr>
      </p:pic>
    </p:spTree>
    <p:extLst>
      <p:ext uri="{BB962C8B-B14F-4D97-AF65-F5344CB8AC3E}">
        <p14:creationId xmlns:p14="http://schemas.microsoft.com/office/powerpoint/2010/main" val="2113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MVC-</a:t>
            </a:r>
            <a:r>
              <a:rPr lang="en-US" dirty="0" err="1" smtClean="0"/>
              <a:t>Luokkakaavio</a:t>
            </a:r>
            <a:r>
              <a:rPr lang="en-US" dirty="0" smtClean="0"/>
              <a:t>-</a:t>
            </a:r>
            <a:r>
              <a:rPr lang="en-US" dirty="0" err="1" smtClean="0"/>
              <a:t>käyttäjä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599" y="2010291"/>
            <a:ext cx="5201376" cy="3982006"/>
          </a:xfrm>
        </p:spPr>
      </p:pic>
    </p:spTree>
    <p:extLst>
      <p:ext uri="{BB962C8B-B14F-4D97-AF65-F5344CB8AC3E}">
        <p14:creationId xmlns:p14="http://schemas.microsoft.com/office/powerpoint/2010/main" val="18015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3 </a:t>
            </a:r>
            <a:r>
              <a:rPr lang="en-US" dirty="0" err="1" smtClean="0"/>
              <a:t>MVC:n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57" y="1934080"/>
            <a:ext cx="5268060" cy="4134427"/>
          </a:xfrm>
        </p:spPr>
      </p:pic>
    </p:spTree>
    <p:extLst>
      <p:ext uri="{BB962C8B-B14F-4D97-AF65-F5344CB8AC3E}">
        <p14:creationId xmlns:p14="http://schemas.microsoft.com/office/powerpoint/2010/main" val="5690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Treenin</a:t>
            </a:r>
            <a:r>
              <a:rPr lang="en-US" dirty="0" smtClean="0"/>
              <a:t> </a:t>
            </a:r>
            <a:r>
              <a:rPr lang="en-US" dirty="0" err="1" smtClean="0"/>
              <a:t>luominen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82" y="2524713"/>
            <a:ext cx="6697010" cy="2953162"/>
          </a:xfrm>
        </p:spPr>
      </p:pic>
    </p:spTree>
    <p:extLst>
      <p:ext uri="{BB962C8B-B14F-4D97-AF65-F5344CB8AC3E}">
        <p14:creationId xmlns:p14="http://schemas.microsoft.com/office/powerpoint/2010/main" val="367560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Ohjelman</a:t>
            </a:r>
            <a:r>
              <a:rPr lang="en-US" dirty="0" smtClean="0"/>
              <a:t> </a:t>
            </a:r>
            <a:r>
              <a:rPr lang="en-US" dirty="0" err="1" smtClean="0"/>
              <a:t>toiminta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20" y="1934080"/>
            <a:ext cx="6344535" cy="4134427"/>
          </a:xfrm>
        </p:spPr>
      </p:pic>
    </p:spTree>
    <p:extLst>
      <p:ext uri="{BB962C8B-B14F-4D97-AF65-F5344CB8AC3E}">
        <p14:creationId xmlns:p14="http://schemas.microsoft.com/office/powerpoint/2010/main" val="32600493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119</TotalTime>
  <Words>81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Hyödyt</vt:lpstr>
      <vt:lpstr>Toteutus</vt:lpstr>
      <vt:lpstr>Käyttötarkoituksia</vt:lpstr>
      <vt:lpstr>Käsitemalli tietokannasta</vt:lpstr>
      <vt:lpstr>MVC-Luokkakaavio-käyttäjä</vt:lpstr>
      <vt:lpstr>CakePHP 3 MVC:n toiminta</vt:lpstr>
      <vt:lpstr>Treenin luominen</vt:lpstr>
      <vt:lpstr>Ohjelman toiminta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 Nissinen</dc:creator>
  <cp:lastModifiedBy>Olli Nissinen</cp:lastModifiedBy>
  <cp:revision>12</cp:revision>
  <dcterms:created xsi:type="dcterms:W3CDTF">2016-04-20T13:01:31Z</dcterms:created>
  <dcterms:modified xsi:type="dcterms:W3CDTF">2016-04-20T15:01:20Z</dcterms:modified>
</cp:coreProperties>
</file>