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2"/>
  </p:notesMasterIdLst>
  <p:sldIdLst>
    <p:sldId id="256" r:id="rId3"/>
    <p:sldId id="258" r:id="rId4"/>
    <p:sldId id="291" r:id="rId5"/>
    <p:sldId id="296" r:id="rId6"/>
    <p:sldId id="292" r:id="rId7"/>
    <p:sldId id="294" r:id="rId8"/>
    <p:sldId id="293" r:id="rId9"/>
    <p:sldId id="295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Light" panose="020B0604020202020204" charset="0"/>
      <p:regular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8830A-3ED2-4D1C-AC4F-D4C51BAEB10A}" v="86" dt="2020-10-07T12:06:32.683"/>
    <p1510:client id="{4F3C4BFD-4AA5-442E-BCEA-2D3EC3E1F98A}" v="134" dt="2020-12-02T09:26:07.967"/>
    <p1510:client id="{5DC575B1-6959-46F5-A3D1-7119F66B0A25}" v="150" dt="2020-10-06T16:35:38.554"/>
    <p1510:client id="{6651761F-A655-4089-B35D-44E3EF47758C}" v="20" dt="2020-10-06T10:41:08.603"/>
    <p1510:client id="{8A91AA4B-DE2A-4AB5-97F3-03966134A68E}" v="33" dt="2020-10-16T15:11:49.131"/>
    <p1510:client id="{90B1815F-094B-4C2F-84C8-3F10D48350DC}" v="64" dt="2020-10-23T14:04:57.190"/>
    <p1510:client id="{96AFD191-01E1-43E5-ACE2-D9413F65382C}" v="2" dt="2020-10-07T14:57:06.958"/>
    <p1510:client id="{AB2CA8D0-E02B-42A5-A666-9FDC3CB280F5}" v="28" dt="2020-10-22T13:18:19.396"/>
    <p1510:client id="{CC20EE49-4C0A-416F-8A25-C4E84F47B5A7}" v="9" dt="2020-10-09T15:31:3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jer Laouani" userId="e90368be70583621" providerId="Windows Live" clId="Web-{3258830A-3ED2-4D1C-AC4F-D4C51BAEB10A}"/>
    <pc:docChg chg="addSld delSld modSld">
      <pc:chgData name="Hejer Laouani" userId="e90368be70583621" providerId="Windows Live" clId="Web-{3258830A-3ED2-4D1C-AC4F-D4C51BAEB10A}" dt="2020-10-07T12:06:32.683" v="82" actId="20577"/>
      <pc:docMkLst>
        <pc:docMk/>
      </pc:docMkLst>
      <pc:sldChg chg="modSp">
        <pc:chgData name="Hejer Laouani" userId="e90368be70583621" providerId="Windows Live" clId="Web-{3258830A-3ED2-4D1C-AC4F-D4C51BAEB10A}" dt="2020-10-07T11:49:08.459" v="8" actId="20577"/>
        <pc:sldMkLst>
          <pc:docMk/>
          <pc:sldMk cId="0" sldId="256"/>
        </pc:sldMkLst>
        <pc:spChg chg="mod">
          <ac:chgData name="Hejer Laouani" userId="e90368be70583621" providerId="Windows Live" clId="Web-{3258830A-3ED2-4D1C-AC4F-D4C51BAEB10A}" dt="2020-10-07T11:49:08.459" v="8" actId="20577"/>
          <ac:spMkLst>
            <pc:docMk/>
            <pc:sldMk cId="0" sldId="256"/>
            <ac:spMk id="143" creationId="{00000000-0000-0000-0000-000000000000}"/>
          </ac:spMkLst>
        </pc:spChg>
      </pc:sldChg>
      <pc:sldChg chg="modSp">
        <pc:chgData name="Hejer Laouani" userId="e90368be70583621" providerId="Windows Live" clId="Web-{3258830A-3ED2-4D1C-AC4F-D4C51BAEB10A}" dt="2020-10-07T11:49:02.959" v="7" actId="20577"/>
        <pc:sldMkLst>
          <pc:docMk/>
          <pc:sldMk cId="0" sldId="258"/>
        </pc:sldMkLst>
        <pc:spChg chg="mod">
          <ac:chgData name="Hejer Laouani" userId="e90368be70583621" providerId="Windows Live" clId="Web-{3258830A-3ED2-4D1C-AC4F-D4C51BAEB10A}" dt="2020-10-07T11:49:02.959" v="7" actId="20577"/>
          <ac:spMkLst>
            <pc:docMk/>
            <pc:sldMk cId="0" sldId="258"/>
            <ac:spMk id="163" creationId="{00000000-0000-0000-0000-000000000000}"/>
          </ac:spMkLst>
        </pc:spChg>
      </pc:sldChg>
      <pc:sldChg chg="modSp">
        <pc:chgData name="Hejer Laouani" userId="e90368be70583621" providerId="Windows Live" clId="Web-{3258830A-3ED2-4D1C-AC4F-D4C51BAEB10A}" dt="2020-10-07T11:54:19.883" v="46" actId="20577"/>
        <pc:sldMkLst>
          <pc:docMk/>
          <pc:sldMk cId="0" sldId="269"/>
        </pc:sldMkLst>
        <pc:spChg chg="mod">
          <ac:chgData name="Hejer Laouani" userId="e90368be70583621" providerId="Windows Live" clId="Web-{3258830A-3ED2-4D1C-AC4F-D4C51BAEB10A}" dt="2020-10-07T11:54:19.883" v="46" actId="20577"/>
          <ac:spMkLst>
            <pc:docMk/>
            <pc:sldMk cId="0" sldId="269"/>
            <ac:spMk id="267" creationId="{00000000-0000-0000-0000-000000000000}"/>
          </ac:spMkLst>
        </pc:spChg>
      </pc:sldChg>
      <pc:sldChg chg="modSp">
        <pc:chgData name="Hejer Laouani" userId="e90368be70583621" providerId="Windows Live" clId="Web-{3258830A-3ED2-4D1C-AC4F-D4C51BAEB10A}" dt="2020-10-07T12:06:32.683" v="82" actId="20577"/>
        <pc:sldMkLst>
          <pc:docMk/>
          <pc:sldMk cId="0" sldId="278"/>
        </pc:sldMkLst>
        <pc:spChg chg="mod">
          <ac:chgData name="Hejer Laouani" userId="e90368be70583621" providerId="Windows Live" clId="Web-{3258830A-3ED2-4D1C-AC4F-D4C51BAEB10A}" dt="2020-10-07T11:57:12.790" v="76" actId="20577"/>
          <ac:spMkLst>
            <pc:docMk/>
            <pc:sldMk cId="0" sldId="278"/>
            <ac:spMk id="400" creationId="{00000000-0000-0000-0000-000000000000}"/>
          </ac:spMkLst>
        </pc:spChg>
        <pc:spChg chg="mod">
          <ac:chgData name="Hejer Laouani" userId="e90368be70583621" providerId="Windows Live" clId="Web-{3258830A-3ED2-4D1C-AC4F-D4C51BAEB10A}" dt="2020-10-07T12:06:32.683" v="82" actId="20577"/>
          <ac:spMkLst>
            <pc:docMk/>
            <pc:sldMk cId="0" sldId="278"/>
            <ac:spMk id="401" creationId="{00000000-0000-0000-0000-000000000000}"/>
          </ac:spMkLst>
        </pc:spChg>
      </pc:sldChg>
      <pc:sldChg chg="modSp">
        <pc:chgData name="Hejer Laouani" userId="e90368be70583621" providerId="Windows Live" clId="Web-{3258830A-3ED2-4D1C-AC4F-D4C51BAEB10A}" dt="2020-10-07T11:54:04.164" v="43" actId="14100"/>
        <pc:sldMkLst>
          <pc:docMk/>
          <pc:sldMk cId="2598966420" sldId="289"/>
        </pc:sldMkLst>
        <pc:spChg chg="mod">
          <ac:chgData name="Hejer Laouani" userId="e90368be70583621" providerId="Windows Live" clId="Web-{3258830A-3ED2-4D1C-AC4F-D4C51BAEB10A}" dt="2020-10-07T11:54:04.164" v="43" actId="14100"/>
          <ac:spMkLst>
            <pc:docMk/>
            <pc:sldMk cId="2598966420" sldId="289"/>
            <ac:spMk id="163" creationId="{00000000-0000-0000-0000-000000000000}"/>
          </ac:spMkLst>
        </pc:spChg>
      </pc:sldChg>
      <pc:sldChg chg="addSp delSp modSp">
        <pc:chgData name="Hejer Laouani" userId="e90368be70583621" providerId="Windows Live" clId="Web-{3258830A-3ED2-4D1C-AC4F-D4C51BAEB10A}" dt="2020-10-07T11:53:34.992" v="40" actId="20577"/>
        <pc:sldMkLst>
          <pc:docMk/>
          <pc:sldMk cId="2542949720" sldId="290"/>
        </pc:sldMkLst>
        <pc:spChg chg="add mod">
          <ac:chgData name="Hejer Laouani" userId="e90368be70583621" providerId="Windows Live" clId="Web-{3258830A-3ED2-4D1C-AC4F-D4C51BAEB10A}" dt="2020-10-07T11:52:57.538" v="35" actId="20577"/>
          <ac:spMkLst>
            <pc:docMk/>
            <pc:sldMk cId="2542949720" sldId="290"/>
            <ac:spMk id="2" creationId="{627BFFE4-D7D0-4282-A339-21E47B275B2D}"/>
          </ac:spMkLst>
        </pc:spChg>
        <pc:spChg chg="del">
          <ac:chgData name="Hejer Laouani" userId="e90368be70583621" providerId="Windows Live" clId="Web-{3258830A-3ED2-4D1C-AC4F-D4C51BAEB10A}" dt="2020-10-07T11:52:38.038" v="25"/>
          <ac:spMkLst>
            <pc:docMk/>
            <pc:sldMk cId="2542949720" sldId="290"/>
            <ac:spMk id="266" creationId="{00000000-0000-0000-0000-000000000000}"/>
          </ac:spMkLst>
        </pc:spChg>
        <pc:spChg chg="mod">
          <ac:chgData name="Hejer Laouani" userId="e90368be70583621" providerId="Windows Live" clId="Web-{3258830A-3ED2-4D1C-AC4F-D4C51BAEB10A}" dt="2020-10-07T11:53:34.992" v="40" actId="20577"/>
          <ac:spMkLst>
            <pc:docMk/>
            <pc:sldMk cId="2542949720" sldId="290"/>
            <ac:spMk id="267" creationId="{00000000-0000-0000-0000-000000000000}"/>
          </ac:spMkLst>
        </pc:spChg>
        <pc:cxnChg chg="add mod">
          <ac:chgData name="Hejer Laouani" userId="e90368be70583621" providerId="Windows Live" clId="Web-{3258830A-3ED2-4D1C-AC4F-D4C51BAEB10A}" dt="2020-10-07T11:53:23.695" v="38" actId="14100"/>
          <ac:cxnSpMkLst>
            <pc:docMk/>
            <pc:sldMk cId="2542949720" sldId="290"/>
            <ac:cxnSpMk id="3" creationId="{CFFD3086-FA40-4757-8C4A-8ECDA9D33014}"/>
          </ac:cxnSpMkLst>
        </pc:cxnChg>
        <pc:cxnChg chg="del">
          <ac:chgData name="Hejer Laouani" userId="e90368be70583621" providerId="Windows Live" clId="Web-{3258830A-3ED2-4D1C-AC4F-D4C51BAEB10A}" dt="2020-10-07T11:52:39.367" v="26"/>
          <ac:cxnSpMkLst>
            <pc:docMk/>
            <pc:sldMk cId="2542949720" sldId="290"/>
            <ac:cxnSpMk id="5" creationId="{00000000-0000-0000-0000-000000000000}"/>
          </ac:cxnSpMkLst>
        </pc:cxnChg>
      </pc:sldChg>
      <pc:sldChg chg="del">
        <pc:chgData name="Hejer Laouani" userId="e90368be70583621" providerId="Windows Live" clId="Web-{3258830A-3ED2-4D1C-AC4F-D4C51BAEB10A}" dt="2020-10-07T11:54:36.070" v="47"/>
        <pc:sldMkLst>
          <pc:docMk/>
          <pc:sldMk cId="1601070610" sldId="292"/>
        </pc:sldMkLst>
      </pc:sldChg>
      <pc:sldChg chg="del">
        <pc:chgData name="Hejer Laouani" userId="e90368be70583621" providerId="Windows Live" clId="Web-{3258830A-3ED2-4D1C-AC4F-D4C51BAEB10A}" dt="2020-10-07T11:54:40.289" v="48"/>
        <pc:sldMkLst>
          <pc:docMk/>
          <pc:sldMk cId="3364770676" sldId="293"/>
        </pc:sldMkLst>
      </pc:sldChg>
      <pc:sldChg chg="addSp delSp modSp new">
        <pc:chgData name="Hejer Laouani" userId="e90368be70583621" providerId="Windows Live" clId="Web-{3258830A-3ED2-4D1C-AC4F-D4C51BAEB10A}" dt="2020-10-07T11:48:23.803" v="5" actId="14100"/>
        <pc:sldMkLst>
          <pc:docMk/>
          <pc:sldMk cId="1042330680" sldId="294"/>
        </pc:sldMkLst>
        <pc:spChg chg="del">
          <ac:chgData name="Hejer Laouani" userId="e90368be70583621" providerId="Windows Live" clId="Web-{3258830A-3ED2-4D1C-AC4F-D4C51BAEB10A}" dt="2020-10-07T11:48:08.287" v="1"/>
          <ac:spMkLst>
            <pc:docMk/>
            <pc:sldMk cId="1042330680" sldId="294"/>
            <ac:spMk id="2" creationId="{F4D25EBB-0181-4EE5-B5EC-CD0F88FBBEDB}"/>
          </ac:spMkLst>
        </pc:spChg>
        <pc:spChg chg="del">
          <ac:chgData name="Hejer Laouani" userId="e90368be70583621" providerId="Windows Live" clId="Web-{3258830A-3ED2-4D1C-AC4F-D4C51BAEB10A}" dt="2020-10-07T11:48:09.803" v="2"/>
          <ac:spMkLst>
            <pc:docMk/>
            <pc:sldMk cId="1042330680" sldId="294"/>
            <ac:spMk id="3" creationId="{F9AEAD5E-9074-48AA-A036-2C66D9EB7DD6}"/>
          </ac:spMkLst>
        </pc:spChg>
        <pc:picChg chg="add mod">
          <ac:chgData name="Hejer Laouani" userId="e90368be70583621" providerId="Windows Live" clId="Web-{3258830A-3ED2-4D1C-AC4F-D4C51BAEB10A}" dt="2020-10-07T11:48:23.803" v="5" actId="14100"/>
          <ac:picMkLst>
            <pc:docMk/>
            <pc:sldMk cId="1042330680" sldId="294"/>
            <ac:picMk id="4" creationId="{5E124C0B-9199-4A09-963B-FE4FAA09B007}"/>
          </ac:picMkLst>
        </pc:picChg>
      </pc:sldChg>
    </pc:docChg>
  </pc:docChgLst>
  <pc:docChgLst>
    <pc:chgData name="Hejer Laouani" userId="e90368be70583621" providerId="Windows Live" clId="Web-{CC20EE49-4C0A-416F-8A25-C4E84F47B5A7}"/>
    <pc:docChg chg="addSld delSld modSld">
      <pc:chgData name="Hejer Laouani" userId="e90368be70583621" providerId="Windows Live" clId="Web-{CC20EE49-4C0A-416F-8A25-C4E84F47B5A7}" dt="2020-10-09T15:31:30.247" v="8" actId="20577"/>
      <pc:docMkLst>
        <pc:docMk/>
      </pc:docMkLst>
      <pc:sldChg chg="modSp add replId">
        <pc:chgData name="Hejer Laouani" userId="e90368be70583621" providerId="Windows Live" clId="Web-{CC20EE49-4C0A-416F-8A25-C4E84F47B5A7}" dt="2020-10-09T15:31:30.247" v="8" actId="20577"/>
        <pc:sldMkLst>
          <pc:docMk/>
          <pc:sldMk cId="861044386" sldId="290"/>
        </pc:sldMkLst>
        <pc:spChg chg="mod">
          <ac:chgData name="Hejer Laouani" userId="e90368be70583621" providerId="Windows Live" clId="Web-{CC20EE49-4C0A-416F-8A25-C4E84F47B5A7}" dt="2020-10-09T15:31:30.247" v="8" actId="20577"/>
          <ac:spMkLst>
            <pc:docMk/>
            <pc:sldMk cId="861044386" sldId="290"/>
            <ac:spMk id="163" creationId="{00000000-0000-0000-0000-000000000000}"/>
          </ac:spMkLst>
        </pc:spChg>
      </pc:sldChg>
      <pc:sldChg chg="del">
        <pc:chgData name="Hejer Laouani" userId="e90368be70583621" providerId="Windows Live" clId="Web-{CC20EE49-4C0A-416F-8A25-C4E84F47B5A7}" dt="2020-10-09T13:30:08.979" v="1"/>
        <pc:sldMkLst>
          <pc:docMk/>
          <pc:sldMk cId="2542949720" sldId="290"/>
        </pc:sldMkLst>
      </pc:sldChg>
      <pc:sldChg chg="del">
        <pc:chgData name="Hejer Laouani" userId="e90368be70583621" providerId="Windows Live" clId="Web-{CC20EE49-4C0A-416F-8A25-C4E84F47B5A7}" dt="2020-10-09T12:04:49.057" v="0"/>
        <pc:sldMkLst>
          <pc:docMk/>
          <pc:sldMk cId="1042330680" sldId="294"/>
        </pc:sldMkLst>
      </pc:sldChg>
    </pc:docChg>
  </pc:docChgLst>
  <pc:docChgLst>
    <pc:chgData name="Hejer Laouani" userId="e90368be70583621" providerId="Windows Live" clId="Web-{96AFD191-01E1-43E5-ACE2-D9413F65382C}"/>
    <pc:docChg chg="modSld">
      <pc:chgData name="Hejer Laouani" userId="e90368be70583621" providerId="Windows Live" clId="Web-{96AFD191-01E1-43E5-ACE2-D9413F65382C}" dt="2020-10-07T14:57:06.958" v="1" actId="20577"/>
      <pc:docMkLst>
        <pc:docMk/>
      </pc:docMkLst>
      <pc:sldChg chg="modSp">
        <pc:chgData name="Hejer Laouani" userId="e90368be70583621" providerId="Windows Live" clId="Web-{96AFD191-01E1-43E5-ACE2-D9413F65382C}" dt="2020-10-07T14:57:06.958" v="1" actId="20577"/>
        <pc:sldMkLst>
          <pc:docMk/>
          <pc:sldMk cId="0" sldId="269"/>
        </pc:sldMkLst>
        <pc:spChg chg="mod">
          <ac:chgData name="Hejer Laouani" userId="e90368be70583621" providerId="Windows Live" clId="Web-{96AFD191-01E1-43E5-ACE2-D9413F65382C}" dt="2020-10-07T14:57:06.958" v="1" actId="20577"/>
          <ac:spMkLst>
            <pc:docMk/>
            <pc:sldMk cId="0" sldId="269"/>
            <ac:spMk id="267" creationId="{00000000-0000-0000-0000-000000000000}"/>
          </ac:spMkLst>
        </pc:spChg>
      </pc:sldChg>
    </pc:docChg>
  </pc:docChgLst>
  <pc:docChgLst>
    <pc:chgData name="Hejer Laouani" userId="e90368be70583621" providerId="Windows Live" clId="Web-{8A91AA4B-DE2A-4AB5-97F3-03966134A68E}"/>
    <pc:docChg chg="addSld delSld modSld sldOrd">
      <pc:chgData name="Hejer Laouani" userId="e90368be70583621" providerId="Windows Live" clId="Web-{8A91AA4B-DE2A-4AB5-97F3-03966134A68E}" dt="2020-10-16T15:11:49.131" v="32"/>
      <pc:docMkLst>
        <pc:docMk/>
      </pc:docMkLst>
      <pc:sldChg chg="modSp">
        <pc:chgData name="Hejer Laouani" userId="e90368be70583621" providerId="Windows Live" clId="Web-{8A91AA4B-DE2A-4AB5-97F3-03966134A68E}" dt="2020-10-16T15:11:05.942" v="31" actId="20577"/>
        <pc:sldMkLst>
          <pc:docMk/>
          <pc:sldMk cId="0" sldId="269"/>
        </pc:sldMkLst>
        <pc:spChg chg="mod">
          <ac:chgData name="Hejer Laouani" userId="e90368be70583621" providerId="Windows Live" clId="Web-{8A91AA4B-DE2A-4AB5-97F3-03966134A68E}" dt="2020-10-16T15:11:05.942" v="31" actId="20577"/>
          <ac:spMkLst>
            <pc:docMk/>
            <pc:sldMk cId="0" sldId="269"/>
            <ac:spMk id="267" creationId="{00000000-0000-0000-0000-000000000000}"/>
          </ac:spMkLst>
        </pc:spChg>
      </pc:sldChg>
      <pc:sldChg chg="del">
        <pc:chgData name="Hejer Laouani" userId="e90368be70583621" providerId="Windows Live" clId="Web-{8A91AA4B-DE2A-4AB5-97F3-03966134A68E}" dt="2020-10-16T15:11:49.131" v="32"/>
        <pc:sldMkLst>
          <pc:docMk/>
          <pc:sldMk cId="0" sldId="278"/>
        </pc:sldMkLst>
      </pc:sldChg>
      <pc:sldChg chg="modSp add ord replId">
        <pc:chgData name="Hejer Laouani" userId="e90368be70583621" providerId="Windows Live" clId="Web-{8A91AA4B-DE2A-4AB5-97F3-03966134A68E}" dt="2020-10-16T13:34:47.952" v="5" actId="20577"/>
        <pc:sldMkLst>
          <pc:docMk/>
          <pc:sldMk cId="2078536580" sldId="291"/>
        </pc:sldMkLst>
        <pc:spChg chg="mod">
          <ac:chgData name="Hejer Laouani" userId="e90368be70583621" providerId="Windows Live" clId="Web-{8A91AA4B-DE2A-4AB5-97F3-03966134A68E}" dt="2020-10-16T13:34:47.952" v="5" actId="20577"/>
          <ac:spMkLst>
            <pc:docMk/>
            <pc:sldMk cId="2078536580" sldId="291"/>
            <ac:spMk id="163" creationId="{00000000-0000-0000-0000-000000000000}"/>
          </ac:spMkLst>
        </pc:spChg>
      </pc:sldChg>
      <pc:sldChg chg="modSp add replId">
        <pc:chgData name="Hejer Laouani" userId="e90368be70583621" providerId="Windows Live" clId="Web-{8A91AA4B-DE2A-4AB5-97F3-03966134A68E}" dt="2020-10-16T13:35:11.562" v="15" actId="20577"/>
        <pc:sldMkLst>
          <pc:docMk/>
          <pc:sldMk cId="1825741892" sldId="292"/>
        </pc:sldMkLst>
        <pc:spChg chg="mod">
          <ac:chgData name="Hejer Laouani" userId="e90368be70583621" providerId="Windows Live" clId="Web-{8A91AA4B-DE2A-4AB5-97F3-03966134A68E}" dt="2020-10-16T13:35:11.562" v="15" actId="20577"/>
          <ac:spMkLst>
            <pc:docMk/>
            <pc:sldMk cId="1825741892" sldId="292"/>
            <ac:spMk id="163" creationId="{00000000-0000-0000-0000-000000000000}"/>
          </ac:spMkLst>
        </pc:spChg>
      </pc:sldChg>
      <pc:sldChg chg="modSp add replId">
        <pc:chgData name="Hejer Laouani" userId="e90368be70583621" providerId="Windows Live" clId="Web-{8A91AA4B-DE2A-4AB5-97F3-03966134A68E}" dt="2020-10-16T13:35:29.686" v="23" actId="20577"/>
        <pc:sldMkLst>
          <pc:docMk/>
          <pc:sldMk cId="1325020097" sldId="293"/>
        </pc:sldMkLst>
        <pc:spChg chg="mod">
          <ac:chgData name="Hejer Laouani" userId="e90368be70583621" providerId="Windows Live" clId="Web-{8A91AA4B-DE2A-4AB5-97F3-03966134A68E}" dt="2020-10-16T13:35:29.686" v="23" actId="20577"/>
          <ac:spMkLst>
            <pc:docMk/>
            <pc:sldMk cId="1325020097" sldId="293"/>
            <ac:spMk id="163" creationId="{00000000-0000-0000-0000-000000000000}"/>
          </ac:spMkLst>
        </pc:spChg>
      </pc:sldChg>
    </pc:docChg>
  </pc:docChgLst>
  <pc:docChgLst>
    <pc:chgData name="Hejer Laouani" userId="e90368be70583621" providerId="Windows Live" clId="Web-{6651761F-A655-4089-B35D-44E3EF47758C}"/>
    <pc:docChg chg="modSld">
      <pc:chgData name="Hejer Laouani" userId="e90368be70583621" providerId="Windows Live" clId="Web-{6651761F-A655-4089-B35D-44E3EF47758C}" dt="2020-10-06T10:41:08.603" v="17" actId="20577"/>
      <pc:docMkLst>
        <pc:docMk/>
      </pc:docMkLst>
      <pc:sldChg chg="modSp">
        <pc:chgData name="Hejer Laouani" userId="e90368be70583621" providerId="Windows Live" clId="Web-{6651761F-A655-4089-B35D-44E3EF47758C}" dt="2020-10-06T10:40:37.337" v="9" actId="20577"/>
        <pc:sldMkLst>
          <pc:docMk/>
          <pc:sldMk cId="0" sldId="256"/>
        </pc:sldMkLst>
        <pc:spChg chg="mod">
          <ac:chgData name="Hejer Laouani" userId="e90368be70583621" providerId="Windows Live" clId="Web-{6651761F-A655-4089-B35D-44E3EF47758C}" dt="2020-10-06T10:40:16.961" v="4" actId="20577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Hejer Laouani" userId="e90368be70583621" providerId="Windows Live" clId="Web-{6651761F-A655-4089-B35D-44E3EF47758C}" dt="2020-10-06T10:40:37.337" v="9" actId="20577"/>
          <ac:spMkLst>
            <pc:docMk/>
            <pc:sldMk cId="0" sldId="256"/>
            <ac:spMk id="144" creationId="{00000000-0000-0000-0000-000000000000}"/>
          </ac:spMkLst>
        </pc:spChg>
      </pc:sldChg>
      <pc:sldChg chg="addSp delSp modSp">
        <pc:chgData name="Hejer Laouani" userId="e90368be70583621" providerId="Windows Live" clId="Web-{6651761F-A655-4089-B35D-44E3EF47758C}" dt="2020-10-06T10:41:08.603" v="17" actId="20577"/>
        <pc:sldMkLst>
          <pc:docMk/>
          <pc:sldMk cId="0" sldId="269"/>
        </pc:sldMkLst>
        <pc:spChg chg="add mod">
          <ac:chgData name="Hejer Laouani" userId="e90368be70583621" providerId="Windows Live" clId="Web-{6651761F-A655-4089-B35D-44E3EF47758C}" dt="2020-10-06T10:41:08.603" v="17" actId="20577"/>
          <ac:spMkLst>
            <pc:docMk/>
            <pc:sldMk cId="0" sldId="269"/>
            <ac:spMk id="2" creationId="{874E2649-C7C8-4D7D-8F3F-F9EECF0EDDB3}"/>
          </ac:spMkLst>
        </pc:spChg>
        <pc:spChg chg="del">
          <ac:chgData name="Hejer Laouani" userId="e90368be70583621" providerId="Windows Live" clId="Web-{6651761F-A655-4089-B35D-44E3EF47758C}" dt="2020-10-06T10:40:59.228" v="12"/>
          <ac:spMkLst>
            <pc:docMk/>
            <pc:sldMk cId="0" sldId="269"/>
            <ac:spMk id="7" creationId="{00000000-0000-0000-0000-000000000000}"/>
          </ac:spMkLst>
        </pc:spChg>
      </pc:sldChg>
      <pc:sldChg chg="addSp delSp">
        <pc:chgData name="Hejer Laouani" userId="e90368be70583621" providerId="Windows Live" clId="Web-{6651761F-A655-4089-B35D-44E3EF47758C}" dt="2020-10-06T10:40:49.540" v="11"/>
        <pc:sldMkLst>
          <pc:docMk/>
          <pc:sldMk cId="0" sldId="278"/>
        </pc:sldMkLst>
        <pc:spChg chg="add">
          <ac:chgData name="Hejer Laouani" userId="e90368be70583621" providerId="Windows Live" clId="Web-{6651761F-A655-4089-B35D-44E3EF47758C}" dt="2020-10-06T10:40:49.540" v="11"/>
          <ac:spMkLst>
            <pc:docMk/>
            <pc:sldMk cId="0" sldId="278"/>
            <ac:spMk id="2" creationId="{99120D80-9796-4253-B4F7-B8217E2C373F}"/>
          </ac:spMkLst>
        </pc:spChg>
        <pc:spChg chg="del">
          <ac:chgData name="Hejer Laouani" userId="e90368be70583621" providerId="Windows Live" clId="Web-{6651761F-A655-4089-B35D-44E3EF47758C}" dt="2020-10-06T10:40:48.165" v="10"/>
          <ac:spMkLst>
            <pc:docMk/>
            <pc:sldMk cId="0" sldId="278"/>
            <ac:spMk id="4" creationId="{00000000-0000-0000-0000-000000000000}"/>
          </ac:spMkLst>
        </pc:spChg>
      </pc:sldChg>
    </pc:docChg>
  </pc:docChgLst>
  <pc:docChgLst>
    <pc:chgData name="Hejer Laouani" userId="e90368be70583621" providerId="Windows Live" clId="Web-{5DC575B1-6959-46F5-A3D1-7119F66B0A25}"/>
    <pc:docChg chg="modSld">
      <pc:chgData name="Hejer Laouani" userId="e90368be70583621" providerId="Windows Live" clId="Web-{5DC575B1-6959-46F5-A3D1-7119F66B0A25}" dt="2020-10-06T16:35:38.554" v="147" actId="14100"/>
      <pc:docMkLst>
        <pc:docMk/>
      </pc:docMkLst>
      <pc:sldChg chg="modSp">
        <pc:chgData name="Hejer Laouani" userId="e90368be70583621" providerId="Windows Live" clId="Web-{5DC575B1-6959-46F5-A3D1-7119F66B0A25}" dt="2020-10-06T13:10:30.118" v="103" actId="20577"/>
        <pc:sldMkLst>
          <pc:docMk/>
          <pc:sldMk cId="0" sldId="256"/>
        </pc:sldMkLst>
        <pc:spChg chg="mod">
          <ac:chgData name="Hejer Laouani" userId="e90368be70583621" providerId="Windows Live" clId="Web-{5DC575B1-6959-46F5-A3D1-7119F66B0A25}" dt="2020-10-06T13:10:30.118" v="103" actId="20577"/>
          <ac:spMkLst>
            <pc:docMk/>
            <pc:sldMk cId="0" sldId="256"/>
            <ac:spMk id="143" creationId="{00000000-0000-0000-0000-000000000000}"/>
          </ac:spMkLst>
        </pc:spChg>
      </pc:sldChg>
      <pc:sldChg chg="addSp delSp modSp">
        <pc:chgData name="Hejer Laouani" userId="e90368be70583621" providerId="Windows Live" clId="Web-{5DC575B1-6959-46F5-A3D1-7119F66B0A25}" dt="2020-10-06T13:10:20.711" v="102" actId="20577"/>
        <pc:sldMkLst>
          <pc:docMk/>
          <pc:sldMk cId="0" sldId="258"/>
        </pc:sldMkLst>
        <pc:spChg chg="add del mod">
          <ac:chgData name="Hejer Laouani" userId="e90368be70583621" providerId="Windows Live" clId="Web-{5DC575B1-6959-46F5-A3D1-7119F66B0A25}" dt="2020-10-06T13:09:08.631" v="47"/>
          <ac:spMkLst>
            <pc:docMk/>
            <pc:sldMk cId="0" sldId="258"/>
            <ac:spMk id="2" creationId="{F091101D-E7E4-47AB-AA3F-1CCF11812C49}"/>
          </ac:spMkLst>
        </pc:spChg>
        <pc:spChg chg="mod">
          <ac:chgData name="Hejer Laouani" userId="e90368be70583621" providerId="Windows Live" clId="Web-{5DC575B1-6959-46F5-A3D1-7119F66B0A25}" dt="2020-10-06T13:10:20.711" v="102" actId="20577"/>
          <ac:spMkLst>
            <pc:docMk/>
            <pc:sldMk cId="0" sldId="258"/>
            <ac:spMk id="163" creationId="{00000000-0000-0000-0000-000000000000}"/>
          </ac:spMkLst>
        </pc:spChg>
      </pc:sldChg>
      <pc:sldChg chg="modSp">
        <pc:chgData name="Hejer Laouani" userId="e90368be70583621" providerId="Windows Live" clId="Web-{5DC575B1-6959-46F5-A3D1-7119F66B0A25}" dt="2020-10-06T16:35:38.554" v="147" actId="14100"/>
        <pc:sldMkLst>
          <pc:docMk/>
          <pc:sldMk cId="0" sldId="269"/>
        </pc:sldMkLst>
        <pc:spChg chg="mod">
          <ac:chgData name="Hejer Laouani" userId="e90368be70583621" providerId="Windows Live" clId="Web-{5DC575B1-6959-46F5-A3D1-7119F66B0A25}" dt="2020-10-06T13:11:18.744" v="129" actId="20577"/>
          <ac:spMkLst>
            <pc:docMk/>
            <pc:sldMk cId="0" sldId="269"/>
            <ac:spMk id="266" creationId="{00000000-0000-0000-0000-000000000000}"/>
          </ac:spMkLst>
        </pc:spChg>
        <pc:spChg chg="mod">
          <ac:chgData name="Hejer Laouani" userId="e90368be70583621" providerId="Windows Live" clId="Web-{5DC575B1-6959-46F5-A3D1-7119F66B0A25}" dt="2020-10-06T16:34:25.052" v="138" actId="20577"/>
          <ac:spMkLst>
            <pc:docMk/>
            <pc:sldMk cId="0" sldId="269"/>
            <ac:spMk id="267" creationId="{00000000-0000-0000-0000-000000000000}"/>
          </ac:spMkLst>
        </pc:spChg>
        <pc:cxnChg chg="mod">
          <ac:chgData name="Hejer Laouani" userId="e90368be70583621" providerId="Windows Live" clId="Web-{5DC575B1-6959-46F5-A3D1-7119F66B0A25}" dt="2020-10-06T16:35:38.554" v="147" actId="14100"/>
          <ac:cxnSpMkLst>
            <pc:docMk/>
            <pc:sldMk cId="0" sldId="269"/>
            <ac:cxnSpMk id="5" creationId="{00000000-0000-0000-0000-000000000000}"/>
          </ac:cxnSpMkLst>
        </pc:cxnChg>
      </pc:sldChg>
      <pc:sldChg chg="modSp">
        <pc:chgData name="Hejer Laouani" userId="e90368be70583621" providerId="Windows Live" clId="Web-{5DC575B1-6959-46F5-A3D1-7119F66B0A25}" dt="2020-10-06T16:35:02.991" v="143" actId="20577"/>
        <pc:sldMkLst>
          <pc:docMk/>
          <pc:sldMk cId="2598966420" sldId="289"/>
        </pc:sldMkLst>
        <pc:spChg chg="mod">
          <ac:chgData name="Hejer Laouani" userId="e90368be70583621" providerId="Windows Live" clId="Web-{5DC575B1-6959-46F5-A3D1-7119F66B0A25}" dt="2020-10-06T16:35:02.991" v="143" actId="20577"/>
          <ac:spMkLst>
            <pc:docMk/>
            <pc:sldMk cId="2598966420" sldId="289"/>
            <ac:spMk id="163" creationId="{00000000-0000-0000-0000-000000000000}"/>
          </ac:spMkLst>
        </pc:spChg>
      </pc:sldChg>
      <pc:sldChg chg="modSp">
        <pc:chgData name="Hejer Laouani" userId="e90368be70583621" providerId="Windows Live" clId="Web-{5DC575B1-6959-46F5-A3D1-7119F66B0A25}" dt="2020-10-06T10:42:00.995" v="3" actId="20577"/>
        <pc:sldMkLst>
          <pc:docMk/>
          <pc:sldMk cId="2542949720" sldId="290"/>
        </pc:sldMkLst>
        <pc:spChg chg="mod">
          <ac:chgData name="Hejer Laouani" userId="e90368be70583621" providerId="Windows Live" clId="Web-{5DC575B1-6959-46F5-A3D1-7119F66B0A25}" dt="2020-10-06T10:42:00.995" v="3" actId="20577"/>
          <ac:spMkLst>
            <pc:docMk/>
            <pc:sldMk cId="2542949720" sldId="290"/>
            <ac:spMk id="7" creationId="{00000000-0000-0000-0000-000000000000}"/>
          </ac:spMkLst>
        </pc:spChg>
      </pc:sldChg>
      <pc:sldChg chg="modSp">
        <pc:chgData name="Hejer Laouani" userId="e90368be70583621" providerId="Windows Live" clId="Web-{5DC575B1-6959-46F5-A3D1-7119F66B0A25}" dt="2020-10-06T10:42:12.308" v="4" actId="20577"/>
        <pc:sldMkLst>
          <pc:docMk/>
          <pc:sldMk cId="3364770676" sldId="293"/>
        </pc:sldMkLst>
        <pc:spChg chg="mod">
          <ac:chgData name="Hejer Laouani" userId="e90368be70583621" providerId="Windows Live" clId="Web-{5DC575B1-6959-46F5-A3D1-7119F66B0A25}" dt="2020-10-06T10:42:12.308" v="4" actId="20577"/>
          <ac:spMkLst>
            <pc:docMk/>
            <pc:sldMk cId="3364770676" sldId="293"/>
            <ac:spMk id="7" creationId="{00000000-0000-0000-0000-000000000000}"/>
          </ac:spMkLst>
        </pc:spChg>
      </pc:sldChg>
    </pc:docChg>
  </pc:docChgLst>
  <pc:docChgLst>
    <pc:chgData name="Hejer Laouani" userId="e90368be70583621" providerId="Windows Live" clId="Web-{90B1815F-094B-4C2F-84C8-3F10D48350DC}"/>
    <pc:docChg chg="addSld delSld modSld">
      <pc:chgData name="Hejer Laouani" userId="e90368be70583621" providerId="Windows Live" clId="Web-{90B1815F-094B-4C2F-84C8-3F10D48350DC}" dt="2020-10-23T14:04:57.190" v="60" actId="14100"/>
      <pc:docMkLst>
        <pc:docMk/>
      </pc:docMkLst>
      <pc:sldChg chg="del">
        <pc:chgData name="Hejer Laouani" userId="e90368be70583621" providerId="Windows Live" clId="Web-{90B1815F-094B-4C2F-84C8-3F10D48350DC}" dt="2020-10-23T13:50:30.243" v="0"/>
        <pc:sldMkLst>
          <pc:docMk/>
          <pc:sldMk cId="0" sldId="269"/>
        </pc:sldMkLst>
      </pc:sldChg>
      <pc:sldChg chg="modSp">
        <pc:chgData name="Hejer Laouani" userId="e90368be70583621" providerId="Windows Live" clId="Web-{90B1815F-094B-4C2F-84C8-3F10D48350DC}" dt="2020-10-23T13:50:53.118" v="12" actId="20577"/>
        <pc:sldMkLst>
          <pc:docMk/>
          <pc:sldMk cId="2598966420" sldId="289"/>
        </pc:sldMkLst>
        <pc:spChg chg="mod">
          <ac:chgData name="Hejer Laouani" userId="e90368be70583621" providerId="Windows Live" clId="Web-{90B1815F-094B-4C2F-84C8-3F10D48350DC}" dt="2020-10-23T13:50:53.118" v="12" actId="20577"/>
          <ac:spMkLst>
            <pc:docMk/>
            <pc:sldMk cId="2598966420" sldId="289"/>
            <ac:spMk id="163" creationId="{00000000-0000-0000-0000-000000000000}"/>
          </ac:spMkLst>
        </pc:spChg>
      </pc:sldChg>
      <pc:sldChg chg="modSp">
        <pc:chgData name="Hejer Laouani" userId="e90368be70583621" providerId="Windows Live" clId="Web-{90B1815F-094B-4C2F-84C8-3F10D48350DC}" dt="2020-10-23T13:51:45.479" v="32" actId="20577"/>
        <pc:sldMkLst>
          <pc:docMk/>
          <pc:sldMk cId="861044386" sldId="290"/>
        </pc:sldMkLst>
        <pc:spChg chg="mod">
          <ac:chgData name="Hejer Laouani" userId="e90368be70583621" providerId="Windows Live" clId="Web-{90B1815F-094B-4C2F-84C8-3F10D48350DC}" dt="2020-10-23T13:51:45.479" v="32" actId="20577"/>
          <ac:spMkLst>
            <pc:docMk/>
            <pc:sldMk cId="861044386" sldId="290"/>
            <ac:spMk id="163" creationId="{00000000-0000-0000-0000-000000000000}"/>
          </ac:spMkLst>
        </pc:spChg>
      </pc:sldChg>
      <pc:sldChg chg="addSp delSp modSp new">
        <pc:chgData name="Hejer Laouani" userId="e90368be70583621" providerId="Windows Live" clId="Web-{90B1815F-094B-4C2F-84C8-3F10D48350DC}" dt="2020-10-23T14:04:57.190" v="60" actId="14100"/>
        <pc:sldMkLst>
          <pc:docMk/>
          <pc:sldMk cId="172745625" sldId="291"/>
        </pc:sldMkLst>
        <pc:spChg chg="del">
          <ac:chgData name="Hejer Laouani" userId="e90368be70583621" providerId="Windows Live" clId="Web-{90B1815F-094B-4C2F-84C8-3F10D48350DC}" dt="2020-10-23T14:02:52.592" v="34"/>
          <ac:spMkLst>
            <pc:docMk/>
            <pc:sldMk cId="172745625" sldId="291"/>
            <ac:spMk id="2" creationId="{1FDAF31C-692D-4AEC-950E-E95BA915DAD5}"/>
          </ac:spMkLst>
        </pc:spChg>
        <pc:spChg chg="del">
          <ac:chgData name="Hejer Laouani" userId="e90368be70583621" providerId="Windows Live" clId="Web-{90B1815F-094B-4C2F-84C8-3F10D48350DC}" dt="2020-10-23T14:02:53.608" v="35"/>
          <ac:spMkLst>
            <pc:docMk/>
            <pc:sldMk cId="172745625" sldId="291"/>
            <ac:spMk id="3" creationId="{7ED627A5-D861-4AC6-A083-8CAD557A63F9}"/>
          </ac:spMkLst>
        </pc:spChg>
        <pc:spChg chg="add mod">
          <ac:chgData name="Hejer Laouani" userId="e90368be70583621" providerId="Windows Live" clId="Web-{90B1815F-094B-4C2F-84C8-3F10D48350DC}" dt="2020-10-23T14:04:03.251" v="44"/>
          <ac:spMkLst>
            <pc:docMk/>
            <pc:sldMk cId="172745625" sldId="291"/>
            <ac:spMk id="5" creationId="{07D868AA-D95C-4F3D-87A1-89F954BFC705}"/>
          </ac:spMkLst>
        </pc:spChg>
        <pc:spChg chg="add del mod">
          <ac:chgData name="Hejer Laouani" userId="e90368be70583621" providerId="Windows Live" clId="Web-{90B1815F-094B-4C2F-84C8-3F10D48350DC}" dt="2020-10-23T14:04:50.986" v="57"/>
          <ac:spMkLst>
            <pc:docMk/>
            <pc:sldMk cId="172745625" sldId="291"/>
            <ac:spMk id="6" creationId="{14D20475-B6C2-4061-AC75-99ED286D1890}"/>
          </ac:spMkLst>
        </pc:spChg>
        <pc:spChg chg="add del">
          <ac:chgData name="Hejer Laouani" userId="e90368be70583621" providerId="Windows Live" clId="Web-{90B1815F-094B-4C2F-84C8-3F10D48350DC}" dt="2020-10-23T14:04:30.814" v="49"/>
          <ac:spMkLst>
            <pc:docMk/>
            <pc:sldMk cId="172745625" sldId="291"/>
            <ac:spMk id="7" creationId="{AA1EC444-1D36-45FC-B8D6-D634F838631E}"/>
          </ac:spMkLst>
        </pc:spChg>
        <pc:spChg chg="add mod">
          <ac:chgData name="Hejer Laouani" userId="e90368be70583621" providerId="Windows Live" clId="Web-{90B1815F-094B-4C2F-84C8-3F10D48350DC}" dt="2020-10-23T14:04:57.190" v="60" actId="14100"/>
          <ac:spMkLst>
            <pc:docMk/>
            <pc:sldMk cId="172745625" sldId="291"/>
            <ac:spMk id="8" creationId="{8D372092-02BB-446E-9945-21667DEB6ED0}"/>
          </ac:spMkLst>
        </pc:spChg>
        <pc:picChg chg="add mod">
          <ac:chgData name="Hejer Laouani" userId="e90368be70583621" providerId="Windows Live" clId="Web-{90B1815F-094B-4C2F-84C8-3F10D48350DC}" dt="2020-10-23T14:04:19.204" v="46" actId="14100"/>
          <ac:picMkLst>
            <pc:docMk/>
            <pc:sldMk cId="172745625" sldId="291"/>
            <ac:picMk id="4" creationId="{220C38B6-A342-4F06-B84B-BD72850FCD19}"/>
          </ac:picMkLst>
        </pc:picChg>
      </pc:sldChg>
      <pc:sldChg chg="del">
        <pc:chgData name="Hejer Laouani" userId="e90368be70583621" providerId="Windows Live" clId="Web-{90B1815F-094B-4C2F-84C8-3F10D48350DC}" dt="2020-10-23T13:51:14.916" v="29"/>
        <pc:sldMkLst>
          <pc:docMk/>
          <pc:sldMk cId="2078536580" sldId="291"/>
        </pc:sldMkLst>
      </pc:sldChg>
      <pc:sldChg chg="del">
        <pc:chgData name="Hejer Laouani" userId="e90368be70583621" providerId="Windows Live" clId="Web-{90B1815F-094B-4C2F-84C8-3F10D48350DC}" dt="2020-10-23T13:51:19.713" v="31"/>
        <pc:sldMkLst>
          <pc:docMk/>
          <pc:sldMk cId="1825741892" sldId="292"/>
        </pc:sldMkLst>
      </pc:sldChg>
      <pc:sldChg chg="del">
        <pc:chgData name="Hejer Laouani" userId="e90368be70583621" providerId="Windows Live" clId="Web-{90B1815F-094B-4C2F-84C8-3F10D48350DC}" dt="2020-10-23T13:51:16.744" v="30"/>
        <pc:sldMkLst>
          <pc:docMk/>
          <pc:sldMk cId="1325020097" sldId="293"/>
        </pc:sldMkLst>
      </pc:sldChg>
    </pc:docChg>
  </pc:docChgLst>
  <pc:docChgLst>
    <pc:chgData name="Hejer Laouani" userId="e90368be70583621" providerId="Windows Live" clId="Web-{4F3C4BFD-4AA5-442E-BCEA-2D3EC3E1F98A}"/>
    <pc:docChg chg="addSld delSld modSld sldOrd">
      <pc:chgData name="Hejer Laouani" userId="e90368be70583621" providerId="Windows Live" clId="Web-{4F3C4BFD-4AA5-442E-BCEA-2D3EC3E1F98A}" dt="2020-12-02T09:26:07.967" v="130" actId="1076"/>
      <pc:docMkLst>
        <pc:docMk/>
      </pc:docMkLst>
      <pc:sldChg chg="delSp modSp">
        <pc:chgData name="Hejer Laouani" userId="e90368be70583621" providerId="Windows Live" clId="Web-{4F3C4BFD-4AA5-442E-BCEA-2D3EC3E1F98A}" dt="2020-12-02T09:04:59.341" v="16" actId="20577"/>
        <pc:sldMkLst>
          <pc:docMk/>
          <pc:sldMk cId="0" sldId="256"/>
        </pc:sldMkLst>
        <pc:spChg chg="mod">
          <ac:chgData name="Hejer Laouani" userId="e90368be70583621" providerId="Windows Live" clId="Web-{4F3C4BFD-4AA5-442E-BCEA-2D3EC3E1F98A}" dt="2020-12-02T08:46:41.669" v="9" actId="20577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Hejer Laouani" userId="e90368be70583621" providerId="Windows Live" clId="Web-{4F3C4BFD-4AA5-442E-BCEA-2D3EC3E1F98A}" dt="2020-12-02T09:04:59.341" v="16" actId="20577"/>
          <ac:spMkLst>
            <pc:docMk/>
            <pc:sldMk cId="0" sldId="256"/>
            <ac:spMk id="144" creationId="{00000000-0000-0000-0000-000000000000}"/>
          </ac:spMkLst>
        </pc:spChg>
        <pc:spChg chg="del">
          <ac:chgData name="Hejer Laouani" userId="e90368be70583621" providerId="Windows Live" clId="Web-{4F3C4BFD-4AA5-442E-BCEA-2D3EC3E1F98A}" dt="2020-12-02T08:46:44.653" v="10"/>
          <ac:spMkLst>
            <pc:docMk/>
            <pc:sldMk cId="0" sldId="256"/>
            <ac:spMk id="146" creationId="{00000000-0000-0000-0000-000000000000}"/>
          </ac:spMkLst>
        </pc:spChg>
        <pc:cxnChg chg="del">
          <ac:chgData name="Hejer Laouani" userId="e90368be70583621" providerId="Windows Live" clId="Web-{4F3C4BFD-4AA5-442E-BCEA-2D3EC3E1F98A}" dt="2020-12-02T08:46:47.044" v="11"/>
          <ac:cxnSpMkLst>
            <pc:docMk/>
            <pc:sldMk cId="0" sldId="256"/>
            <ac:cxnSpMk id="147" creationId="{00000000-0000-0000-0000-000000000000}"/>
          </ac:cxnSpMkLst>
        </pc:cxnChg>
      </pc:sldChg>
      <pc:sldChg chg="modSp">
        <pc:chgData name="Hejer Laouani" userId="e90368be70583621" providerId="Windows Live" clId="Web-{4F3C4BFD-4AA5-442E-BCEA-2D3EC3E1F98A}" dt="2020-12-02T09:05:35.716" v="41" actId="1076"/>
        <pc:sldMkLst>
          <pc:docMk/>
          <pc:sldMk cId="0" sldId="258"/>
        </pc:sldMkLst>
        <pc:spChg chg="mod">
          <ac:chgData name="Hejer Laouani" userId="e90368be70583621" providerId="Windows Live" clId="Web-{4F3C4BFD-4AA5-442E-BCEA-2D3EC3E1F98A}" dt="2020-12-02T09:05:31.185" v="40" actId="20577"/>
          <ac:spMkLst>
            <pc:docMk/>
            <pc:sldMk cId="0" sldId="258"/>
            <ac:spMk id="163" creationId="{00000000-0000-0000-0000-000000000000}"/>
          </ac:spMkLst>
        </pc:spChg>
        <pc:picChg chg="mod">
          <ac:chgData name="Hejer Laouani" userId="e90368be70583621" providerId="Windows Live" clId="Web-{4F3C4BFD-4AA5-442E-BCEA-2D3EC3E1F98A}" dt="2020-12-02T09:05:35.716" v="41" actId="1076"/>
          <ac:picMkLst>
            <pc:docMk/>
            <pc:sldMk cId="0" sldId="258"/>
            <ac:picMk id="166" creationId="{00000000-0000-0000-0000-000000000000}"/>
          </ac:picMkLst>
        </pc:picChg>
      </pc:sldChg>
      <pc:sldChg chg="del">
        <pc:chgData name="Hejer Laouani" userId="e90368be70583621" providerId="Windows Live" clId="Web-{4F3C4BFD-4AA5-442E-BCEA-2D3EC3E1F98A}" dt="2020-12-02T09:10:03.895" v="71"/>
        <pc:sldMkLst>
          <pc:docMk/>
          <pc:sldMk cId="2598966420" sldId="289"/>
        </pc:sldMkLst>
      </pc:sldChg>
      <pc:sldChg chg="del">
        <pc:chgData name="Hejer Laouani" userId="e90368be70583621" providerId="Windows Live" clId="Web-{4F3C4BFD-4AA5-442E-BCEA-2D3EC3E1F98A}" dt="2020-12-02T09:10:03.895" v="70"/>
        <pc:sldMkLst>
          <pc:docMk/>
          <pc:sldMk cId="861044386" sldId="290"/>
        </pc:sldMkLst>
      </pc:sldChg>
      <pc:sldChg chg="delSp modSp ord">
        <pc:chgData name="Hejer Laouani" userId="e90368be70583621" providerId="Windows Live" clId="Web-{4F3C4BFD-4AA5-442E-BCEA-2D3EC3E1F98A}" dt="2020-12-02T09:25:18.794" v="122" actId="20577"/>
        <pc:sldMkLst>
          <pc:docMk/>
          <pc:sldMk cId="172745625" sldId="291"/>
        </pc:sldMkLst>
        <pc:spChg chg="mod">
          <ac:chgData name="Hejer Laouani" userId="e90368be70583621" providerId="Windows Live" clId="Web-{4F3C4BFD-4AA5-442E-BCEA-2D3EC3E1F98A}" dt="2020-12-02T09:25:18.794" v="122" actId="20577"/>
          <ac:spMkLst>
            <pc:docMk/>
            <pc:sldMk cId="172745625" sldId="291"/>
            <ac:spMk id="5" creationId="{07D868AA-D95C-4F3D-87A1-89F954BFC705}"/>
          </ac:spMkLst>
        </pc:spChg>
        <pc:spChg chg="del">
          <ac:chgData name="Hejer Laouani" userId="e90368be70583621" providerId="Windows Live" clId="Web-{4F3C4BFD-4AA5-442E-BCEA-2D3EC3E1F98A}" dt="2020-12-02T09:09:03.144" v="60"/>
          <ac:spMkLst>
            <pc:docMk/>
            <pc:sldMk cId="172745625" sldId="291"/>
            <ac:spMk id="8" creationId="{8D372092-02BB-446E-9945-21667DEB6ED0}"/>
          </ac:spMkLst>
        </pc:spChg>
        <pc:picChg chg="del">
          <ac:chgData name="Hejer Laouani" userId="e90368be70583621" providerId="Windows Live" clId="Web-{4F3C4BFD-4AA5-442E-BCEA-2D3EC3E1F98A}" dt="2020-12-02T09:05:40.123" v="43"/>
          <ac:picMkLst>
            <pc:docMk/>
            <pc:sldMk cId="172745625" sldId="291"/>
            <ac:picMk id="4" creationId="{220C38B6-A342-4F06-B84B-BD72850FCD19}"/>
          </ac:picMkLst>
        </pc:picChg>
      </pc:sldChg>
      <pc:sldChg chg="modSp add ord replId">
        <pc:chgData name="Hejer Laouani" userId="e90368be70583621" providerId="Windows Live" clId="Web-{4F3C4BFD-4AA5-442E-BCEA-2D3EC3E1F98A}" dt="2020-12-02T09:10:11.583" v="74" actId="20577"/>
        <pc:sldMkLst>
          <pc:docMk/>
          <pc:sldMk cId="1270094235" sldId="292"/>
        </pc:sldMkLst>
        <pc:spChg chg="mod">
          <ac:chgData name="Hejer Laouani" userId="e90368be70583621" providerId="Windows Live" clId="Web-{4F3C4BFD-4AA5-442E-BCEA-2D3EC3E1F98A}" dt="2020-12-02T09:10:11.583" v="74" actId="20577"/>
          <ac:spMkLst>
            <pc:docMk/>
            <pc:sldMk cId="1270094235" sldId="292"/>
            <ac:spMk id="163" creationId="{00000000-0000-0000-0000-000000000000}"/>
          </ac:spMkLst>
        </pc:spChg>
      </pc:sldChg>
      <pc:sldChg chg="modSp add replId">
        <pc:chgData name="Hejer Laouani" userId="e90368be70583621" providerId="Windows Live" clId="Web-{4F3C4BFD-4AA5-442E-BCEA-2D3EC3E1F98A}" dt="2020-12-02T09:10:17.770" v="76" actId="20577"/>
        <pc:sldMkLst>
          <pc:docMk/>
          <pc:sldMk cId="3959253988" sldId="293"/>
        </pc:sldMkLst>
        <pc:spChg chg="mod">
          <ac:chgData name="Hejer Laouani" userId="e90368be70583621" providerId="Windows Live" clId="Web-{4F3C4BFD-4AA5-442E-BCEA-2D3EC3E1F98A}" dt="2020-12-02T09:10:17.770" v="76" actId="20577"/>
          <ac:spMkLst>
            <pc:docMk/>
            <pc:sldMk cId="3959253988" sldId="293"/>
            <ac:spMk id="163" creationId="{00000000-0000-0000-0000-000000000000}"/>
          </ac:spMkLst>
        </pc:spChg>
      </pc:sldChg>
      <pc:sldChg chg="addSp modSp add ord replId">
        <pc:chgData name="Hejer Laouani" userId="e90368be70583621" providerId="Windows Live" clId="Web-{4F3C4BFD-4AA5-442E-BCEA-2D3EC3E1F98A}" dt="2020-12-02T09:23:50.057" v="109" actId="1076"/>
        <pc:sldMkLst>
          <pc:docMk/>
          <pc:sldMk cId="132324775" sldId="294"/>
        </pc:sldMkLst>
        <pc:spChg chg="mod">
          <ac:chgData name="Hejer Laouani" userId="e90368be70583621" providerId="Windows Live" clId="Web-{4F3C4BFD-4AA5-442E-BCEA-2D3EC3E1F98A}" dt="2020-12-02T09:23:23.150" v="103" actId="20577"/>
          <ac:spMkLst>
            <pc:docMk/>
            <pc:sldMk cId="132324775" sldId="294"/>
            <ac:spMk id="5" creationId="{07D868AA-D95C-4F3D-87A1-89F954BFC705}"/>
          </ac:spMkLst>
        </pc:spChg>
        <pc:picChg chg="add mod">
          <ac:chgData name="Hejer Laouani" userId="e90368be70583621" providerId="Windows Live" clId="Web-{4F3C4BFD-4AA5-442E-BCEA-2D3EC3E1F98A}" dt="2020-12-02T09:23:50.057" v="109" actId="1076"/>
          <ac:picMkLst>
            <pc:docMk/>
            <pc:sldMk cId="132324775" sldId="294"/>
            <ac:picMk id="2" creationId="{01370817-2803-486C-85AB-3557D3D5A61A}"/>
          </ac:picMkLst>
        </pc:picChg>
      </pc:sldChg>
      <pc:sldChg chg="addSp delSp modSp add ord replId">
        <pc:chgData name="Hejer Laouani" userId="e90368be70583621" providerId="Windows Live" clId="Web-{4F3C4BFD-4AA5-442E-BCEA-2D3EC3E1F98A}" dt="2020-12-02T09:24:43.762" v="119" actId="20577"/>
        <pc:sldMkLst>
          <pc:docMk/>
          <pc:sldMk cId="2340390858" sldId="295"/>
        </pc:sldMkLst>
        <pc:spChg chg="add mod">
          <ac:chgData name="Hejer Laouani" userId="e90368be70583621" providerId="Windows Live" clId="Web-{4F3C4BFD-4AA5-442E-BCEA-2D3EC3E1F98A}" dt="2020-12-02T09:24:43.762" v="119" actId="20577"/>
          <ac:spMkLst>
            <pc:docMk/>
            <pc:sldMk cId="2340390858" sldId="295"/>
            <ac:spMk id="2" creationId="{A566FBB9-7465-4816-BA3A-36DA75DA3752}"/>
          </ac:spMkLst>
        </pc:spChg>
        <pc:spChg chg="del">
          <ac:chgData name="Hejer Laouani" userId="e90368be70583621" providerId="Windows Live" clId="Web-{4F3C4BFD-4AA5-442E-BCEA-2D3EC3E1F98A}" dt="2020-12-02T09:24:03.355" v="110"/>
          <ac:spMkLst>
            <pc:docMk/>
            <pc:sldMk cId="2340390858" sldId="295"/>
            <ac:spMk id="5" creationId="{07D868AA-D95C-4F3D-87A1-89F954BFC705}"/>
          </ac:spMkLst>
        </pc:spChg>
        <pc:picChg chg="add mod">
          <ac:chgData name="Hejer Laouani" userId="e90368be70583621" providerId="Windows Live" clId="Web-{4F3C4BFD-4AA5-442E-BCEA-2D3EC3E1F98A}" dt="2020-12-02T09:24:40.887" v="118" actId="1076"/>
          <ac:picMkLst>
            <pc:docMk/>
            <pc:sldMk cId="2340390858" sldId="295"/>
            <ac:picMk id="4" creationId="{808ED7C2-92C2-4D89-8C04-68D332CF394C}"/>
          </ac:picMkLst>
        </pc:picChg>
      </pc:sldChg>
      <pc:sldChg chg="addSp delSp modSp add ord replId">
        <pc:chgData name="Hejer Laouani" userId="e90368be70583621" providerId="Windows Live" clId="Web-{4F3C4BFD-4AA5-442E-BCEA-2D3EC3E1F98A}" dt="2020-12-02T09:26:07.967" v="130" actId="1076"/>
        <pc:sldMkLst>
          <pc:docMk/>
          <pc:sldMk cId="4087808722" sldId="296"/>
        </pc:sldMkLst>
        <pc:spChg chg="mod">
          <ac:chgData name="Hejer Laouani" userId="e90368be70583621" providerId="Windows Live" clId="Web-{4F3C4BFD-4AA5-442E-BCEA-2D3EC3E1F98A}" dt="2020-12-02T09:25:23.903" v="124" actId="20577"/>
          <ac:spMkLst>
            <pc:docMk/>
            <pc:sldMk cId="4087808722" sldId="296"/>
            <ac:spMk id="5" creationId="{07D868AA-D95C-4F3D-87A1-89F954BFC705}"/>
          </ac:spMkLst>
        </pc:spChg>
        <pc:picChg chg="del">
          <ac:chgData name="Hejer Laouani" userId="e90368be70583621" providerId="Windows Live" clId="Web-{4F3C4BFD-4AA5-442E-BCEA-2D3EC3E1F98A}" dt="2020-12-02T09:25:24.779" v="125"/>
          <ac:picMkLst>
            <pc:docMk/>
            <pc:sldMk cId="4087808722" sldId="296"/>
            <ac:picMk id="2" creationId="{01370817-2803-486C-85AB-3557D3D5A61A}"/>
          </ac:picMkLst>
        </pc:picChg>
        <pc:picChg chg="add mod">
          <ac:chgData name="Hejer Laouani" userId="e90368be70583621" providerId="Windows Live" clId="Web-{4F3C4BFD-4AA5-442E-BCEA-2D3EC3E1F98A}" dt="2020-12-02T09:26:07.967" v="130" actId="1076"/>
          <ac:picMkLst>
            <pc:docMk/>
            <pc:sldMk cId="4087808722" sldId="296"/>
            <ac:picMk id="3" creationId="{1300874C-74CA-4B9C-851C-655A583632D6}"/>
          </ac:picMkLst>
        </pc:picChg>
      </pc:sldChg>
    </pc:docChg>
  </pc:docChgLst>
  <pc:docChgLst>
    <pc:chgData name="Hejer Laouani" userId="e90368be70583621" providerId="Windows Live" clId="Web-{AB2CA8D0-E02B-42A5-A666-9FDC3CB280F5}"/>
    <pc:docChg chg="modSld">
      <pc:chgData name="Hejer Laouani" userId="e90368be70583621" providerId="Windows Live" clId="Web-{AB2CA8D0-E02B-42A5-A666-9FDC3CB280F5}" dt="2020-10-22T13:18:17.412" v="21" actId="20577"/>
      <pc:docMkLst>
        <pc:docMk/>
      </pc:docMkLst>
      <pc:sldChg chg="modSp">
        <pc:chgData name="Hejer Laouani" userId="e90368be70583621" providerId="Windows Live" clId="Web-{AB2CA8D0-E02B-42A5-A666-9FDC3CB280F5}" dt="2020-10-22T13:17:25.723" v="6" actId="20577"/>
        <pc:sldMkLst>
          <pc:docMk/>
          <pc:sldMk cId="0" sldId="256"/>
        </pc:sldMkLst>
        <pc:spChg chg="mod">
          <ac:chgData name="Hejer Laouani" userId="e90368be70583621" providerId="Windows Live" clId="Web-{AB2CA8D0-E02B-42A5-A666-9FDC3CB280F5}" dt="2020-10-22T13:17:05.004" v="1" actId="20577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Hejer Laouani" userId="e90368be70583621" providerId="Windows Live" clId="Web-{AB2CA8D0-E02B-42A5-A666-9FDC3CB280F5}" dt="2020-10-22T13:17:25.723" v="6" actId="20577"/>
          <ac:spMkLst>
            <pc:docMk/>
            <pc:sldMk cId="0" sldId="256"/>
            <ac:spMk id="144" creationId="{00000000-0000-0000-0000-000000000000}"/>
          </ac:spMkLst>
        </pc:spChg>
      </pc:sldChg>
      <pc:sldChg chg="modSp">
        <pc:chgData name="Hejer Laouani" userId="e90368be70583621" providerId="Windows Live" clId="Web-{AB2CA8D0-E02B-42A5-A666-9FDC3CB280F5}" dt="2020-10-22T13:17:33.395" v="7" actId="20577"/>
        <pc:sldMkLst>
          <pc:docMk/>
          <pc:sldMk cId="0" sldId="258"/>
        </pc:sldMkLst>
        <pc:spChg chg="mod">
          <ac:chgData name="Hejer Laouani" userId="e90368be70583621" providerId="Windows Live" clId="Web-{AB2CA8D0-E02B-42A5-A666-9FDC3CB280F5}" dt="2020-10-22T13:17:33.395" v="7" actId="20577"/>
          <ac:spMkLst>
            <pc:docMk/>
            <pc:sldMk cId="0" sldId="258"/>
            <ac:spMk id="163" creationId="{00000000-0000-0000-0000-000000000000}"/>
          </ac:spMkLst>
        </pc:spChg>
      </pc:sldChg>
      <pc:sldChg chg="modSp">
        <pc:chgData name="Hejer Laouani" userId="e90368be70583621" providerId="Windows Live" clId="Web-{AB2CA8D0-E02B-42A5-A666-9FDC3CB280F5}" dt="2020-10-22T13:18:17.412" v="21" actId="20577"/>
        <pc:sldMkLst>
          <pc:docMk/>
          <pc:sldMk cId="0" sldId="269"/>
        </pc:sldMkLst>
        <pc:spChg chg="mod">
          <ac:chgData name="Hejer Laouani" userId="e90368be70583621" providerId="Windows Live" clId="Web-{AB2CA8D0-E02B-42A5-A666-9FDC3CB280F5}" dt="2020-10-22T13:17:53.614" v="14" actId="20577"/>
          <ac:spMkLst>
            <pc:docMk/>
            <pc:sldMk cId="0" sldId="269"/>
            <ac:spMk id="2" creationId="{874E2649-C7C8-4D7D-8F3F-F9EECF0EDDB3}"/>
          </ac:spMkLst>
        </pc:spChg>
        <pc:spChg chg="mod">
          <ac:chgData name="Hejer Laouani" userId="e90368be70583621" providerId="Windows Live" clId="Web-{AB2CA8D0-E02B-42A5-A666-9FDC3CB280F5}" dt="2020-10-22T13:17:46.208" v="12" actId="20577"/>
          <ac:spMkLst>
            <pc:docMk/>
            <pc:sldMk cId="0" sldId="269"/>
            <ac:spMk id="266" creationId="{00000000-0000-0000-0000-000000000000}"/>
          </ac:spMkLst>
        </pc:spChg>
        <pc:spChg chg="mod">
          <ac:chgData name="Hejer Laouani" userId="e90368be70583621" providerId="Windows Live" clId="Web-{AB2CA8D0-E02B-42A5-A666-9FDC3CB280F5}" dt="2020-10-22T13:18:17.412" v="21" actId="20577"/>
          <ac:spMkLst>
            <pc:docMk/>
            <pc:sldMk cId="0" sldId="269"/>
            <ac:spMk id="2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956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334de39e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88334de39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04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334de39e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88334de39e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4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334de39e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88334de39e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31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334de39e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88334de39e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98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8334de39e_2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88334de39e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10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805" y="261817"/>
            <a:ext cx="1947419" cy="338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1172825" y="1803325"/>
            <a:ext cx="68943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4500" dirty="0">
                <a:solidFill>
                  <a:schemeClr val="lt1"/>
                </a:solidFill>
                <a:latin typeface="Montserrat Light"/>
                <a:ea typeface="Montserrat SemiBold"/>
                <a:cs typeface="Montserrat SemiBold"/>
                <a:sym typeface="Montserrat SemiBold"/>
              </a:rPr>
              <a:t>Correction Challenge</a:t>
            </a:r>
            <a:r>
              <a:rPr lang="en" sz="4500" b="1" dirty="0">
                <a:solidFill>
                  <a:schemeClr val="lt1"/>
                </a:solidFill>
                <a:latin typeface="Montserrat Light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4500" b="1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ES6</a:t>
            </a:r>
            <a:endParaRPr sz="4500" b="1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81661" y="4636293"/>
            <a:ext cx="1688236" cy="37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Challenge ES6</a:t>
            </a:r>
            <a:endParaRPr lang="fr-FR" sz="800">
              <a:solidFill>
                <a:schemeClr val="lt1"/>
              </a:solidFill>
              <a:latin typeface="Montserrat Light"/>
              <a:ea typeface="Montserrat Light"/>
              <a:cs typeface="Montserrat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8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251222" y="4579144"/>
            <a:ext cx="184547" cy="0"/>
          </a:xfrm>
          <a:prstGeom prst="straightConnector1">
            <a:avLst/>
          </a:prstGeom>
          <a:noFill/>
          <a:ln w="19050" cap="flat" cmpd="sng">
            <a:solidFill>
              <a:srgbClr val="E60A1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0A14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596000" y="1707357"/>
            <a:ext cx="4412576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" sz="3800" b="1">
                <a:solidFill>
                  <a:schemeClr val="lt1"/>
                </a:solidFill>
                <a:latin typeface="Montserrat Light"/>
                <a:sym typeface="Montserrat SemiBold"/>
              </a:rPr>
              <a:t>PROBLEM 1</a:t>
            </a:r>
            <a:endParaRPr lang="en-US" b="1">
              <a:solidFill>
                <a:schemeClr val="lt1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19" y="2392302"/>
            <a:ext cx="3888581" cy="27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D868AA-D95C-4F3D-87A1-89F954BFC705}"/>
              </a:ext>
            </a:extLst>
          </p:cNvPr>
          <p:cNvSpPr/>
          <p:nvPr/>
        </p:nvSpPr>
        <p:spPr>
          <a:xfrm>
            <a:off x="768516" y="437647"/>
            <a:ext cx="7609972" cy="42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u="sng">
                <a:solidFill>
                  <a:schemeClr val="tx1"/>
                </a:solidFill>
                <a:cs typeface="Arial"/>
              </a:rPr>
              <a:t>TASK:</a:t>
            </a:r>
            <a:endParaRPr lang="en-US" b="1" i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Given an array of objects "pets", each object containing the name, type and year the pet was </a:t>
            </a:r>
            <a:r>
              <a:rPr lang="en-US">
                <a:solidFill>
                  <a:schemeClr val="tx1"/>
                </a:solidFill>
              </a:rPr>
              <a:t>born:</a:t>
            </a:r>
            <a:endParaRPr lang="en-US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const pets =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[</a:t>
            </a:r>
            <a:endParaRPr lang="en-US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  { name: 'Max', type: 'dog', bornOn: 2018 },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  { name: 'Angel', type: 'cat', bornOn: 2015 },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  { name: 'Jasper', type: 'dog', bornOn: 2016 }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1. You are going to write a function getAge() that calculates the age of each pet, and returns a new array with the new values of the age added to each object.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2. You are going to write a function that returns an array containing only the dogs.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</a:rPr>
              <a:t>3. You are going to write a function that finds the pet having the name "Jasper" and returns the string "Jasper is 4 years old."</a:t>
            </a:r>
            <a:endParaRPr lang="en-US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D868AA-D95C-4F3D-87A1-89F954BFC705}"/>
              </a:ext>
            </a:extLst>
          </p:cNvPr>
          <p:cNvSpPr/>
          <p:nvPr/>
        </p:nvSpPr>
        <p:spPr>
          <a:xfrm>
            <a:off x="768516" y="437647"/>
            <a:ext cx="7609972" cy="42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 i="1" u="sng">
                <a:solidFill>
                  <a:schemeClr val="tx1"/>
                </a:solidFill>
                <a:cs typeface="Arial"/>
              </a:rPr>
              <a:t>CORRECTION:</a:t>
            </a:r>
            <a:endParaRPr lang="en-US" u="sng">
              <a:solidFill>
                <a:schemeClr val="tx1"/>
              </a:solidFill>
              <a:cs typeface="Arial"/>
            </a:endParaRPr>
          </a:p>
          <a:p>
            <a:endParaRPr lang="en-US" b="1" i="1" u="sng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300874C-74CA-4B9C-851C-655A5836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96" y="740493"/>
            <a:ext cx="7104647" cy="42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0A14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596000" y="1707357"/>
            <a:ext cx="4412576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" sz="3800" b="1">
                <a:solidFill>
                  <a:schemeClr val="lt1"/>
                </a:solidFill>
                <a:latin typeface="Montserrat Light"/>
                <a:sym typeface="Montserrat SemiBold"/>
              </a:rPr>
              <a:t>PROBLEM 2</a:t>
            </a:r>
            <a:endParaRPr lang="en-US" b="1">
              <a:solidFill>
                <a:schemeClr val="lt1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19" y="2392302"/>
            <a:ext cx="3888581" cy="271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0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D868AA-D95C-4F3D-87A1-89F954BFC705}"/>
              </a:ext>
            </a:extLst>
          </p:cNvPr>
          <p:cNvSpPr/>
          <p:nvPr/>
        </p:nvSpPr>
        <p:spPr>
          <a:xfrm>
            <a:off x="768516" y="437647"/>
            <a:ext cx="7609972" cy="42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 i="1" u="sng">
                <a:solidFill>
                  <a:schemeClr val="tx1"/>
                </a:solidFill>
                <a:cs typeface="Arial"/>
              </a:rPr>
              <a:t>TASK: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Write a function that takes an array and moves all of the zeros to the end, preserving the order of the other elements.</a:t>
            </a: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Ex.: [false,1,0,4,2,0,1,3,"Hello"]  =&gt; [false,1,4,2,1,3,"Hello",0,0]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 b="1" i="1" u="sng">
                <a:solidFill>
                  <a:schemeClr val="tx1"/>
                </a:solidFill>
                <a:cs typeface="Arial"/>
              </a:rPr>
              <a:t>CORRECTION:</a:t>
            </a:r>
            <a:endParaRPr lang="en-US" u="sng" dirty="0">
              <a:solidFill>
                <a:schemeClr val="tx1"/>
              </a:solidFill>
              <a:cs typeface="Arial"/>
            </a:endParaRPr>
          </a:p>
          <a:p>
            <a:endParaRPr lang="en-US" b="1" i="1" u="sng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1370817-2803-486C-85AB-3557D3D5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82" y="3096003"/>
            <a:ext cx="7405436" cy="13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0A14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596000" y="1707357"/>
            <a:ext cx="4412576" cy="103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" sz="3800" b="1">
                <a:solidFill>
                  <a:schemeClr val="lt1"/>
                </a:solidFill>
                <a:latin typeface="Montserrat Light"/>
                <a:sym typeface="Montserrat SemiBold"/>
              </a:rPr>
              <a:t>PROBLEM 3</a:t>
            </a:r>
            <a:endParaRPr lang="en-US" b="1">
              <a:solidFill>
                <a:schemeClr val="lt1"/>
              </a:solidFill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19" y="2392302"/>
            <a:ext cx="3888581" cy="271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25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66FBB9-7465-4816-BA3A-36DA75DA3752}"/>
              </a:ext>
            </a:extLst>
          </p:cNvPr>
          <p:cNvSpPr/>
          <p:nvPr/>
        </p:nvSpPr>
        <p:spPr>
          <a:xfrm>
            <a:off x="768516" y="437647"/>
            <a:ext cx="7609972" cy="4263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 i="1" u="sng">
                <a:solidFill>
                  <a:schemeClr val="tx1"/>
                </a:solidFill>
                <a:cs typeface="Arial"/>
              </a:rPr>
              <a:t>TASK: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Write a function that reverses every other word in a given string, then return the string. Throw away any leading or trailing whitespace, while ensuring there is exactly one space between each word.</a:t>
            </a: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Ex.: "Hello world!" =&gt; "Hello !dlrow"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endParaRPr lang="en-US" dirty="0">
              <a:solidFill>
                <a:schemeClr val="tx1"/>
              </a:solidFill>
              <a:cs typeface="Arial"/>
            </a:endParaRPr>
          </a:p>
          <a:p>
            <a:r>
              <a:rPr lang="en-US" b="1" i="1" u="sng">
                <a:solidFill>
                  <a:schemeClr val="tx1"/>
                </a:solidFill>
                <a:cs typeface="Arial"/>
              </a:rPr>
              <a:t>CORRECTION:</a:t>
            </a:r>
            <a:endParaRPr lang="en-US" u="sng" dirty="0">
              <a:solidFill>
                <a:schemeClr val="tx1"/>
              </a:solidFill>
              <a:cs typeface="Arial"/>
            </a:endParaRPr>
          </a:p>
          <a:p>
            <a:endParaRPr lang="en-US" b="1" i="1" u="sng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808ED7C2-92C2-4D89-8C04-68D332CF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88" y="2928666"/>
            <a:ext cx="5502943" cy="21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955" y="2247779"/>
            <a:ext cx="2482089" cy="431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0"/>
          <p:cNvSpPr txBox="1"/>
          <p:nvPr/>
        </p:nvSpPr>
        <p:spPr>
          <a:xfrm>
            <a:off x="3951328" y="4409851"/>
            <a:ext cx="124134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www.gomycode.co</a:t>
            </a:r>
            <a:endParaRPr sz="9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Personnalisé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F2CC"/>
      </a:accent1>
      <a:accent2>
        <a:srgbClr val="E60A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160</Words>
  <Application>Microsoft Office PowerPoint</Application>
  <PresentationFormat>On-screen Show (16:9)</PresentationFormat>
  <Paragraphs>49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Simple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Hp</cp:lastModifiedBy>
  <cp:revision>311</cp:revision>
  <dcterms:modified xsi:type="dcterms:W3CDTF">2020-12-02T09:26:10Z</dcterms:modified>
</cp:coreProperties>
</file>