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Relationship Id="rId3" Type="http://schemas.openxmlformats.org/officeDocument/2006/relationships/image" Target="../media/image0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_bkg.png"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2"/>
            <a:ext cx="9144000" cy="51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775" y="667756"/>
            <a:ext cx="2079600" cy="7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7133338" y="3741772"/>
            <a:ext cx="1529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Arial"/>
              <a:buNone/>
            </a:pPr>
            <a:r>
              <a:rPr b="0" i="1" lang="en" sz="20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="0" baseline="30000" i="1" lang="en" sz="18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59DD9"/>
              </a:buClr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B3B3B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Shape 10"/>
          <p:cNvSpPr txBox="1"/>
          <p:nvPr>
            <p:ph idx="1" type="body"/>
          </p:nvPr>
        </p:nvSpPr>
        <p:spPr>
          <a:xfrm>
            <a:off x="862012" y="3393281"/>
            <a:ext cx="6412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  <a:defRPr b="0" i="0" sz="16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2" type="body"/>
          </p:nvPr>
        </p:nvSpPr>
        <p:spPr>
          <a:xfrm>
            <a:off x="862012" y="1926756"/>
            <a:ext cx="6431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3" type="body"/>
          </p:nvPr>
        </p:nvSpPr>
        <p:spPr>
          <a:xfrm>
            <a:off x="862012" y="2346740"/>
            <a:ext cx="6431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0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8492945" y="4403750"/>
            <a:ext cx="651000" cy="739800"/>
          </a:xfrm>
          <a:prstGeom prst="triangle">
            <a:avLst>
              <a:gd fmla="val 100000" name="adj"/>
            </a:avLst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8737" lvl="0" marL="166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5725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Noto Sans Symbols"/>
              <a:buChar char="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79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5430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700" lvl="4" marL="20574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1371600" y="154881"/>
            <a:ext cx="64644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/>
        </p:nvSpPr>
        <p:spPr>
          <a:xfrm>
            <a:off x="76200" y="4891993"/>
            <a:ext cx="243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UNITED STATES        CHILE        INDIA 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3352801" y="4891993"/>
            <a:ext cx="243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NISUM.COM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823200" y="4891993"/>
            <a:ext cx="12699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P.  </a:t>
            </a:r>
            <a:fld id="{00000000-1234-1234-1234-123412341234}" type="slidenum">
              <a:rPr b="0" i="0" lang="en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title_graphic.png" id="20" name="Shape 20"/>
          <p:cNvPicPr preferRelativeResize="0"/>
          <p:nvPr/>
        </p:nvPicPr>
        <p:blipFill rotWithShape="1">
          <a:blip r:embed="rId2">
            <a:alphaModFix/>
          </a:blip>
          <a:srcRect b="9115" l="0" r="0" t="0"/>
          <a:stretch/>
        </p:blipFill>
        <p:spPr>
          <a:xfrm>
            <a:off x="-12330" y="360676"/>
            <a:ext cx="1197900" cy="3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-12330" y="756050"/>
            <a:ext cx="1197900" cy="32700"/>
          </a:xfrm>
          <a:prstGeom prst="rect">
            <a:avLst/>
          </a:prstGeom>
          <a:solidFill>
            <a:srgbClr val="3C9B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411" y="203641"/>
            <a:ext cx="727200" cy="2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-12330" y="360676"/>
            <a:ext cx="234300" cy="395399"/>
          </a:xfrm>
          <a:prstGeom prst="rect">
            <a:avLst/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Shape 24"/>
          <p:cNvGrpSpPr/>
          <p:nvPr/>
        </p:nvGrpSpPr>
        <p:grpSpPr>
          <a:xfrm>
            <a:off x="912702" y="4963582"/>
            <a:ext cx="73032" cy="65253"/>
            <a:chOff x="7083971" y="2261658"/>
            <a:chExt cx="877800" cy="879432"/>
          </a:xfrm>
        </p:grpSpPr>
        <p:sp>
          <p:nvSpPr>
            <p:cNvPr id="25" name="Shape 25"/>
            <p:cNvSpPr/>
            <p:nvPr/>
          </p:nvSpPr>
          <p:spPr>
            <a:xfrm>
              <a:off x="7083971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083971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083971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-5400000">
            <a:off x="1433263" y="4960267"/>
            <a:ext cx="65747" cy="72465"/>
            <a:chOff x="7083971" y="2261658"/>
            <a:chExt cx="877800" cy="879432"/>
          </a:xfrm>
        </p:grpSpPr>
        <p:sp>
          <p:nvSpPr>
            <p:cNvPr id="29" name="Shape 29"/>
            <p:cNvSpPr/>
            <p:nvPr/>
          </p:nvSpPr>
          <p:spPr>
            <a:xfrm>
              <a:off x="7083971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083971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083971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los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_bkg.png" id="33" name="Shape 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822"/>
            <a:ext cx="91440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862187" y="3773620"/>
            <a:ext cx="27432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www.nisum.com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500 S. Kraemer Blvd, Suite 301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Brea, CA 92821</a:t>
            </a: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7133338" y="3741772"/>
            <a:ext cx="1529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Arial"/>
              <a:buNone/>
            </a:pPr>
            <a:r>
              <a:rPr b="0" i="1" lang="en" sz="20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="0" baseline="30000" i="1" lang="en" sz="18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862012" y="1999530"/>
            <a:ext cx="4559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  <a:defRPr b="0" i="0" sz="1600" u="none" cap="none" strike="noStrik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862013" y="2303143"/>
            <a:ext cx="3484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3" type="body"/>
          </p:nvPr>
        </p:nvSpPr>
        <p:spPr>
          <a:xfrm>
            <a:off x="862012" y="2899598"/>
            <a:ext cx="3484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4" type="body"/>
          </p:nvPr>
        </p:nvSpPr>
        <p:spPr>
          <a:xfrm>
            <a:off x="862012" y="3220643"/>
            <a:ext cx="3484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5" type="body"/>
          </p:nvPr>
        </p:nvSpPr>
        <p:spPr>
          <a:xfrm>
            <a:off x="862012" y="1208313"/>
            <a:ext cx="64314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Brea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_bkg.png" id="42" name="Shape 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213"/>
            <a:ext cx="91440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7133338" y="3741772"/>
            <a:ext cx="1529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Arial"/>
              <a:buNone/>
            </a:pPr>
            <a:r>
              <a:rPr b="0" i="1" lang="en" sz="20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="0" baseline="30000" i="1" lang="en" sz="18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862012" y="1523993"/>
            <a:ext cx="6431400" cy="936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Shape 5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" name="Shape 5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53" name="Shape 5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" name="Shape 5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56" name="Shape 5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" name="Shape 5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400"/>
            </a:lvl1pPr>
            <a:lvl2pPr lvl="1" rtl="0" algn="ctr">
              <a:spcBef>
                <a:spcPts val="0"/>
              </a:spcBef>
              <a:buSzPct val="100000"/>
              <a:defRPr sz="5400"/>
            </a:lvl2pPr>
            <a:lvl3pPr lvl="2" rtl="0" algn="ctr">
              <a:spcBef>
                <a:spcPts val="0"/>
              </a:spcBef>
              <a:buSzPct val="100000"/>
              <a:defRPr sz="5400"/>
            </a:lvl3pPr>
            <a:lvl4pPr lvl="3" rtl="0" algn="ctr">
              <a:spcBef>
                <a:spcPts val="0"/>
              </a:spcBef>
              <a:buSzPct val="100000"/>
              <a:defRPr sz="5400"/>
            </a:lvl4pPr>
            <a:lvl5pPr lvl="4" rtl="0" algn="ctr">
              <a:spcBef>
                <a:spcPts val="0"/>
              </a:spcBef>
              <a:buSzPct val="100000"/>
              <a:defRPr sz="5400"/>
            </a:lvl5pPr>
            <a:lvl6pPr lvl="5" rtl="0" algn="ctr">
              <a:spcBef>
                <a:spcPts val="0"/>
              </a:spcBef>
              <a:buSzPct val="100000"/>
              <a:defRPr sz="5400"/>
            </a:lvl6pPr>
            <a:lvl7pPr lvl="6" rtl="0" algn="ctr">
              <a:spcBef>
                <a:spcPts val="0"/>
              </a:spcBef>
              <a:buSzPct val="100000"/>
              <a:defRPr sz="5400"/>
            </a:lvl7pPr>
            <a:lvl8pPr lvl="7" rtl="0" algn="ctr">
              <a:spcBef>
                <a:spcPts val="0"/>
              </a:spcBef>
              <a:buSzPct val="100000"/>
              <a:defRPr sz="5400"/>
            </a:lvl8pPr>
            <a:lvl9pPr lvl="8" rtl="0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lab.nisumlatam.com" TargetMode="External"/><Relationship Id="rId4" Type="http://schemas.openxmlformats.org/officeDocument/2006/relationships/hyperlink" Target="mailto:kodea@nisumlatam.com" TargetMode="External"/><Relationship Id="rId5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Relationship Id="rId4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Git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to use 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Add and Commit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To add all your changes to your fork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add .</a:t>
            </a: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To add a specific file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add [name of the file]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If you put </a:t>
            </a:r>
            <a:r>
              <a:rPr i="1" lang="en" sz="1100"/>
              <a:t>git status</a:t>
            </a:r>
            <a:r>
              <a:rPr lang="en" sz="1100"/>
              <a:t>, you can see this three kind of files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100"/>
              <a:t>Changes to be commited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100"/>
              <a:t>Change not staged for commit</a:t>
            </a: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100"/>
              <a:t>Untracked files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After add the files, you need to make a commit, and add the explanation of the changes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commit –m “Explanation of the change”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Push and see the commits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After you commit you need to push the information in your remote fork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Push the information from a branch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push [remote (where)][branch (from)]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Push the information from a branch (forced)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push [remote (where)][branch (from)] -f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To see the commits (logs)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log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into GitLab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Get into the link </a:t>
            </a:r>
            <a:r>
              <a:rPr lang="en" sz="1100">
                <a:hlinkClick r:id="rId3"/>
              </a:rPr>
              <a:t>http://gitlab.nisumlatam.com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Get your session with: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User: </a:t>
            </a:r>
            <a:r>
              <a:rPr lang="en" sz="1100">
                <a:hlinkClick r:id="rId4"/>
              </a:rPr>
              <a:t>kodea@nisumlatam.com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Password: kodea2016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descr="Screen Shot 2016-07-18 at 3.27.17 PM.png" id="73" name="Shape 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850" y="2574325"/>
            <a:ext cx="8403147" cy="99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 - Create a Fork (web)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need to create your own fork to work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Press button Fork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Then you see something like this (forked from…)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descr="Screen Shot 2016-07-18 at 7.49.15 PM.png"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25" y="1706385"/>
            <a:ext cx="6986498" cy="99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7-18 at 9.37.48 PM.png" id="81" name="Shape 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24" y="3458476"/>
            <a:ext cx="8221597" cy="89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After you create the fork, you need to clone your fork in your computer, copy the link in HTTPS	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</a:t>
            </a:r>
            <a:r>
              <a:rPr lang="en" sz="1100"/>
              <a:t>pen the prompt (windows) or terminal (mac) to do the next steps</a:t>
            </a:r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Clone your fork in y</a:t>
            </a:r>
            <a:r>
              <a:rPr lang="en" sz="1100"/>
              <a:t>our computer (you have two options)</a:t>
            </a:r>
          </a:p>
          <a:p>
            <a:pPr indent="-2286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a.      Without a folder previously created to make the changes (you need to be positioned where you want to create the folder)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clone [URL you want to clone HTTPS] [Folder to create]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b.     With a folder to make the changes already created or exists (you need to be positioned in the folder)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clone [URL you want to clone HTTPS]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You can see the working tree status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	git status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FORK - Clone a Fork in your PC</a:t>
            </a:r>
          </a:p>
        </p:txBody>
      </p:sp>
      <p:pic>
        <p:nvPicPr>
          <p:cNvPr descr="Screen Shot 2016-07-18 at 9.37.48 PM.png"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99" y="1330825"/>
            <a:ext cx="7169749" cy="7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FORK - Eliminate a Fork (web)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How to eliminate a Fork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1- Go to the fork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2-  Go to settings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3- Down to the final of the page, in the Danger Zone section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4- Select Delete this repository, and press this button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50" y="2191800"/>
            <a:ext cx="46482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Branch - Create, erase and add a Branch 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100"/>
              <a:t>When you create a branch you can make your changes in your computer (optional), this branch looks like the fork, same files.</a:t>
            </a:r>
          </a:p>
          <a:p>
            <a:pPr indent="-298450" lvl="0" marL="45720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Create a new branch and positioned in it            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		git checkout -b [name of the branch]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To erase the branch checking if the branch is synchronized with the remote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             git branch –d [branch]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To erase the branch without checking if the branch is synchronized with the remote (not recommended)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  	git branch –D [branch]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Add a branch in the remote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push --set –upstream [remote][branch]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Branch - Change to a branch	 or List of branch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To change to another branch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checkout [branch]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List both remote-tracking branches and local branches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branch –a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Remote - Add, remove and check list of Remotes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100"/>
              <a:t>If you already clone from the web your fork then you already has a remote</a:t>
            </a: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Check all the remotes existed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remote –v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To remove a remote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remote remove [remote to erase]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To create a remote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remote add [remote to add] [URL]</a:t>
            </a:r>
          </a:p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Pull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get all the information for a fork that already exists in your pc from the web to your pc you need to pull from the remote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Create the remote from the url you need to create first the remote from the web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100"/>
              <a:t>If you need to brings all the changes to your local copy and replace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git pull [remote (from)] [branch (where)]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