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75" y="667756"/>
            <a:ext cx="2079600" cy="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s-419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s-419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59DD9"/>
              </a:buClr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B3B3B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62012" y="3393281"/>
            <a:ext cx="6412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b="0" i="0" sz="1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862012" y="1926756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3" type="body"/>
          </p:nvPr>
        </p:nvSpPr>
        <p:spPr>
          <a:xfrm>
            <a:off x="862012" y="2346740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0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492945" y="4403750"/>
            <a:ext cx="651000" cy="739800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8737" lvl="0" marL="166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5725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79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543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1371600" y="154881"/>
            <a:ext cx="64644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76200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s-419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352801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s-419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s-419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823200" y="4891993"/>
            <a:ext cx="1269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s-419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s-419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title_graphic.png" id="20" name="Shape 20"/>
          <p:cNvPicPr preferRelativeResize="0"/>
          <p:nvPr/>
        </p:nvPicPr>
        <p:blipFill rotWithShape="1">
          <a:blip r:embed="rId2">
            <a:alphaModFix/>
          </a:blip>
          <a:srcRect b="9115" l="0" r="0" t="0"/>
          <a:stretch/>
        </p:blipFill>
        <p:spPr>
          <a:xfrm>
            <a:off x="-12330" y="360676"/>
            <a:ext cx="1197900" cy="3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-12330" y="756050"/>
            <a:ext cx="1197900" cy="327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411" y="203641"/>
            <a:ext cx="727200" cy="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-12330" y="360676"/>
            <a:ext cx="234300" cy="395399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912702" y="4963582"/>
            <a:ext cx="73032" cy="65253"/>
            <a:chOff x="7083971" y="2261658"/>
            <a:chExt cx="877800" cy="879432"/>
          </a:xfrm>
        </p:grpSpPr>
        <p:sp>
          <p:nvSpPr>
            <p:cNvPr id="25" name="Shape 25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-5400000">
            <a:off x="1433263" y="4960267"/>
            <a:ext cx="65747" cy="72465"/>
            <a:chOff x="7083971" y="2261658"/>
            <a:chExt cx="877800" cy="879432"/>
          </a:xfrm>
        </p:grpSpPr>
        <p:sp>
          <p:nvSpPr>
            <p:cNvPr id="29" name="Shape 29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862187" y="3773620"/>
            <a:ext cx="2743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www.nisum.com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500 S. Kraemer Blvd, Suite 301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Brea, CA 92821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s-419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s-419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2012" y="1999530"/>
            <a:ext cx="455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62013" y="23031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862012" y="2899598"/>
            <a:ext cx="3484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862012" y="32206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5" type="body"/>
          </p:nvPr>
        </p:nvSpPr>
        <p:spPr>
          <a:xfrm>
            <a:off x="862012" y="1208313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Brea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213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s-419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s-419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62012" y="1523993"/>
            <a:ext cx="6431400" cy="9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pring.io/tools/sts/all" TargetMode="External"/><Relationship Id="rId4" Type="http://schemas.openxmlformats.org/officeDocument/2006/relationships/hyperlink" Target="http://www.oracle.com/technetwork/java/javase/downloads/jdk8-downloads-2133151.html" TargetMode="External"/><Relationship Id="rId5" Type="http://schemas.openxmlformats.org/officeDocument/2006/relationships/hyperlink" Target="http://www.rapidee.com/en/download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://sdkman.io/install.html" TargetMode="External"/><Relationship Id="rId8" Type="http://schemas.openxmlformats.org/officeDocument/2006/relationships/hyperlink" Target="https://gradle.org/gradle-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74350"/>
            <a:ext cx="8229600" cy="39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STS Spring Source Tool Suite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3"/>
              </a:rPr>
              <a:t>https://spring.io/tools/sts/all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JAVA 8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4"/>
              </a:rPr>
              <a:t>http://www.oracle.com/technetwork/java/javase/downloads/jdk8-downloads-2133151.html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hlink"/>
              </a:buClr>
              <a:buSzPct val="100000"/>
            </a:pPr>
            <a:r>
              <a:rPr lang="es-419" sz="1400"/>
              <a:t>Crear JAVA_HOME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Rapid EE (windows)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5"/>
              </a:rPr>
              <a:t>http://www.rapidee.com/en/download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GIT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6"/>
              </a:rPr>
              <a:t>https://git-scm.com/downloads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SdkMan (linux)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7"/>
              </a:rPr>
              <a:t>http://sdkman.io/install.html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hlink"/>
              </a:buClr>
              <a:buSzPct val="100000"/>
            </a:pPr>
            <a:r>
              <a:rPr lang="es-419" sz="1400"/>
              <a:t>Para instalar distintas versiones de Gradle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Gradle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/>
              <a:t>versión 2.14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-419" sz="1400" u="sng">
                <a:solidFill>
                  <a:schemeClr val="hlink"/>
                </a:solidFill>
                <a:hlinkClick r:id="rId8"/>
              </a:rPr>
              <a:t>https://gradle.org/gradle-download/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339800" y="89906"/>
            <a:ext cx="6464400" cy="83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necesario para Kodea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