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72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7200"/>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7200"/>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7200"/>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82" name="Shape 82"/>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15" name="Shape 215"/>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27" name="Shape 227"/>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1" name="Shape 231"/>
        <p:cNvGrpSpPr/>
        <p:nvPr/>
      </p:nvGrpSpPr>
      <p:grpSpPr>
        <a:xfrm>
          <a:off x="0" y="0"/>
          <a:ext cx="0" cy="0"/>
          <a:chOff x="0" y="0"/>
          <a:chExt cx="0" cy="0"/>
        </a:xfrm>
      </p:grpSpPr>
      <p:sp>
        <p:nvSpPr>
          <p:cNvPr id="232" name="Shape 23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33" name="Shape 233"/>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
        <p:nvSpPr>
          <p:cNvPr id="239" name="Shape 239"/>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88" name="Shape 88"/>
          <p:cNvSpPr/>
          <p:nvPr>
            <p:ph idx="2" type="sldImg"/>
          </p:nvPr>
        </p:nvSpPr>
        <p:spPr>
          <a:xfrm>
            <a:off x="685800" y="685800"/>
            <a:ext cx="5486399"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94" name="Shape 94"/>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18" name="Shape 118"/>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9" name="Shape 129"/>
        <p:cNvGrpSpPr/>
        <p:nvPr/>
      </p:nvGrpSpPr>
      <p:grpSpPr>
        <a:xfrm>
          <a:off x="0" y="0"/>
          <a:ext cx="0" cy="0"/>
          <a:chOff x="0" y="0"/>
          <a:chExt cx="0" cy="0"/>
        </a:xfrm>
      </p:grpSpPr>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31" name="Shape 131"/>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51" name="Shape 151"/>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63" name="Shape 163"/>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182" name="Shape 182"/>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
        <p:nvSpPr>
          <p:cNvPr id="202" name="Shape 202"/>
          <p:cNvSpPr/>
          <p:nvPr>
            <p:ph idx="2" type="sldImg"/>
          </p:nvPr>
        </p:nvSpPr>
        <p:spPr>
          <a:xfrm>
            <a:off x="685800" y="685800"/>
            <a:ext cx="5486400" cy="3429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1.png"/><Relationship Id="rId3" Type="http://schemas.openxmlformats.org/officeDocument/2006/relationships/image" Target="../media/image0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05.png"/><Relationship Id="rId3" Type="http://schemas.openxmlformats.org/officeDocument/2006/relationships/image" Target="../media/image0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311708" y="827305"/>
            <a:ext cx="8520600" cy="22806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5" name="Shape 15"/>
          <p:cNvSpPr txBox="1"/>
          <p:nvPr>
            <p:ph idx="1" type="subTitle"/>
          </p:nvPr>
        </p:nvSpPr>
        <p:spPr>
          <a:xfrm>
            <a:off x="311700" y="3149027"/>
            <a:ext cx="8520600" cy="8807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6" name="Shape 16"/>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229027"/>
            <a:ext cx="8520600" cy="21816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0" name="Shape 50"/>
          <p:cNvSpPr txBox="1"/>
          <p:nvPr>
            <p:ph idx="1" type="body"/>
          </p:nvPr>
        </p:nvSpPr>
        <p:spPr>
          <a:xfrm>
            <a:off x="311700" y="3502472"/>
            <a:ext cx="8520600" cy="14454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ver">
    <p:spTree>
      <p:nvGrpSpPr>
        <p:cNvPr id="54" name="Shape 54"/>
        <p:cNvGrpSpPr/>
        <p:nvPr/>
      </p:nvGrpSpPr>
      <p:grpSpPr>
        <a:xfrm>
          <a:off x="0" y="0"/>
          <a:ext cx="0" cy="0"/>
          <a:chOff x="0" y="0"/>
          <a:chExt cx="0" cy="0"/>
        </a:xfrm>
      </p:grpSpPr>
      <p:pic>
        <p:nvPicPr>
          <p:cNvPr descr="stripe_bkg.png" id="55" name="Shape 55"/>
          <p:cNvPicPr preferRelativeResize="0"/>
          <p:nvPr/>
        </p:nvPicPr>
        <p:blipFill rotWithShape="1">
          <a:blip r:embed="rId2">
            <a:alphaModFix/>
          </a:blip>
          <a:srcRect b="0" l="0" r="0" t="0"/>
          <a:stretch/>
        </p:blipFill>
        <p:spPr>
          <a:xfrm>
            <a:off x="0" y="913"/>
            <a:ext cx="9144000" cy="5713200"/>
          </a:xfrm>
          <a:prstGeom prst="rect">
            <a:avLst/>
          </a:prstGeom>
          <a:noFill/>
          <a:ln>
            <a:noFill/>
          </a:ln>
        </p:spPr>
      </p:pic>
      <p:pic>
        <p:nvPicPr>
          <p:cNvPr id="56" name="Shape 56"/>
          <p:cNvPicPr preferRelativeResize="0"/>
          <p:nvPr/>
        </p:nvPicPr>
        <p:blipFill rotWithShape="1">
          <a:blip r:embed="rId3">
            <a:alphaModFix/>
          </a:blip>
          <a:srcRect b="0" l="0" r="0" t="0"/>
          <a:stretch/>
        </p:blipFill>
        <p:spPr>
          <a:xfrm>
            <a:off x="958775" y="741952"/>
            <a:ext cx="2079600" cy="886800"/>
          </a:xfrm>
          <a:prstGeom prst="rect">
            <a:avLst/>
          </a:prstGeom>
          <a:noFill/>
          <a:ln>
            <a:noFill/>
          </a:ln>
        </p:spPr>
      </p:pic>
      <p:sp>
        <p:nvSpPr>
          <p:cNvPr id="57" name="Shape 57"/>
          <p:cNvSpPr txBox="1"/>
          <p:nvPr/>
        </p:nvSpPr>
        <p:spPr>
          <a:xfrm>
            <a:off x="7133338" y="4157525"/>
            <a:ext cx="1529400" cy="530700"/>
          </a:xfrm>
          <a:prstGeom prst="rect">
            <a:avLst/>
          </a:prstGeom>
          <a:noFill/>
          <a:ln>
            <a:noFill/>
          </a:ln>
        </p:spPr>
        <p:txBody>
          <a:bodyPr anchorCtr="0" anchor="t" bIns="45700" lIns="91425" rIns="91425" tIns="45700">
            <a:noAutofit/>
          </a:bodyPr>
          <a:lstStyle/>
          <a:p>
            <a:pPr indent="0" lvl="0" marL="0" marR="0" rtl="0" algn="r">
              <a:lnSpc>
                <a:spcPct val="100000"/>
              </a:lnSpc>
              <a:spcBef>
                <a:spcPts val="0"/>
              </a:spcBef>
              <a:spcAft>
                <a:spcPts val="0"/>
              </a:spcAft>
              <a:buClr>
                <a:srgbClr val="B3B3B3"/>
              </a:buClr>
              <a:buSzPct val="25000"/>
              <a:buFont typeface="Arial"/>
              <a:buNone/>
            </a:pPr>
            <a:r>
              <a:rPr b="0" i="1" lang="en-US" sz="2000" u="none" cap="none" strike="noStrike">
                <a:solidFill>
                  <a:srgbClr val="B3B3B3"/>
                </a:solidFill>
                <a:latin typeface="Trebuchet MS"/>
                <a:ea typeface="Trebuchet MS"/>
                <a:cs typeface="Trebuchet MS"/>
                <a:sym typeface="Trebuchet MS"/>
              </a:rPr>
              <a:t>Building Success Together</a:t>
            </a:r>
            <a:r>
              <a:rPr b="0" baseline="30000" i="1" lang="en-US" sz="1800" u="none" cap="none" strike="noStrike">
                <a:solidFill>
                  <a:srgbClr val="B3B3B3"/>
                </a:solidFill>
                <a:latin typeface="Trebuchet MS"/>
                <a:ea typeface="Trebuchet MS"/>
                <a:cs typeface="Trebuchet MS"/>
                <a:sym typeface="Trebuchet MS"/>
              </a:rPr>
              <a:t>®</a:t>
            </a:r>
          </a:p>
          <a:p>
            <a:pPr indent="0" lvl="0" marL="0" marR="0" rtl="0" algn="r">
              <a:lnSpc>
                <a:spcPct val="100000"/>
              </a:lnSpc>
              <a:spcBef>
                <a:spcPts val="400"/>
              </a:spcBef>
              <a:spcAft>
                <a:spcPts val="0"/>
              </a:spcAft>
              <a:buClr>
                <a:srgbClr val="459DD9"/>
              </a:buClr>
              <a:buFont typeface="Arial"/>
              <a:buNone/>
            </a:pPr>
            <a:r>
              <a:t/>
            </a:r>
            <a:endParaRPr b="0" i="1" sz="2000" u="none" cap="none" strike="noStrike">
              <a:solidFill>
                <a:srgbClr val="B3B3B3"/>
              </a:solidFill>
              <a:latin typeface="Trebuchet MS"/>
              <a:ea typeface="Trebuchet MS"/>
              <a:cs typeface="Trebuchet MS"/>
              <a:sym typeface="Trebuchet MS"/>
            </a:endParaRPr>
          </a:p>
        </p:txBody>
      </p:sp>
      <p:sp>
        <p:nvSpPr>
          <p:cNvPr id="58" name="Shape 58"/>
          <p:cNvSpPr txBox="1"/>
          <p:nvPr>
            <p:ph idx="1" type="body"/>
          </p:nvPr>
        </p:nvSpPr>
        <p:spPr>
          <a:xfrm>
            <a:off x="862012" y="3770312"/>
            <a:ext cx="6412200" cy="387300"/>
          </a:xfrm>
          <a:prstGeom prst="rect">
            <a:avLst/>
          </a:prstGeom>
          <a:noFill/>
          <a:ln>
            <a:noFill/>
          </a:ln>
        </p:spPr>
        <p:txBody>
          <a:bodyPr anchorCtr="0" anchor="t" bIns="91425" lIns="91425" rIns="91425" tIns="91425"/>
          <a:lstStyle>
            <a:lvl1pPr indent="0" lvl="0" marL="0" marR="0" rtl="0" algn="l">
              <a:lnSpc>
                <a:spcPct val="100000"/>
              </a:lnSpc>
              <a:spcBef>
                <a:spcPts val="320"/>
              </a:spcBef>
              <a:spcAft>
                <a:spcPts val="0"/>
              </a:spcAft>
              <a:buClr>
                <a:srgbClr val="800000"/>
              </a:buClr>
              <a:buFont typeface="Arial"/>
              <a:buNone/>
              <a:defRPr b="0" i="0" sz="1600" u="none" cap="none" strike="noStrike">
                <a:solidFill>
                  <a:srgbClr val="800000"/>
                </a:solidFill>
                <a:latin typeface="Calibri"/>
                <a:ea typeface="Calibri"/>
                <a:cs typeface="Calibri"/>
                <a:sym typeface="Calibri"/>
              </a:defRPr>
            </a:lvl1pPr>
            <a:lvl2pPr indent="-1079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59" name="Shape 59"/>
          <p:cNvSpPr txBox="1"/>
          <p:nvPr>
            <p:ph idx="2" type="body"/>
          </p:nvPr>
        </p:nvSpPr>
        <p:spPr>
          <a:xfrm>
            <a:off x="862012" y="2140841"/>
            <a:ext cx="6431400" cy="507600"/>
          </a:xfrm>
          <a:prstGeom prst="rect">
            <a:avLst/>
          </a:prstGeom>
          <a:noFill/>
          <a:ln>
            <a:noFill/>
          </a:ln>
        </p:spPr>
        <p:txBody>
          <a:bodyPr anchorCtr="0" anchor="t" bIns="91425" lIns="91425" rIns="91425" tIns="91425"/>
          <a:lstStyle>
            <a:lvl1pPr indent="0" lvl="0" marL="0" marR="0" rtl="0" algn="l">
              <a:lnSpc>
                <a:spcPct val="100000"/>
              </a:lnSpc>
              <a:spcBef>
                <a:spcPts val="500"/>
              </a:spcBef>
              <a:spcAft>
                <a:spcPts val="0"/>
              </a:spcAft>
              <a:buClr>
                <a:srgbClr val="49ABD2"/>
              </a:buClr>
              <a:buFont typeface="Arial"/>
              <a:buNone/>
              <a:defRPr b="0" i="0" sz="2500" u="none" cap="none" strike="noStrike">
                <a:solidFill>
                  <a:srgbClr val="49ABD2"/>
                </a:solidFill>
                <a:latin typeface="Trebuchet MS"/>
                <a:ea typeface="Trebuchet MS"/>
                <a:cs typeface="Trebuchet MS"/>
                <a:sym typeface="Trebuchet MS"/>
              </a:defRPr>
            </a:lvl1pPr>
            <a:lvl2pPr indent="-1079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0" name="Shape 60"/>
          <p:cNvSpPr txBox="1"/>
          <p:nvPr>
            <p:ph idx="3" type="body"/>
          </p:nvPr>
        </p:nvSpPr>
        <p:spPr>
          <a:xfrm>
            <a:off x="862012" y="2607489"/>
            <a:ext cx="6431400" cy="507600"/>
          </a:xfrm>
          <a:prstGeom prst="rect">
            <a:avLst/>
          </a:prstGeom>
          <a:noFill/>
          <a:ln>
            <a:noFill/>
          </a:ln>
        </p:spPr>
        <p:txBody>
          <a:bodyPr anchorCtr="0" anchor="t" bIns="91425" lIns="91425" rIns="91425" tIns="91425"/>
          <a:lstStyle>
            <a:lvl1pPr indent="0" lvl="0" marL="0" marR="0" rtl="0" algn="l">
              <a:lnSpc>
                <a:spcPct val="100000"/>
              </a:lnSpc>
              <a:spcBef>
                <a:spcPts val="400"/>
              </a:spcBef>
              <a:spcAft>
                <a:spcPts val="0"/>
              </a:spcAft>
              <a:buClr>
                <a:srgbClr val="49ABD2"/>
              </a:buClr>
              <a:buFont typeface="Arial"/>
              <a:buNone/>
              <a:defRPr b="0" i="0" sz="2000" u="none" cap="none" strike="noStrike">
                <a:solidFill>
                  <a:srgbClr val="49ABD2"/>
                </a:solidFill>
                <a:latin typeface="Trebuchet MS"/>
                <a:ea typeface="Trebuchet MS"/>
                <a:cs typeface="Trebuchet MS"/>
                <a:sym typeface="Trebuchet MS"/>
              </a:defRPr>
            </a:lvl1pPr>
            <a:lvl2pPr indent="-1079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ontent Slide">
    <p:spTree>
      <p:nvGrpSpPr>
        <p:cNvPr id="61" name="Shape 61"/>
        <p:cNvGrpSpPr/>
        <p:nvPr/>
      </p:nvGrpSpPr>
      <p:grpSpPr>
        <a:xfrm>
          <a:off x="0" y="0"/>
          <a:ext cx="0" cy="0"/>
          <a:chOff x="0" y="0"/>
          <a:chExt cx="0" cy="0"/>
        </a:xfrm>
      </p:grpSpPr>
      <p:sp>
        <p:nvSpPr>
          <p:cNvPr id="62" name="Shape 62"/>
          <p:cNvSpPr/>
          <p:nvPr/>
        </p:nvSpPr>
        <p:spPr>
          <a:xfrm>
            <a:off x="8492945" y="4893055"/>
            <a:ext cx="651000" cy="822000"/>
          </a:xfrm>
          <a:prstGeom prst="triangle">
            <a:avLst>
              <a:gd fmla="val 100000" name="adj"/>
            </a:avLst>
          </a:prstGeom>
          <a:solidFill>
            <a:srgbClr val="741742"/>
          </a:solidFill>
          <a:ln>
            <a:noFill/>
          </a:ln>
        </p:spPr>
        <p:txBody>
          <a:bodyPr anchorCtr="0" anchor="ctr" bIns="45700" lIns="91425" rIns="91425" tIns="45700">
            <a:noAutofit/>
          </a:bodyPr>
          <a:lstStyle/>
          <a:p>
            <a:pPr indent="0" lvl="0" marL="0" marR="0" rtl="0" algn="ctr">
              <a:spcBef>
                <a:spcPts val="0"/>
              </a:spcBef>
              <a:buNone/>
            </a:pPr>
            <a:r>
              <a:t/>
            </a:r>
            <a:endParaRPr b="1" i="0" sz="1800" u="none" cap="none" strike="noStrike">
              <a:solidFill>
                <a:srgbClr val="FFFFFF"/>
              </a:solidFill>
              <a:latin typeface="Arial"/>
              <a:ea typeface="Arial"/>
              <a:cs typeface="Arial"/>
              <a:sym typeface="Arial"/>
            </a:endParaRPr>
          </a:p>
        </p:txBody>
      </p:sp>
      <p:sp>
        <p:nvSpPr>
          <p:cNvPr id="63" name="Shape 63"/>
          <p:cNvSpPr txBox="1"/>
          <p:nvPr>
            <p:ph idx="1" type="body"/>
          </p:nvPr>
        </p:nvSpPr>
        <p:spPr>
          <a:xfrm>
            <a:off x="457200" y="1333500"/>
            <a:ext cx="8229600" cy="3771900"/>
          </a:xfrm>
          <a:prstGeom prst="rect">
            <a:avLst/>
          </a:prstGeom>
          <a:noFill/>
          <a:ln>
            <a:noFill/>
          </a:ln>
        </p:spPr>
        <p:txBody>
          <a:bodyPr anchorCtr="0" anchor="t" bIns="91425" lIns="91425" rIns="91425" tIns="91425"/>
          <a:lstStyle>
            <a:lvl1pPr indent="-58737" lvl="0" marL="166687" marR="0" rtl="0" algn="l">
              <a:lnSpc>
                <a:spcPct val="100000"/>
              </a:lnSpc>
              <a:spcBef>
                <a:spcPts val="400"/>
              </a:spcBef>
              <a:spcAft>
                <a:spcPts val="0"/>
              </a:spcAft>
              <a:buClr>
                <a:schemeClr val="dk1"/>
              </a:buClr>
              <a:buSzPct val="85000"/>
              <a:buFont typeface="Noto Sans Symbols"/>
              <a:buChar char="▪"/>
              <a:defRPr b="0" i="0" sz="2000" u="none" cap="none" strike="noStrike">
                <a:solidFill>
                  <a:schemeClr val="dk1"/>
                </a:solidFill>
                <a:latin typeface="Calibri"/>
                <a:ea typeface="Calibri"/>
                <a:cs typeface="Calibri"/>
                <a:sym typeface="Calibri"/>
              </a:defRPr>
            </a:lvl1pPr>
            <a:lvl2pPr indent="-85725" lvl="1" marL="628650" marR="0" rtl="0" algn="l">
              <a:lnSpc>
                <a:spcPct val="100000"/>
              </a:lnSpc>
              <a:spcBef>
                <a:spcPts val="360"/>
              </a:spcBef>
              <a:spcAft>
                <a:spcPts val="0"/>
              </a:spcAft>
              <a:buClr>
                <a:schemeClr val="dk1"/>
              </a:buClr>
              <a:buSzPct val="75000"/>
              <a:buFont typeface="Noto Sans Symbols"/>
              <a:buChar char="➢"/>
              <a:defRPr b="0" i="0" sz="1800" u="none" cap="none" strike="noStrike">
                <a:solidFill>
                  <a:schemeClr val="dk1"/>
                </a:solidFill>
                <a:latin typeface="Calibri"/>
                <a:ea typeface="Calibri"/>
                <a:cs typeface="Calibri"/>
                <a:sym typeface="Calibri"/>
              </a:defRPr>
            </a:lvl2pPr>
            <a:lvl3pPr indent="-63500" lvl="2" marL="1079500" marR="0" rtl="0" algn="l">
              <a:lnSpc>
                <a:spcPct val="100000"/>
              </a:lnSpc>
              <a:spcBef>
                <a:spcPts val="320"/>
              </a:spcBef>
              <a:spcAft>
                <a:spcPts val="0"/>
              </a:spcAft>
              <a:buClr>
                <a:schemeClr val="dk1"/>
              </a:buClr>
              <a:buSzPct val="100000"/>
              <a:buFont typeface="Arial"/>
              <a:buChar char="•"/>
              <a:defRPr b="0" i="0" sz="1600" u="none" cap="none" strike="noStrike">
                <a:solidFill>
                  <a:schemeClr val="dk1"/>
                </a:solidFill>
                <a:latin typeface="Calibri"/>
                <a:ea typeface="Calibri"/>
                <a:cs typeface="Calibri"/>
                <a:sym typeface="Calibri"/>
              </a:defRPr>
            </a:lvl3pPr>
            <a:lvl4pPr indent="-82550" lvl="3" marL="1543050" marR="0" rtl="0" algn="l">
              <a:lnSpc>
                <a:spcPct val="100000"/>
              </a:lnSpc>
              <a:spcBef>
                <a:spcPts val="280"/>
              </a:spcBef>
              <a:spcAft>
                <a:spcPts val="0"/>
              </a:spcAft>
              <a:buClr>
                <a:schemeClr val="dk1"/>
              </a:buClr>
              <a:buSzPct val="100000"/>
              <a:buFont typeface="Arial"/>
              <a:buChar char="–"/>
              <a:defRPr b="0" i="0" sz="1400" u="none" cap="none" strike="noStrike">
                <a:solidFill>
                  <a:schemeClr val="dk1"/>
                </a:solidFill>
                <a:latin typeface="Calibri"/>
                <a:ea typeface="Calibri"/>
                <a:cs typeface="Calibri"/>
                <a:sym typeface="Calibri"/>
              </a:defRPr>
            </a:lvl4pPr>
            <a:lvl5pPr indent="-139700" lvl="4" marL="2057400" marR="0" rtl="0" algn="l">
              <a:spcBef>
                <a:spcPts val="280"/>
              </a:spcBef>
              <a:buClr>
                <a:schemeClr val="dk1"/>
              </a:buClr>
              <a:buSzPct val="100000"/>
              <a:buFont typeface="Arial"/>
              <a:buChar char="»"/>
              <a:defRPr b="0" i="0" sz="14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Shape 64"/>
          <p:cNvSpPr txBox="1"/>
          <p:nvPr>
            <p:ph idx="2" type="body"/>
          </p:nvPr>
        </p:nvSpPr>
        <p:spPr>
          <a:xfrm>
            <a:off x="1371600" y="172091"/>
            <a:ext cx="6464400" cy="932700"/>
          </a:xfrm>
          <a:prstGeom prst="rect">
            <a:avLst/>
          </a:prstGeom>
          <a:noFill/>
          <a:ln>
            <a:noFill/>
          </a:ln>
        </p:spPr>
        <p:txBody>
          <a:bodyPr anchorCtr="0" anchor="ctr" bIns="91425" lIns="91425" rIns="91425" tIns="91425"/>
          <a:lstStyle>
            <a:lvl1pPr indent="0" lvl="0" marL="0" marR="0" rtl="0" algn="l">
              <a:lnSpc>
                <a:spcPct val="100000"/>
              </a:lnSpc>
              <a:spcBef>
                <a:spcPts val="500"/>
              </a:spcBef>
              <a:spcAft>
                <a:spcPts val="0"/>
              </a:spcAft>
              <a:buClr>
                <a:srgbClr val="49ABD2"/>
              </a:buClr>
              <a:buFont typeface="Arial"/>
              <a:buNone/>
              <a:defRPr b="0" i="0" sz="2500" u="none" cap="none" strike="noStrike">
                <a:solidFill>
                  <a:srgbClr val="49ABD2"/>
                </a:solidFill>
                <a:latin typeface="Trebuchet MS"/>
                <a:ea typeface="Trebuchet MS"/>
                <a:cs typeface="Trebuchet MS"/>
                <a:sym typeface="Trebuchet MS"/>
              </a:defRPr>
            </a:lvl1pPr>
            <a:lvl2pPr indent="-107950" lvl="1" marL="742950" marR="0" rtl="0" algn="l">
              <a:lnSpc>
                <a:spcPct val="100000"/>
              </a:lnSpc>
              <a:spcBef>
                <a:spcPts val="560"/>
              </a:spcBef>
              <a:spcAft>
                <a:spcPts val="0"/>
              </a:spcAft>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lnSpc>
                <a:spcPct val="100000"/>
              </a:lnSpc>
              <a:spcBef>
                <a:spcPts val="480"/>
              </a:spcBef>
              <a:spcAft>
                <a:spcPts val="0"/>
              </a:spcAft>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lnSpc>
                <a:spcPct val="100000"/>
              </a:lnSpc>
              <a:spcBef>
                <a:spcPts val="400"/>
              </a:spcBef>
              <a:spcAft>
                <a:spcPts val="0"/>
              </a:spcAft>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5" name="Shape 65"/>
          <p:cNvSpPr txBox="1"/>
          <p:nvPr/>
        </p:nvSpPr>
        <p:spPr>
          <a:xfrm>
            <a:off x="76200" y="5435548"/>
            <a:ext cx="2438400" cy="266700"/>
          </a:xfrm>
          <a:prstGeom prst="rect">
            <a:avLst/>
          </a:prstGeom>
          <a:noFill/>
          <a:ln>
            <a:noFill/>
          </a:ln>
        </p:spPr>
        <p:txBody>
          <a:bodyPr anchorCtr="0" anchor="t" bIns="45700" lIns="91425" rIns="91425" tIns="45700">
            <a:noAutofit/>
          </a:bodyPr>
          <a:lstStyle/>
          <a:p>
            <a:pPr indent="0" lvl="0" marL="0" marR="0" rtl="0" algn="l">
              <a:spcBef>
                <a:spcPts val="0"/>
              </a:spcBef>
              <a:spcAft>
                <a:spcPts val="0"/>
              </a:spcAft>
              <a:buClr>
                <a:srgbClr val="A5A5A5"/>
              </a:buClr>
              <a:buSzPct val="25000"/>
              <a:buFont typeface="Trebuchet MS"/>
              <a:buNone/>
            </a:pPr>
            <a:r>
              <a:rPr b="0" i="0" lang="en-US" sz="800" u="none" cap="none" strike="noStrike">
                <a:solidFill>
                  <a:srgbClr val="A5A5A5"/>
                </a:solidFill>
                <a:latin typeface="Trebuchet MS"/>
                <a:ea typeface="Trebuchet MS"/>
                <a:cs typeface="Trebuchet MS"/>
                <a:sym typeface="Trebuchet MS"/>
              </a:rPr>
              <a:t>UNITED STATES        CHILE        INDIA </a:t>
            </a:r>
          </a:p>
        </p:txBody>
      </p:sp>
      <p:sp>
        <p:nvSpPr>
          <p:cNvPr id="66" name="Shape 66"/>
          <p:cNvSpPr txBox="1"/>
          <p:nvPr/>
        </p:nvSpPr>
        <p:spPr>
          <a:xfrm>
            <a:off x="3352801" y="5435548"/>
            <a:ext cx="2438400" cy="2667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A5A5A5"/>
              </a:buClr>
              <a:buSzPct val="25000"/>
              <a:buFont typeface="Trebuchet MS"/>
              <a:buNone/>
            </a:pPr>
            <a:r>
              <a:rPr b="0" i="0" lang="en-US" sz="800" u="none" cap="none" strike="noStrike">
                <a:solidFill>
                  <a:srgbClr val="A5A5A5"/>
                </a:solidFill>
                <a:latin typeface="Trebuchet MS"/>
                <a:ea typeface="Trebuchet MS"/>
                <a:cs typeface="Trebuchet MS"/>
                <a:sym typeface="Trebuchet MS"/>
              </a:rPr>
              <a:t>NISUM.COM</a:t>
            </a:r>
          </a:p>
          <a:p>
            <a:pPr indent="0" lvl="0" marL="0" marR="0" rtl="0" algn="ctr">
              <a:spcBef>
                <a:spcPts val="0"/>
              </a:spcBef>
              <a:spcAft>
                <a:spcPts val="0"/>
              </a:spcAft>
              <a:buClr>
                <a:srgbClr val="A5A5A5"/>
              </a:buClr>
              <a:buSzPct val="25000"/>
              <a:buFont typeface="Trebuchet MS"/>
              <a:buNone/>
            </a:pPr>
            <a:r>
              <a:rPr b="0" i="0" lang="en-US" sz="800" u="none" cap="none" strike="noStrike">
                <a:solidFill>
                  <a:srgbClr val="A5A5A5"/>
                </a:solidFill>
                <a:latin typeface="Trebuchet MS"/>
                <a:ea typeface="Trebuchet MS"/>
                <a:cs typeface="Trebuchet MS"/>
                <a:sym typeface="Trebuchet MS"/>
              </a:rPr>
              <a:t> </a:t>
            </a:r>
          </a:p>
        </p:txBody>
      </p:sp>
      <p:sp>
        <p:nvSpPr>
          <p:cNvPr id="67" name="Shape 67"/>
          <p:cNvSpPr txBox="1"/>
          <p:nvPr/>
        </p:nvSpPr>
        <p:spPr>
          <a:xfrm>
            <a:off x="7823200" y="5435548"/>
            <a:ext cx="1269900" cy="266700"/>
          </a:xfrm>
          <a:prstGeom prst="rect">
            <a:avLst/>
          </a:prstGeom>
          <a:noFill/>
          <a:ln>
            <a:noFill/>
          </a:ln>
        </p:spPr>
        <p:txBody>
          <a:bodyPr anchorCtr="0" anchor="t" bIns="45700" lIns="91425" rIns="91425" tIns="45700">
            <a:noAutofit/>
          </a:bodyPr>
          <a:lstStyle/>
          <a:p>
            <a:pPr indent="0" lvl="0" marL="0" marR="0" rtl="0" algn="r">
              <a:spcBef>
                <a:spcPts val="0"/>
              </a:spcBef>
              <a:spcAft>
                <a:spcPts val="0"/>
              </a:spcAft>
              <a:buClr>
                <a:srgbClr val="A5A5A5"/>
              </a:buClr>
              <a:buSzPct val="25000"/>
              <a:buFont typeface="Trebuchet MS"/>
              <a:buNone/>
            </a:pPr>
            <a:r>
              <a:rPr b="0" i="0" lang="en-US" sz="800" u="none" cap="none" strike="noStrike">
                <a:solidFill>
                  <a:srgbClr val="A5A5A5"/>
                </a:solidFill>
                <a:latin typeface="Trebuchet MS"/>
                <a:ea typeface="Trebuchet MS"/>
                <a:cs typeface="Trebuchet MS"/>
                <a:sym typeface="Trebuchet MS"/>
              </a:rPr>
              <a:t>P.  </a:t>
            </a:r>
            <a:fld id="{00000000-1234-1234-1234-123412341234}" type="slidenum">
              <a:rPr b="0" i="0" lang="en-US" sz="800" u="none" cap="none" strike="noStrike">
                <a:solidFill>
                  <a:srgbClr val="A5A5A5"/>
                </a:solidFill>
                <a:latin typeface="Trebuchet MS"/>
                <a:ea typeface="Trebuchet MS"/>
                <a:cs typeface="Trebuchet MS"/>
                <a:sym typeface="Trebuchet MS"/>
              </a:rPr>
              <a:t>‹#›</a:t>
            </a:fld>
          </a:p>
        </p:txBody>
      </p:sp>
      <p:pic>
        <p:nvPicPr>
          <p:cNvPr descr="title_graphic.png" id="68" name="Shape 68"/>
          <p:cNvPicPr preferRelativeResize="0"/>
          <p:nvPr/>
        </p:nvPicPr>
        <p:blipFill rotWithShape="1">
          <a:blip r:embed="rId2">
            <a:alphaModFix/>
          </a:blip>
          <a:srcRect b="9115" l="0" r="0" t="0"/>
          <a:stretch/>
        </p:blipFill>
        <p:spPr>
          <a:xfrm>
            <a:off x="-12330" y="400752"/>
            <a:ext cx="1197900" cy="441000"/>
          </a:xfrm>
          <a:prstGeom prst="rect">
            <a:avLst/>
          </a:prstGeom>
          <a:noFill/>
          <a:ln>
            <a:noFill/>
          </a:ln>
        </p:spPr>
      </p:pic>
      <p:sp>
        <p:nvSpPr>
          <p:cNvPr id="69" name="Shape 69"/>
          <p:cNvSpPr/>
          <p:nvPr/>
        </p:nvSpPr>
        <p:spPr>
          <a:xfrm>
            <a:off x="-12330" y="840055"/>
            <a:ext cx="1197900" cy="36300"/>
          </a:xfrm>
          <a:prstGeom prst="rect">
            <a:avLst/>
          </a:prstGeom>
          <a:solidFill>
            <a:srgbClr val="3C9BC7"/>
          </a:solidFill>
          <a:ln>
            <a:noFill/>
          </a:ln>
        </p:spPr>
        <p:txBody>
          <a:bodyPr anchorCtr="0" anchor="ctr" bIns="45700" lIns="91425" rIns="91425" tIns="45700">
            <a:noAutofit/>
          </a:bodyPr>
          <a:lstStyle/>
          <a:p>
            <a:pPr indent="0" lvl="0" marL="0" marR="0" rtl="0" algn="ctr">
              <a:spcBef>
                <a:spcPts val="0"/>
              </a:spcBef>
              <a:buNone/>
            </a:pPr>
            <a:r>
              <a:t/>
            </a:r>
            <a:endParaRPr b="1" i="0" sz="1800" u="none" cap="none" strike="noStrike">
              <a:solidFill>
                <a:srgbClr val="FFFFFF"/>
              </a:solidFill>
              <a:latin typeface="Arial"/>
              <a:ea typeface="Arial"/>
              <a:cs typeface="Arial"/>
              <a:sym typeface="Arial"/>
            </a:endParaRPr>
          </a:p>
        </p:txBody>
      </p:sp>
      <p:pic>
        <p:nvPicPr>
          <p:cNvPr id="70" name="Shape 70"/>
          <p:cNvPicPr preferRelativeResize="0"/>
          <p:nvPr/>
        </p:nvPicPr>
        <p:blipFill rotWithShape="1">
          <a:blip r:embed="rId3">
            <a:alphaModFix/>
          </a:blip>
          <a:srcRect b="0" l="0" r="0" t="0"/>
          <a:stretch/>
        </p:blipFill>
        <p:spPr>
          <a:xfrm>
            <a:off x="8165411" y="226267"/>
            <a:ext cx="727200" cy="310200"/>
          </a:xfrm>
          <a:prstGeom prst="rect">
            <a:avLst/>
          </a:prstGeom>
          <a:noFill/>
          <a:ln>
            <a:noFill/>
          </a:ln>
        </p:spPr>
      </p:pic>
      <p:sp>
        <p:nvSpPr>
          <p:cNvPr id="71" name="Shape 71"/>
          <p:cNvSpPr/>
          <p:nvPr/>
        </p:nvSpPr>
        <p:spPr>
          <a:xfrm>
            <a:off x="-12330" y="400752"/>
            <a:ext cx="234300" cy="439200"/>
          </a:xfrm>
          <a:prstGeom prst="rect">
            <a:avLst/>
          </a:prstGeom>
          <a:solidFill>
            <a:srgbClr val="741742"/>
          </a:solidFill>
          <a:ln>
            <a:noFill/>
          </a:ln>
        </p:spPr>
        <p:txBody>
          <a:bodyPr anchorCtr="0" anchor="ctr" bIns="45700" lIns="91425" rIns="91425" tIns="45700">
            <a:noAutofit/>
          </a:bodyPr>
          <a:lstStyle/>
          <a:p>
            <a:pPr indent="0" lvl="0" marL="0" marR="0" rtl="0" algn="ctr">
              <a:spcBef>
                <a:spcPts val="0"/>
              </a:spcBef>
              <a:buNone/>
            </a:pPr>
            <a:r>
              <a:t/>
            </a:r>
            <a:endParaRPr b="1" i="0" sz="1800" u="none" cap="none" strike="noStrike">
              <a:solidFill>
                <a:srgbClr val="FFFFFF"/>
              </a:solidFill>
              <a:latin typeface="Arial"/>
              <a:ea typeface="Arial"/>
              <a:cs typeface="Arial"/>
              <a:sym typeface="Arial"/>
            </a:endParaRPr>
          </a:p>
        </p:txBody>
      </p:sp>
      <p:grpSp>
        <p:nvGrpSpPr>
          <p:cNvPr id="72" name="Shape 72"/>
          <p:cNvGrpSpPr/>
          <p:nvPr/>
        </p:nvGrpSpPr>
        <p:grpSpPr>
          <a:xfrm>
            <a:off x="912702" y="5514991"/>
            <a:ext cx="73032" cy="72465"/>
            <a:chOff x="7083971" y="2261658"/>
            <a:chExt cx="877800" cy="879432"/>
          </a:xfrm>
        </p:grpSpPr>
        <p:sp>
          <p:nvSpPr>
            <p:cNvPr id="73" name="Shape 73"/>
            <p:cNvSpPr/>
            <p:nvPr/>
          </p:nvSpPr>
          <p:spPr>
            <a:xfrm>
              <a:off x="7083971" y="2960190"/>
              <a:ext cx="877800" cy="180900"/>
            </a:xfrm>
            <a:prstGeom prst="rect">
              <a:avLst/>
            </a:prstGeom>
            <a:solidFill>
              <a:srgbClr val="CCDB29"/>
            </a:solidFill>
            <a:ln>
              <a:noFill/>
            </a:ln>
          </p:spPr>
          <p:txBody>
            <a:bodyPr anchorCtr="0" anchor="ctr" bIns="45700" lIns="91425" rIns="91425" tIns="45700">
              <a:noAutofit/>
            </a:bodyPr>
            <a:lstStyle/>
            <a:p>
              <a:pPr indent="0" lvl="0" marL="0" marR="0" rtl="0" algn="ctr">
                <a:spcBef>
                  <a:spcPts val="0"/>
                </a:spcBef>
                <a:buNone/>
              </a:pPr>
              <a:r>
                <a:t/>
              </a:r>
              <a:endParaRPr b="0" i="0" sz="1200" u="none" cap="none" strike="noStrike">
                <a:solidFill>
                  <a:schemeClr val="lt1"/>
                </a:solidFill>
                <a:latin typeface="Calibri"/>
                <a:ea typeface="Calibri"/>
                <a:cs typeface="Calibri"/>
                <a:sym typeface="Calibri"/>
              </a:endParaRPr>
            </a:p>
          </p:txBody>
        </p:sp>
        <p:sp>
          <p:nvSpPr>
            <p:cNvPr id="74" name="Shape 74"/>
            <p:cNvSpPr/>
            <p:nvPr/>
          </p:nvSpPr>
          <p:spPr>
            <a:xfrm>
              <a:off x="7083971" y="2261658"/>
              <a:ext cx="877800" cy="180900"/>
            </a:xfrm>
            <a:prstGeom prst="rect">
              <a:avLst/>
            </a:prstGeom>
            <a:solidFill>
              <a:srgbClr val="CCDB29"/>
            </a:solidFill>
            <a:ln>
              <a:noFill/>
            </a:ln>
          </p:spPr>
          <p:txBody>
            <a:bodyPr anchorCtr="0" anchor="ctr" bIns="45700" lIns="91425" rIns="91425" tIns="45700">
              <a:noAutofit/>
            </a:bodyPr>
            <a:lstStyle/>
            <a:p>
              <a:pPr indent="0" lvl="0" marL="0" marR="0" rtl="0" algn="ctr">
                <a:spcBef>
                  <a:spcPts val="0"/>
                </a:spcBef>
                <a:buNone/>
              </a:pPr>
              <a:r>
                <a:t/>
              </a:r>
              <a:endParaRPr b="0" i="0" sz="1200" u="none" cap="none" strike="noStrike">
                <a:solidFill>
                  <a:schemeClr val="lt1"/>
                </a:solidFill>
                <a:latin typeface="Calibri"/>
                <a:ea typeface="Calibri"/>
                <a:cs typeface="Calibri"/>
                <a:sym typeface="Calibri"/>
              </a:endParaRPr>
            </a:p>
          </p:txBody>
        </p:sp>
        <p:sp>
          <p:nvSpPr>
            <p:cNvPr id="75" name="Shape 75"/>
            <p:cNvSpPr/>
            <p:nvPr/>
          </p:nvSpPr>
          <p:spPr>
            <a:xfrm>
              <a:off x="7083971" y="2610924"/>
              <a:ext cx="877800" cy="180900"/>
            </a:xfrm>
            <a:prstGeom prst="rect">
              <a:avLst/>
            </a:prstGeom>
            <a:solidFill>
              <a:srgbClr val="CCDB29"/>
            </a:solidFill>
            <a:ln>
              <a:noFill/>
            </a:ln>
          </p:spPr>
          <p:txBody>
            <a:bodyPr anchorCtr="0" anchor="ctr" bIns="45700" lIns="91425" rIns="91425" tIns="45700">
              <a:noAutofit/>
            </a:bodyPr>
            <a:lstStyle/>
            <a:p>
              <a:pPr indent="0" lvl="0" marL="0" marR="0" rtl="0" algn="ctr">
                <a:spcBef>
                  <a:spcPts val="0"/>
                </a:spcBef>
                <a:buNone/>
              </a:pPr>
              <a:r>
                <a:t/>
              </a:r>
              <a:endParaRPr b="0" i="0" sz="1200" u="none" cap="none" strike="noStrike">
                <a:solidFill>
                  <a:schemeClr val="lt1"/>
                </a:solidFill>
                <a:latin typeface="Calibri"/>
                <a:ea typeface="Calibri"/>
                <a:cs typeface="Calibri"/>
                <a:sym typeface="Calibri"/>
              </a:endParaRPr>
            </a:p>
          </p:txBody>
        </p:sp>
      </p:grpSp>
      <p:grpSp>
        <p:nvGrpSpPr>
          <p:cNvPr id="76" name="Shape 76"/>
          <p:cNvGrpSpPr/>
          <p:nvPr/>
        </p:nvGrpSpPr>
        <p:grpSpPr>
          <a:xfrm rot="-5400000">
            <a:off x="1429621" y="5515601"/>
            <a:ext cx="73032" cy="72465"/>
            <a:chOff x="7083971" y="2261658"/>
            <a:chExt cx="877800" cy="879432"/>
          </a:xfrm>
        </p:grpSpPr>
        <p:sp>
          <p:nvSpPr>
            <p:cNvPr id="77" name="Shape 77"/>
            <p:cNvSpPr/>
            <p:nvPr/>
          </p:nvSpPr>
          <p:spPr>
            <a:xfrm>
              <a:off x="7083971" y="2960190"/>
              <a:ext cx="877800" cy="180900"/>
            </a:xfrm>
            <a:prstGeom prst="rect">
              <a:avLst/>
            </a:prstGeom>
            <a:solidFill>
              <a:srgbClr val="CCDB29"/>
            </a:solidFill>
            <a:ln>
              <a:noFill/>
            </a:ln>
          </p:spPr>
          <p:txBody>
            <a:bodyPr anchorCtr="0" anchor="ctr" bIns="45700" lIns="91425" rIns="91425" tIns="45700">
              <a:noAutofit/>
            </a:bodyPr>
            <a:lstStyle/>
            <a:p>
              <a:pPr indent="0" lvl="0" marL="0" marR="0" rtl="0" algn="ctr">
                <a:spcBef>
                  <a:spcPts val="0"/>
                </a:spcBef>
                <a:buNone/>
              </a:pPr>
              <a:r>
                <a:t/>
              </a:r>
              <a:endParaRPr b="0" i="0" sz="1200" u="none" cap="none" strike="noStrike">
                <a:solidFill>
                  <a:schemeClr val="lt1"/>
                </a:solidFill>
                <a:latin typeface="Calibri"/>
                <a:ea typeface="Calibri"/>
                <a:cs typeface="Calibri"/>
                <a:sym typeface="Calibri"/>
              </a:endParaRPr>
            </a:p>
          </p:txBody>
        </p:sp>
        <p:sp>
          <p:nvSpPr>
            <p:cNvPr id="78" name="Shape 78"/>
            <p:cNvSpPr/>
            <p:nvPr/>
          </p:nvSpPr>
          <p:spPr>
            <a:xfrm>
              <a:off x="7083971" y="2261658"/>
              <a:ext cx="877800" cy="180900"/>
            </a:xfrm>
            <a:prstGeom prst="rect">
              <a:avLst/>
            </a:prstGeom>
            <a:solidFill>
              <a:srgbClr val="CCDB29"/>
            </a:solidFill>
            <a:ln>
              <a:noFill/>
            </a:ln>
          </p:spPr>
          <p:txBody>
            <a:bodyPr anchorCtr="0" anchor="ctr" bIns="45700" lIns="91425" rIns="91425" tIns="45700">
              <a:noAutofit/>
            </a:bodyPr>
            <a:lstStyle/>
            <a:p>
              <a:pPr indent="0" lvl="0" marL="0" marR="0" rtl="0" algn="ctr">
                <a:spcBef>
                  <a:spcPts val="0"/>
                </a:spcBef>
                <a:buNone/>
              </a:pPr>
              <a:r>
                <a:t/>
              </a:r>
              <a:endParaRPr b="0" i="0" sz="1200" u="none" cap="none" strike="noStrike">
                <a:solidFill>
                  <a:schemeClr val="lt1"/>
                </a:solidFill>
                <a:latin typeface="Calibri"/>
                <a:ea typeface="Calibri"/>
                <a:cs typeface="Calibri"/>
                <a:sym typeface="Calibri"/>
              </a:endParaRPr>
            </a:p>
          </p:txBody>
        </p:sp>
        <p:sp>
          <p:nvSpPr>
            <p:cNvPr id="79" name="Shape 79"/>
            <p:cNvSpPr/>
            <p:nvPr/>
          </p:nvSpPr>
          <p:spPr>
            <a:xfrm>
              <a:off x="7083971" y="2610924"/>
              <a:ext cx="877800" cy="180900"/>
            </a:xfrm>
            <a:prstGeom prst="rect">
              <a:avLst/>
            </a:prstGeom>
            <a:solidFill>
              <a:srgbClr val="CCDB29"/>
            </a:solidFill>
            <a:ln>
              <a:noFill/>
            </a:ln>
          </p:spPr>
          <p:txBody>
            <a:bodyPr anchorCtr="0" anchor="ctr" bIns="45700" lIns="91425" rIns="91425" tIns="45700">
              <a:noAutofit/>
            </a:bodyPr>
            <a:lstStyle/>
            <a:p>
              <a:pPr indent="0" lvl="0" marL="0" marR="0" rtl="0" algn="ctr">
                <a:spcBef>
                  <a:spcPts val="0"/>
                </a:spcBef>
                <a:buNone/>
              </a:pPr>
              <a:r>
                <a:t/>
              </a:r>
              <a:endParaRPr b="0" i="0" sz="120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389833"/>
            <a:ext cx="8520600" cy="9354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494472"/>
            <a:ext cx="8520600" cy="636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280527"/>
            <a:ext cx="8520600" cy="37959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494472"/>
            <a:ext cx="8520600" cy="636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280527"/>
            <a:ext cx="3999900" cy="3795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280527"/>
            <a:ext cx="3999900" cy="37959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494472"/>
            <a:ext cx="8520600" cy="6363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617333"/>
            <a:ext cx="2808000" cy="839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544000"/>
            <a:ext cx="2808000" cy="35328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500166"/>
            <a:ext cx="6367800" cy="4545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8" name="Shape 38"/>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138"/>
            <a:ext cx="4572000" cy="5715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65500" y="1370194"/>
            <a:ext cx="4045200" cy="16470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3114527"/>
            <a:ext cx="4045200" cy="13721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804527"/>
            <a:ext cx="3837000" cy="41058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4700638"/>
            <a:ext cx="5998800" cy="6723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72457" y="5181351"/>
            <a:ext cx="548700" cy="437400"/>
          </a:xfrm>
          <a:prstGeom prst="rect">
            <a:avLst/>
          </a:prstGeom>
        </p:spPr>
        <p:txBody>
          <a:bodyPr anchorCtr="0" anchor="ctr" bIns="91425" lIns="91425" rIns="91425" tIns="91425">
            <a:noAutofit/>
          </a:bodyPr>
          <a:lstStyle/>
          <a:p>
            <a:pPr lvl="0">
              <a:spcBef>
                <a:spcPts val="0"/>
              </a:spcBef>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494472"/>
            <a:ext cx="8520600" cy="6363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11" name="Shape 11"/>
          <p:cNvSpPr txBox="1"/>
          <p:nvPr>
            <p:ph idx="1" type="body"/>
          </p:nvPr>
        </p:nvSpPr>
        <p:spPr>
          <a:xfrm>
            <a:off x="311700" y="1280527"/>
            <a:ext cx="8520600" cy="37959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12" name="Shape 12"/>
          <p:cNvSpPr txBox="1"/>
          <p:nvPr>
            <p:ph idx="12" type="sldNum"/>
          </p:nvPr>
        </p:nvSpPr>
        <p:spPr>
          <a:xfrm>
            <a:off x="8472457" y="5181351"/>
            <a:ext cx="548700" cy="4374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U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0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www.youtube.com/watch?v=kIqNz2T9rx8" TargetMode="External"/><Relationship Id="rId4" Type="http://schemas.openxmlformats.org/officeDocument/2006/relationships/hyperlink" Target="https://www.youtube.com/watch?v=7YcW25PHnAA" TargetMode="External"/><Relationship Id="rId5" Type="http://schemas.openxmlformats.org/officeDocument/2006/relationships/hyperlink" Target="https://spring.io/guides/gs/rest-service/" TargetMode="External"/><Relationship Id="rId6" Type="http://schemas.openxmlformats.org/officeDocument/2006/relationships/hyperlink" Target="https://spring.io/guides/gs/actuator-service/" TargetMode="External"/><Relationship Id="rId7" Type="http://schemas.openxmlformats.org/officeDocument/2006/relationships/hyperlink" Target="https://www.youtube.com/watch?v=2u88jLdDFwQ" TargetMode="External"/><Relationship Id="rId8" Type="http://schemas.openxmlformats.org/officeDocument/2006/relationships/hyperlink" Target="https://www.youtube.com/watch?v=4A2SH0QS1vo"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youtube.com/watch?v=d4uBBvnreXw"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0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0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0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rgbClr val="D9D9D9"/>
        </a:solidFill>
      </p:bgPr>
    </p:bg>
    <p:spTree>
      <p:nvGrpSpPr>
        <p:cNvPr id="83" name="Shape 83"/>
        <p:cNvGrpSpPr/>
        <p:nvPr/>
      </p:nvGrpSpPr>
      <p:grpSpPr>
        <a:xfrm>
          <a:off x="0" y="0"/>
          <a:ext cx="0" cy="0"/>
          <a:chOff x="0" y="0"/>
          <a:chExt cx="0" cy="0"/>
        </a:xfrm>
      </p:grpSpPr>
      <p:sp>
        <p:nvSpPr>
          <p:cNvPr id="84" name="Shape 84"/>
          <p:cNvSpPr txBox="1"/>
          <p:nvPr>
            <p:ph idx="1" type="body"/>
          </p:nvPr>
        </p:nvSpPr>
        <p:spPr>
          <a:xfrm>
            <a:off x="862012" y="4760912"/>
            <a:ext cx="6412200" cy="3873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800000"/>
              </a:buClr>
              <a:buSzPct val="25000"/>
              <a:buFont typeface="Arial"/>
              <a:buNone/>
            </a:pPr>
            <a:r>
              <a:rPr lang="en-US"/>
              <a:t>August</a:t>
            </a:r>
            <a:r>
              <a:rPr b="0" i="0" lang="en-US" sz="1600" u="none" cap="none" strike="noStrike">
                <a:solidFill>
                  <a:srgbClr val="800000"/>
                </a:solidFill>
                <a:latin typeface="Calibri"/>
                <a:ea typeface="Calibri"/>
                <a:cs typeface="Calibri"/>
                <a:sym typeface="Calibri"/>
              </a:rPr>
              <a:t>, 201</a:t>
            </a:r>
            <a:r>
              <a:rPr lang="en-US"/>
              <a:t>6</a:t>
            </a:r>
          </a:p>
        </p:txBody>
      </p:sp>
      <p:sp>
        <p:nvSpPr>
          <p:cNvPr id="85" name="Shape 85"/>
          <p:cNvSpPr txBox="1"/>
          <p:nvPr>
            <p:ph idx="2" type="body"/>
          </p:nvPr>
        </p:nvSpPr>
        <p:spPr>
          <a:xfrm>
            <a:off x="3371950" y="2305950"/>
            <a:ext cx="2046000" cy="387300"/>
          </a:xfrm>
          <a:prstGeom prst="rect">
            <a:avLst/>
          </a:prstGeom>
          <a:noFill/>
          <a:ln>
            <a:noFill/>
          </a:ln>
        </p:spPr>
        <p:txBody>
          <a:bodyPr anchorCtr="0" anchor="t" bIns="45700" lIns="91425" rIns="91425" tIns="45700">
            <a:noAutofit/>
          </a:bodyPr>
          <a:lstStyle/>
          <a:p>
            <a:pPr indent="0" lvl="0" marL="0" marR="0" rtl="0" algn="ctr">
              <a:lnSpc>
                <a:spcPct val="100000"/>
              </a:lnSpc>
              <a:spcBef>
                <a:spcPts val="0"/>
              </a:spcBef>
              <a:spcAft>
                <a:spcPts val="0"/>
              </a:spcAft>
              <a:buClr>
                <a:srgbClr val="49ABD2"/>
              </a:buClr>
              <a:buSzPct val="25000"/>
              <a:buFont typeface="Arial"/>
              <a:buNone/>
            </a:pPr>
            <a:r>
              <a:rPr lang="en-US">
                <a:latin typeface="Comic Sans MS"/>
                <a:ea typeface="Comic Sans MS"/>
                <a:cs typeface="Comic Sans MS"/>
                <a:sym typeface="Comic Sans MS"/>
              </a:rPr>
              <a:t>Spring MVC Overview</a:t>
            </a:r>
          </a:p>
          <a:p>
            <a:pPr indent="0" lvl="0" marL="0" marR="0" rtl="0" algn="l">
              <a:lnSpc>
                <a:spcPct val="100000"/>
              </a:lnSpc>
              <a:spcBef>
                <a:spcPts val="0"/>
              </a:spcBef>
              <a:spcAft>
                <a:spcPts val="0"/>
              </a:spcAft>
              <a:buClr>
                <a:srgbClr val="49ABD2"/>
              </a:buClr>
              <a:buSzPct val="25000"/>
              <a:buFont typeface="Arial"/>
              <a:buNone/>
            </a:pPr>
            <a:r>
              <a:t/>
            </a:r>
            <a:endParaRPr>
              <a:latin typeface="Comic Sans MS"/>
              <a:ea typeface="Comic Sans MS"/>
              <a:cs typeface="Comic Sans MS"/>
              <a:sym typeface="Comic Sans MS"/>
            </a:endParaRPr>
          </a:p>
          <a:p>
            <a:pPr indent="0" lvl="0" marL="0" marR="0" rtl="0" algn="l">
              <a:lnSpc>
                <a:spcPct val="100000"/>
              </a:lnSpc>
              <a:spcBef>
                <a:spcPts val="0"/>
              </a:spcBef>
              <a:spcAft>
                <a:spcPts val="0"/>
              </a:spcAft>
              <a:buClr>
                <a:srgbClr val="49ABD2"/>
              </a:buClr>
              <a:buSzPct val="25000"/>
              <a:buFont typeface="Arial"/>
              <a:buNone/>
            </a:pPr>
            <a:r>
              <a:t/>
            </a:r>
            <a:endParaRPr>
              <a:latin typeface="Comic Sans MS"/>
              <a:ea typeface="Comic Sans MS"/>
              <a:cs typeface="Comic Sans MS"/>
              <a:sym typeface="Comic Sans MS"/>
            </a:endParaRPr>
          </a:p>
          <a:p>
            <a:pPr indent="0" lvl="0" marL="0" marR="0" rtl="0" algn="l">
              <a:lnSpc>
                <a:spcPct val="100000"/>
              </a:lnSpc>
              <a:spcBef>
                <a:spcPts val="0"/>
              </a:spcBef>
              <a:spcAft>
                <a:spcPts val="0"/>
              </a:spcAft>
              <a:buClr>
                <a:srgbClr val="49ABD2"/>
              </a:buClr>
              <a:buSzPct val="25000"/>
              <a:buFont typeface="Arial"/>
              <a:buNone/>
            </a:pPr>
            <a:r>
              <a:t/>
            </a:r>
            <a:endParaRPr sz="1800">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lvl="0" rtl="0" algn="ctr">
              <a:spcBef>
                <a:spcPts val="0"/>
              </a:spcBef>
              <a:buClr>
                <a:srgbClr val="49ABD2"/>
              </a:buClr>
              <a:buSzPct val="25000"/>
              <a:buFont typeface="Arial"/>
              <a:buNone/>
            </a:pPr>
            <a:r>
              <a:rPr lang="en-US">
                <a:latin typeface="Comic Sans MS"/>
                <a:ea typeface="Comic Sans MS"/>
                <a:cs typeface="Comic Sans MS"/>
                <a:sym typeface="Comic Sans MS"/>
              </a:rPr>
              <a:t>Architecture and Spring Boot</a:t>
            </a:r>
          </a:p>
        </p:txBody>
      </p:sp>
      <p:grpSp>
        <p:nvGrpSpPr>
          <p:cNvPr id="218" name="Shape 218"/>
          <p:cNvGrpSpPr/>
          <p:nvPr/>
        </p:nvGrpSpPr>
        <p:grpSpPr>
          <a:xfrm>
            <a:off x="8637850" y="972237"/>
            <a:ext cx="380100" cy="2280580"/>
            <a:chOff x="8637850" y="972237"/>
            <a:chExt cx="380100" cy="2280580"/>
          </a:xfrm>
        </p:grpSpPr>
        <p:sp>
          <p:nvSpPr>
            <p:cNvPr id="219" name="Shape 219"/>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220" name="Shape 220"/>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221" name="Shape 221"/>
            <p:cNvSpPr/>
            <p:nvPr/>
          </p:nvSpPr>
          <p:spPr>
            <a:xfrm>
              <a:off x="8637850" y="19348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a:t>
              </a:r>
            </a:p>
          </p:txBody>
        </p:sp>
        <p:sp>
          <p:nvSpPr>
            <p:cNvPr id="222" name="Shape 222"/>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223" name="Shape 223"/>
            <p:cNvSpPr/>
            <p:nvPr/>
          </p:nvSpPr>
          <p:spPr>
            <a:xfrm>
              <a:off x="8637850" y="2872718"/>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5</a:t>
              </a:r>
            </a:p>
          </p:txBody>
        </p:sp>
      </p:grpSp>
      <p:pic>
        <p:nvPicPr>
          <p:cNvPr descr="mohamed-youssfi-support-architectures-logicielles-distribues-bases-sue-les-micro-services-avec-spring-boot-25-638.jpg" id="224" name="Shape 224"/>
          <p:cNvPicPr preferRelativeResize="0"/>
          <p:nvPr/>
        </p:nvPicPr>
        <p:blipFill>
          <a:blip r:embed="rId3">
            <a:alphaModFix/>
          </a:blip>
          <a:stretch>
            <a:fillRect/>
          </a:stretch>
        </p:blipFill>
        <p:spPr>
          <a:xfrm>
            <a:off x="795625" y="1238650"/>
            <a:ext cx="7403324" cy="3912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lvl="0" rtl="0" algn="ctr">
              <a:spcBef>
                <a:spcPts val="0"/>
              </a:spcBef>
              <a:buClr>
                <a:srgbClr val="49ABD2"/>
              </a:buClr>
              <a:buSzPct val="25000"/>
              <a:buFont typeface="Arial"/>
              <a:buNone/>
            </a:pPr>
            <a:r>
              <a:rPr lang="en-US">
                <a:latin typeface="Comic Sans MS"/>
                <a:ea typeface="Comic Sans MS"/>
                <a:cs typeface="Comic Sans MS"/>
                <a:sym typeface="Comic Sans MS"/>
              </a:rPr>
              <a:t>Resources</a:t>
            </a:r>
          </a:p>
        </p:txBody>
      </p:sp>
      <p:sp>
        <p:nvSpPr>
          <p:cNvPr id="230" name="Shape 230"/>
          <p:cNvSpPr txBox="1"/>
          <p:nvPr/>
        </p:nvSpPr>
        <p:spPr>
          <a:xfrm>
            <a:off x="1406925" y="1911475"/>
            <a:ext cx="5967300" cy="204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u="sng">
                <a:solidFill>
                  <a:schemeClr val="hlink"/>
                </a:solidFill>
                <a:hlinkClick r:id="rId3"/>
              </a:rPr>
              <a:t>https://www.youtube.com/watch?v=kIqNz2T9rx8</a:t>
            </a:r>
          </a:p>
          <a:p>
            <a:pPr indent="-228600" lvl="0" marL="457200" rtl="0">
              <a:spcBef>
                <a:spcPts val="0"/>
              </a:spcBef>
              <a:buChar char="●"/>
            </a:pPr>
            <a:r>
              <a:rPr lang="en-US" u="sng">
                <a:solidFill>
                  <a:schemeClr val="hlink"/>
                </a:solidFill>
                <a:hlinkClick r:id="rId4"/>
              </a:rPr>
              <a:t>https://www.youtube.com/watch?v=7YcW25PHnAA</a:t>
            </a:r>
          </a:p>
          <a:p>
            <a:pPr indent="-228600" lvl="0" marL="457200" rtl="0">
              <a:spcBef>
                <a:spcPts val="0"/>
              </a:spcBef>
              <a:buChar char="●"/>
            </a:pPr>
            <a:r>
              <a:rPr lang="en-US" u="sng">
                <a:solidFill>
                  <a:schemeClr val="hlink"/>
                </a:solidFill>
                <a:hlinkClick r:id="rId5"/>
              </a:rPr>
              <a:t>https://spring.io/guides/gs/rest-service/</a:t>
            </a:r>
          </a:p>
          <a:p>
            <a:pPr indent="-228600" lvl="0" marL="457200" rtl="0">
              <a:spcBef>
                <a:spcPts val="0"/>
              </a:spcBef>
              <a:buChar char="●"/>
            </a:pPr>
            <a:r>
              <a:rPr lang="en-US" u="sng">
                <a:solidFill>
                  <a:schemeClr val="hlink"/>
                </a:solidFill>
                <a:hlinkClick r:id="rId6"/>
              </a:rPr>
              <a:t>https://spring.io/guides/gs/actuator-service/</a:t>
            </a:r>
          </a:p>
          <a:p>
            <a:pPr indent="-228600" lvl="0" marL="457200" rtl="0">
              <a:spcBef>
                <a:spcPts val="0"/>
              </a:spcBef>
              <a:buChar char="●"/>
            </a:pPr>
            <a:r>
              <a:rPr lang="en-US" u="sng">
                <a:solidFill>
                  <a:schemeClr val="hlink"/>
                </a:solidFill>
                <a:hlinkClick r:id="rId7"/>
              </a:rPr>
              <a:t>https://www.youtube.com/watch?v=2u88jLdDFwQ</a:t>
            </a:r>
          </a:p>
          <a:p>
            <a:pPr indent="-228600" lvl="0" marL="457200" rtl="0">
              <a:spcBef>
                <a:spcPts val="0"/>
              </a:spcBef>
              <a:buChar char="●"/>
            </a:pPr>
            <a:r>
              <a:rPr lang="en-US" u="sng">
                <a:solidFill>
                  <a:schemeClr val="hlink"/>
                </a:solidFill>
                <a:hlinkClick r:id="rId8"/>
              </a:rPr>
              <a:t>https://www.youtube.com/watch?v=4A2SH0QS1vo</a:t>
            </a:r>
            <a:r>
              <a:rPr 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4" name="Shape 234"/>
        <p:cNvGrpSpPr/>
        <p:nvPr/>
      </p:nvGrpSpPr>
      <p:grpSpPr>
        <a:xfrm>
          <a:off x="0" y="0"/>
          <a:ext cx="0" cy="0"/>
          <a:chOff x="0" y="0"/>
          <a:chExt cx="0" cy="0"/>
        </a:xfrm>
      </p:grpSpPr>
      <p:sp>
        <p:nvSpPr>
          <p:cNvPr id="235" name="Shape 235"/>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lvl="0" rtl="0" algn="ctr">
              <a:spcBef>
                <a:spcPts val="0"/>
              </a:spcBef>
              <a:buClr>
                <a:srgbClr val="49ABD2"/>
              </a:buClr>
              <a:buSzPct val="25000"/>
              <a:buFont typeface="Arial"/>
              <a:buNone/>
            </a:pPr>
            <a:r>
              <a:rPr lang="en-US">
                <a:latin typeface="Comic Sans MS"/>
                <a:ea typeface="Comic Sans MS"/>
                <a:cs typeface="Comic Sans MS"/>
                <a:sym typeface="Comic Sans MS"/>
              </a:rPr>
              <a:t>SOLID</a:t>
            </a:r>
          </a:p>
        </p:txBody>
      </p:sp>
      <p:sp>
        <p:nvSpPr>
          <p:cNvPr id="236" name="Shape 236"/>
          <p:cNvSpPr txBox="1"/>
          <p:nvPr/>
        </p:nvSpPr>
        <p:spPr>
          <a:xfrm>
            <a:off x="1406925" y="1911475"/>
            <a:ext cx="5967300" cy="204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US"/>
              <a:t>S   https://www.youtube.com/watch?v=nyxaChZ1row</a:t>
            </a:r>
          </a:p>
          <a:p>
            <a:pPr indent="-228600" lvl="0" marL="457200" rtl="0">
              <a:spcBef>
                <a:spcPts val="0"/>
              </a:spcBef>
              <a:buChar char="●"/>
            </a:pPr>
            <a:r>
              <a:rPr lang="en-US"/>
              <a:t>O   https://www.youtube.com/watch?v=EpvfSQEJq68</a:t>
            </a:r>
          </a:p>
          <a:p>
            <a:pPr indent="-228600" lvl="0" marL="457200" rtl="0">
              <a:spcBef>
                <a:spcPts val="0"/>
              </a:spcBef>
              <a:buChar char="●"/>
            </a:pPr>
            <a:r>
              <a:rPr lang="en-US"/>
              <a:t>L    https://www.youtube.com/watch?v=LkqWvVXNDKw</a:t>
            </a:r>
          </a:p>
          <a:p>
            <a:pPr indent="-228600" lvl="0" marL="457200" rtl="0">
              <a:spcBef>
                <a:spcPts val="0"/>
              </a:spcBef>
              <a:buChar char="●"/>
            </a:pPr>
            <a:r>
              <a:rPr lang="en-US"/>
              <a:t>I     https://www.youtube.com/watch?v=dmKvJyihsAQ</a:t>
            </a:r>
          </a:p>
          <a:p>
            <a:pPr indent="-228600" lvl="0" marL="457200" rtl="0">
              <a:spcBef>
                <a:spcPts val="0"/>
              </a:spcBef>
              <a:buChar char="●"/>
            </a:pPr>
            <a:r>
              <a:rPr lang="en-US"/>
              <a:t>D   </a:t>
            </a:r>
            <a:r>
              <a:rPr lang="en-US" u="sng">
                <a:solidFill>
                  <a:schemeClr val="hlink"/>
                </a:solidFill>
                <a:hlinkClick r:id="rId3"/>
              </a:rPr>
              <a:t>https://www.youtube.com/watch?v=d4uBBvnreXw</a:t>
            </a:r>
          </a:p>
          <a:p>
            <a:pPr indent="-228600" lvl="0" marL="457200" rtl="0">
              <a:spcBef>
                <a:spcPts val="0"/>
              </a:spcBef>
              <a:buChar char="●"/>
            </a:pPr>
            <a:r>
              <a:t/>
            </a:r>
            <a:endParaRPr/>
          </a:p>
          <a:p>
            <a:pPr lvl="0" rtl="0">
              <a:spcBef>
                <a:spcPts val="0"/>
              </a:spcBef>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idx="2" type="body"/>
          </p:nvPr>
        </p:nvSpPr>
        <p:spPr>
          <a:xfrm>
            <a:off x="3101050" y="2389875"/>
            <a:ext cx="3801900" cy="675600"/>
          </a:xfrm>
          <a:prstGeom prst="rect">
            <a:avLst/>
          </a:prstGeom>
          <a:noFill/>
          <a:ln>
            <a:noFill/>
          </a:ln>
        </p:spPr>
        <p:txBody>
          <a:bodyPr anchorCtr="0" anchor="t" bIns="45700" lIns="91425" rIns="91425" tIns="45700">
            <a:noAutofit/>
          </a:bodyPr>
          <a:lstStyle/>
          <a:p>
            <a:pPr indent="0" lvl="0" marL="0" marR="0" rtl="0" algn="l">
              <a:lnSpc>
                <a:spcPct val="100000"/>
              </a:lnSpc>
              <a:spcBef>
                <a:spcPts val="0"/>
              </a:spcBef>
              <a:spcAft>
                <a:spcPts val="0"/>
              </a:spcAft>
              <a:buClr>
                <a:srgbClr val="49ABD2"/>
              </a:buClr>
              <a:buSzPct val="25000"/>
              <a:buFont typeface="Arial"/>
              <a:buNone/>
            </a:pPr>
            <a:r>
              <a:rPr i="1" lang="en-US" sz="3600"/>
              <a:t>Questions…?</a:t>
            </a:r>
          </a:p>
          <a:p>
            <a:pPr indent="0" lvl="0" marL="0" marR="0" rtl="0" algn="l">
              <a:lnSpc>
                <a:spcPct val="100000"/>
              </a:lnSpc>
              <a:spcBef>
                <a:spcPts val="0"/>
              </a:spcBef>
              <a:spcAft>
                <a:spcPts val="0"/>
              </a:spcAft>
              <a:buClr>
                <a:srgbClr val="49ABD2"/>
              </a:buClr>
              <a:buSzPct val="25000"/>
              <a:buFont typeface="Arial"/>
              <a:buNone/>
            </a:pPr>
            <a:r>
              <a:t/>
            </a:r>
            <a:endParaRPr i="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idx="1" type="body"/>
          </p:nvPr>
        </p:nvSpPr>
        <p:spPr>
          <a:xfrm>
            <a:off x="271000" y="1221775"/>
            <a:ext cx="8229600" cy="3554700"/>
          </a:xfrm>
          <a:prstGeom prst="rect">
            <a:avLst/>
          </a:prstGeom>
          <a:noFill/>
          <a:ln>
            <a:noFill/>
          </a:ln>
        </p:spPr>
        <p:txBody>
          <a:bodyPr anchorCtr="0" anchor="t" bIns="45700" lIns="91425" rIns="91425" tIns="45700">
            <a:noAutofit/>
          </a:bodyPr>
          <a:lstStyle/>
          <a:p>
            <a:pPr indent="-355600" lvl="0" marL="1828800" marR="0" rtl="0" algn="l">
              <a:lnSpc>
                <a:spcPct val="150000"/>
              </a:lnSpc>
              <a:spcBef>
                <a:spcPts val="400"/>
              </a:spcBef>
              <a:spcAft>
                <a:spcPts val="0"/>
              </a:spcAft>
              <a:buClr>
                <a:srgbClr val="000000"/>
              </a:buClr>
              <a:buSzPct val="100000"/>
              <a:buFont typeface="Calibri"/>
              <a:buAutoNum type="arabicPeriod"/>
            </a:pPr>
            <a:r>
              <a:rPr i="1" lang="en-US">
                <a:solidFill>
                  <a:srgbClr val="000000"/>
                </a:solidFill>
              </a:rPr>
              <a:t>Model View Controller (MVC)</a:t>
            </a:r>
          </a:p>
          <a:p>
            <a:pPr indent="-355600" lvl="0" marL="1828800" marR="0" rtl="0" algn="l">
              <a:lnSpc>
                <a:spcPct val="150000"/>
              </a:lnSpc>
              <a:spcBef>
                <a:spcPts val="400"/>
              </a:spcBef>
              <a:spcAft>
                <a:spcPts val="0"/>
              </a:spcAft>
              <a:buClr>
                <a:srgbClr val="000000"/>
              </a:buClr>
              <a:buSzPct val="100000"/>
              <a:buFont typeface="Calibri"/>
              <a:buAutoNum type="arabicPeriod"/>
            </a:pPr>
            <a:r>
              <a:rPr i="1" lang="en-US">
                <a:solidFill>
                  <a:srgbClr val="000000"/>
                </a:solidFill>
              </a:rPr>
              <a:t>Spring MVC</a:t>
            </a:r>
          </a:p>
          <a:p>
            <a:pPr indent="-355600" lvl="0" marL="1828800" rtl="0">
              <a:lnSpc>
                <a:spcPct val="150000"/>
              </a:lnSpc>
              <a:spcBef>
                <a:spcPts val="0"/>
              </a:spcBef>
              <a:buClr>
                <a:srgbClr val="000000"/>
              </a:buClr>
              <a:buSzPct val="100000"/>
              <a:buFont typeface="Calibri"/>
              <a:buAutoNum type="arabicPeriod"/>
            </a:pPr>
            <a:r>
              <a:rPr i="1" lang="en-US"/>
              <a:t>Dependency Injection Principle</a:t>
            </a:r>
          </a:p>
          <a:p>
            <a:pPr indent="-355600" lvl="0" marL="1828800" rtl="0">
              <a:lnSpc>
                <a:spcPct val="150000"/>
              </a:lnSpc>
              <a:spcBef>
                <a:spcPts val="0"/>
              </a:spcBef>
              <a:buSzPct val="100000"/>
              <a:buFont typeface="Calibri"/>
              <a:buAutoNum type="arabicPeriod"/>
            </a:pPr>
            <a:r>
              <a:rPr i="1" lang="en-US"/>
              <a:t>Dependency Injection Example</a:t>
            </a:r>
          </a:p>
          <a:p>
            <a:pPr indent="-355600" lvl="0" marL="1828800" rtl="0">
              <a:lnSpc>
                <a:spcPct val="150000"/>
              </a:lnSpc>
              <a:spcBef>
                <a:spcPts val="0"/>
              </a:spcBef>
              <a:buClr>
                <a:srgbClr val="000000"/>
              </a:buClr>
              <a:buSzPct val="100000"/>
              <a:buFont typeface="Calibri"/>
              <a:buAutoNum type="arabicPeriod"/>
            </a:pPr>
            <a:r>
              <a:rPr i="1" lang="en-US"/>
              <a:t>Architecture and Spring Boot</a:t>
            </a:r>
          </a:p>
          <a:p>
            <a:pPr indent="0" lvl="0" marL="0" marR="0" rtl="0" algn="l">
              <a:lnSpc>
                <a:spcPct val="100000"/>
              </a:lnSpc>
              <a:spcBef>
                <a:spcPts val="400"/>
              </a:spcBef>
              <a:spcAft>
                <a:spcPts val="0"/>
              </a:spcAft>
              <a:buClr>
                <a:schemeClr val="dk1"/>
              </a:buClr>
              <a:buSzPct val="25000"/>
              <a:buFont typeface="Noto Sans Symbols"/>
              <a:buNone/>
            </a:pPr>
            <a:r>
              <a:t/>
            </a:r>
            <a:endParaRPr i="1"/>
          </a:p>
        </p:txBody>
      </p:sp>
      <p:sp>
        <p:nvSpPr>
          <p:cNvPr id="91" name="Shape 91"/>
          <p:cNvSpPr txBox="1"/>
          <p:nvPr>
            <p:ph idx="2" type="body"/>
          </p:nvPr>
        </p:nvSpPr>
        <p:spPr>
          <a:xfrm>
            <a:off x="1207900" y="172097"/>
            <a:ext cx="7292700" cy="682799"/>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49ABD2"/>
              </a:buClr>
              <a:buSzPct val="25000"/>
              <a:buFont typeface="Arial"/>
              <a:buNone/>
            </a:pPr>
            <a:r>
              <a:rPr lang="en-US">
                <a:latin typeface="Comic Sans MS"/>
                <a:ea typeface="Comic Sans MS"/>
                <a:cs typeface="Comic Sans MS"/>
                <a:sym typeface="Comic Sans MS"/>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idx="2" type="body"/>
          </p:nvPr>
        </p:nvSpPr>
        <p:spPr>
          <a:xfrm>
            <a:off x="1207900" y="172100"/>
            <a:ext cx="6743400" cy="6828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49ABD2"/>
              </a:buClr>
              <a:buSzPct val="25000"/>
              <a:buFont typeface="Arial"/>
              <a:buNone/>
            </a:pPr>
            <a:r>
              <a:rPr lang="en-US">
                <a:latin typeface="Comic Sans MS"/>
                <a:ea typeface="Comic Sans MS"/>
                <a:cs typeface="Comic Sans MS"/>
                <a:sym typeface="Comic Sans MS"/>
              </a:rPr>
              <a:t>MVC</a:t>
            </a:r>
          </a:p>
        </p:txBody>
      </p:sp>
      <p:grpSp>
        <p:nvGrpSpPr>
          <p:cNvPr id="97" name="Shape 97"/>
          <p:cNvGrpSpPr/>
          <p:nvPr/>
        </p:nvGrpSpPr>
        <p:grpSpPr>
          <a:xfrm>
            <a:off x="8637850" y="972237"/>
            <a:ext cx="380100" cy="2280580"/>
            <a:chOff x="8637850" y="972237"/>
            <a:chExt cx="380100" cy="2280580"/>
          </a:xfrm>
        </p:grpSpPr>
        <p:sp>
          <p:nvSpPr>
            <p:cNvPr id="98" name="Shape 98"/>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99" name="Shape 99"/>
            <p:cNvSpPr/>
            <p:nvPr/>
          </p:nvSpPr>
          <p:spPr>
            <a:xfrm>
              <a:off x="8637850" y="972237"/>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US"/>
                <a:t>1</a:t>
              </a:r>
            </a:p>
          </p:txBody>
        </p:sp>
        <p:sp>
          <p:nvSpPr>
            <p:cNvPr id="100" name="Shape 100"/>
            <p:cNvSpPr/>
            <p:nvPr/>
          </p:nvSpPr>
          <p:spPr>
            <a:xfrm>
              <a:off x="8637850" y="19348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a:t>
              </a:r>
            </a:p>
          </p:txBody>
        </p:sp>
        <p:sp>
          <p:nvSpPr>
            <p:cNvPr id="101" name="Shape 101"/>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102" name="Shape 102"/>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
        <p:nvSpPr>
          <p:cNvPr id="103" name="Shape 103"/>
          <p:cNvSpPr txBox="1"/>
          <p:nvPr/>
        </p:nvSpPr>
        <p:spPr>
          <a:xfrm>
            <a:off x="1332300" y="3676425"/>
            <a:ext cx="491100" cy="492300"/>
          </a:xfrm>
          <a:prstGeom prst="rect">
            <a:avLst/>
          </a:prstGeom>
          <a:noFill/>
          <a:ln>
            <a:noFill/>
          </a:ln>
        </p:spPr>
        <p:txBody>
          <a:bodyPr anchorCtr="0" anchor="t" bIns="91425" lIns="91425" rIns="91425" tIns="91425">
            <a:noAutofit/>
          </a:bodyPr>
          <a:lstStyle/>
          <a:p>
            <a:pPr lvl="0">
              <a:spcBef>
                <a:spcPts val="0"/>
              </a:spcBef>
              <a:buNone/>
            </a:pPr>
            <a:r>
              <a:rPr b="1" i="1" lang="en-US" sz="2000">
                <a:solidFill>
                  <a:srgbClr val="741B47"/>
                </a:solidFill>
                <a:latin typeface="Calibri"/>
                <a:ea typeface="Calibri"/>
                <a:cs typeface="Calibri"/>
                <a:sym typeface="Calibri"/>
              </a:rPr>
              <a:t>M</a:t>
            </a:r>
          </a:p>
          <a:p>
            <a:pPr lvl="0">
              <a:spcBef>
                <a:spcPts val="0"/>
              </a:spcBef>
              <a:buClr>
                <a:schemeClr val="dk1"/>
              </a:buClr>
              <a:buFont typeface="Arial"/>
              <a:buNone/>
            </a:pPr>
            <a:r>
              <a:t/>
            </a:r>
            <a:endParaRPr b="1" i="1" sz="2000">
              <a:solidFill>
                <a:srgbClr val="741B47"/>
              </a:solidFill>
              <a:latin typeface="Calibri"/>
              <a:ea typeface="Calibri"/>
              <a:cs typeface="Calibri"/>
              <a:sym typeface="Calibri"/>
            </a:endParaRPr>
          </a:p>
          <a:p>
            <a:pPr lvl="0">
              <a:spcBef>
                <a:spcPts val="0"/>
              </a:spcBef>
              <a:buClr>
                <a:schemeClr val="dk1"/>
              </a:buClr>
              <a:buFont typeface="Arial"/>
              <a:buNone/>
            </a:pPr>
            <a:r>
              <a:t/>
            </a:r>
            <a:endParaRPr b="1" i="1" sz="2000">
              <a:solidFill>
                <a:srgbClr val="741B47"/>
              </a:solidFill>
              <a:latin typeface="Calibri"/>
              <a:ea typeface="Calibri"/>
              <a:cs typeface="Calibri"/>
              <a:sym typeface="Calibri"/>
            </a:endParaRPr>
          </a:p>
          <a:p>
            <a:pPr lvl="0">
              <a:spcBef>
                <a:spcPts val="0"/>
              </a:spcBef>
              <a:buNone/>
            </a:pPr>
            <a:r>
              <a:t/>
            </a:r>
            <a:endParaRPr b="1" sz="2000">
              <a:solidFill>
                <a:srgbClr val="741B47"/>
              </a:solidFill>
              <a:latin typeface="Calibri"/>
              <a:ea typeface="Calibri"/>
              <a:cs typeface="Calibri"/>
              <a:sym typeface="Calibri"/>
            </a:endParaRPr>
          </a:p>
        </p:txBody>
      </p:sp>
      <p:sp>
        <p:nvSpPr>
          <p:cNvPr id="104" name="Shape 104"/>
          <p:cNvSpPr txBox="1"/>
          <p:nvPr/>
        </p:nvSpPr>
        <p:spPr>
          <a:xfrm>
            <a:off x="1332300" y="4016325"/>
            <a:ext cx="491100" cy="492300"/>
          </a:xfrm>
          <a:prstGeom prst="rect">
            <a:avLst/>
          </a:prstGeom>
          <a:noFill/>
          <a:ln>
            <a:noFill/>
          </a:ln>
        </p:spPr>
        <p:txBody>
          <a:bodyPr anchorCtr="0" anchor="t" bIns="91425" lIns="91425" rIns="91425" tIns="91425">
            <a:noAutofit/>
          </a:bodyPr>
          <a:lstStyle/>
          <a:p>
            <a:pPr lvl="0" rtl="0">
              <a:spcBef>
                <a:spcPts val="0"/>
              </a:spcBef>
              <a:buNone/>
            </a:pPr>
            <a:r>
              <a:rPr b="1" i="1" lang="en-US" sz="2000">
                <a:solidFill>
                  <a:srgbClr val="741B47"/>
                </a:solidFill>
                <a:latin typeface="Calibri"/>
                <a:ea typeface="Calibri"/>
                <a:cs typeface="Calibri"/>
                <a:sym typeface="Calibri"/>
              </a:rPr>
              <a:t>V</a:t>
            </a:r>
          </a:p>
          <a:p>
            <a:pPr lvl="0" rtl="0">
              <a:spcBef>
                <a:spcPts val="0"/>
              </a:spcBef>
              <a:buClr>
                <a:schemeClr val="dk1"/>
              </a:buClr>
              <a:buFont typeface="Arial"/>
              <a:buNone/>
            </a:pPr>
            <a:r>
              <a:t/>
            </a:r>
            <a:endParaRPr b="1" i="1" sz="2000">
              <a:solidFill>
                <a:srgbClr val="741B47"/>
              </a:solidFill>
              <a:latin typeface="Calibri"/>
              <a:ea typeface="Calibri"/>
              <a:cs typeface="Calibri"/>
              <a:sym typeface="Calibri"/>
            </a:endParaRPr>
          </a:p>
          <a:p>
            <a:pPr lvl="0" rtl="0">
              <a:spcBef>
                <a:spcPts val="0"/>
              </a:spcBef>
              <a:buClr>
                <a:schemeClr val="dk1"/>
              </a:buClr>
              <a:buFont typeface="Arial"/>
              <a:buNone/>
            </a:pPr>
            <a:r>
              <a:t/>
            </a:r>
            <a:endParaRPr b="1" i="1" sz="2000">
              <a:solidFill>
                <a:srgbClr val="741B47"/>
              </a:solidFill>
              <a:latin typeface="Calibri"/>
              <a:ea typeface="Calibri"/>
              <a:cs typeface="Calibri"/>
              <a:sym typeface="Calibri"/>
            </a:endParaRPr>
          </a:p>
          <a:p>
            <a:pPr lvl="0" rtl="0">
              <a:spcBef>
                <a:spcPts val="0"/>
              </a:spcBef>
              <a:buNone/>
            </a:pPr>
            <a:r>
              <a:t/>
            </a:r>
            <a:endParaRPr b="1" sz="2000">
              <a:solidFill>
                <a:srgbClr val="741B47"/>
              </a:solidFill>
              <a:latin typeface="Calibri"/>
              <a:ea typeface="Calibri"/>
              <a:cs typeface="Calibri"/>
              <a:sym typeface="Calibri"/>
            </a:endParaRPr>
          </a:p>
        </p:txBody>
      </p:sp>
      <p:sp>
        <p:nvSpPr>
          <p:cNvPr id="105" name="Shape 105"/>
          <p:cNvSpPr txBox="1"/>
          <p:nvPr/>
        </p:nvSpPr>
        <p:spPr>
          <a:xfrm>
            <a:off x="1332300" y="4345100"/>
            <a:ext cx="491100" cy="492300"/>
          </a:xfrm>
          <a:prstGeom prst="rect">
            <a:avLst/>
          </a:prstGeom>
          <a:noFill/>
          <a:ln>
            <a:noFill/>
          </a:ln>
        </p:spPr>
        <p:txBody>
          <a:bodyPr anchorCtr="0" anchor="t" bIns="91425" lIns="91425" rIns="91425" tIns="91425">
            <a:noAutofit/>
          </a:bodyPr>
          <a:lstStyle/>
          <a:p>
            <a:pPr lvl="0" rtl="0">
              <a:spcBef>
                <a:spcPts val="0"/>
              </a:spcBef>
              <a:buNone/>
            </a:pPr>
            <a:r>
              <a:rPr b="1" i="1" lang="en-US" sz="2000">
                <a:solidFill>
                  <a:srgbClr val="741B47"/>
                </a:solidFill>
                <a:latin typeface="Calibri"/>
                <a:ea typeface="Calibri"/>
                <a:cs typeface="Calibri"/>
                <a:sym typeface="Calibri"/>
              </a:rPr>
              <a:t>C</a:t>
            </a:r>
          </a:p>
          <a:p>
            <a:pPr lvl="0" rtl="0">
              <a:spcBef>
                <a:spcPts val="0"/>
              </a:spcBef>
              <a:buClr>
                <a:schemeClr val="dk1"/>
              </a:buClr>
              <a:buFont typeface="Arial"/>
              <a:buNone/>
            </a:pPr>
            <a:r>
              <a:t/>
            </a:r>
            <a:endParaRPr b="1" i="1" sz="2000">
              <a:solidFill>
                <a:srgbClr val="741B47"/>
              </a:solidFill>
              <a:latin typeface="Calibri"/>
              <a:ea typeface="Calibri"/>
              <a:cs typeface="Calibri"/>
              <a:sym typeface="Calibri"/>
            </a:endParaRPr>
          </a:p>
          <a:p>
            <a:pPr lvl="0" rtl="0">
              <a:spcBef>
                <a:spcPts val="0"/>
              </a:spcBef>
              <a:buClr>
                <a:schemeClr val="dk1"/>
              </a:buClr>
              <a:buFont typeface="Arial"/>
              <a:buNone/>
            </a:pPr>
            <a:r>
              <a:t/>
            </a:r>
            <a:endParaRPr b="1" i="1" sz="2000">
              <a:solidFill>
                <a:srgbClr val="741B47"/>
              </a:solidFill>
              <a:latin typeface="Calibri"/>
              <a:ea typeface="Calibri"/>
              <a:cs typeface="Calibri"/>
              <a:sym typeface="Calibri"/>
            </a:endParaRPr>
          </a:p>
          <a:p>
            <a:pPr lvl="0" rtl="0">
              <a:spcBef>
                <a:spcPts val="0"/>
              </a:spcBef>
              <a:buNone/>
            </a:pPr>
            <a:r>
              <a:t/>
            </a:r>
            <a:endParaRPr b="1" sz="2000">
              <a:solidFill>
                <a:srgbClr val="741B47"/>
              </a:solidFill>
              <a:latin typeface="Calibri"/>
              <a:ea typeface="Calibri"/>
              <a:cs typeface="Calibri"/>
              <a:sym typeface="Calibri"/>
            </a:endParaRPr>
          </a:p>
        </p:txBody>
      </p:sp>
      <p:sp>
        <p:nvSpPr>
          <p:cNvPr id="106" name="Shape 106"/>
          <p:cNvSpPr txBox="1"/>
          <p:nvPr/>
        </p:nvSpPr>
        <p:spPr>
          <a:xfrm>
            <a:off x="1671000" y="3676425"/>
            <a:ext cx="963000" cy="492300"/>
          </a:xfrm>
          <a:prstGeom prst="rect">
            <a:avLst/>
          </a:prstGeom>
          <a:noFill/>
          <a:ln>
            <a:noFill/>
          </a:ln>
        </p:spPr>
        <p:txBody>
          <a:bodyPr anchorCtr="0" anchor="t" bIns="91425" lIns="91425" rIns="91425" tIns="91425">
            <a:noAutofit/>
          </a:bodyPr>
          <a:lstStyle/>
          <a:p>
            <a:pPr lvl="0" rtl="0">
              <a:spcBef>
                <a:spcPts val="0"/>
              </a:spcBef>
              <a:buNone/>
            </a:pPr>
            <a:r>
              <a:rPr i="1" lang="en-US" sz="2000">
                <a:latin typeface="Calibri"/>
                <a:ea typeface="Calibri"/>
                <a:cs typeface="Calibri"/>
                <a:sym typeface="Calibri"/>
              </a:rPr>
              <a:t>odel</a:t>
            </a:r>
          </a:p>
          <a:p>
            <a:pPr lvl="0" rtl="0">
              <a:spcBef>
                <a:spcPts val="0"/>
              </a:spcBef>
              <a:buClr>
                <a:schemeClr val="dk1"/>
              </a:buClr>
              <a:buFont typeface="Arial"/>
              <a:buNone/>
            </a:pPr>
            <a:r>
              <a:t/>
            </a:r>
            <a:endParaRPr i="1" sz="2000">
              <a:latin typeface="Calibri"/>
              <a:ea typeface="Calibri"/>
              <a:cs typeface="Calibri"/>
              <a:sym typeface="Calibri"/>
            </a:endParaRPr>
          </a:p>
          <a:p>
            <a:pPr lvl="0" rtl="0">
              <a:spcBef>
                <a:spcPts val="0"/>
              </a:spcBef>
              <a:buClr>
                <a:schemeClr val="dk1"/>
              </a:buClr>
              <a:buFont typeface="Arial"/>
              <a:buNone/>
            </a:pPr>
            <a:r>
              <a:t/>
            </a:r>
            <a:endParaRPr i="1" sz="2000">
              <a:latin typeface="Calibri"/>
              <a:ea typeface="Calibri"/>
              <a:cs typeface="Calibri"/>
              <a:sym typeface="Calibri"/>
            </a:endParaRPr>
          </a:p>
          <a:p>
            <a:pPr lvl="0" rtl="0">
              <a:spcBef>
                <a:spcPts val="0"/>
              </a:spcBef>
              <a:buNone/>
            </a:pPr>
            <a:r>
              <a:t/>
            </a:r>
            <a:endParaRPr sz="2000">
              <a:latin typeface="Calibri"/>
              <a:ea typeface="Calibri"/>
              <a:cs typeface="Calibri"/>
              <a:sym typeface="Calibri"/>
            </a:endParaRPr>
          </a:p>
        </p:txBody>
      </p:sp>
      <p:sp>
        <p:nvSpPr>
          <p:cNvPr id="107" name="Shape 107"/>
          <p:cNvSpPr txBox="1"/>
          <p:nvPr/>
        </p:nvSpPr>
        <p:spPr>
          <a:xfrm>
            <a:off x="1671000" y="4016325"/>
            <a:ext cx="963000" cy="492300"/>
          </a:xfrm>
          <a:prstGeom prst="rect">
            <a:avLst/>
          </a:prstGeom>
          <a:noFill/>
          <a:ln>
            <a:noFill/>
          </a:ln>
        </p:spPr>
        <p:txBody>
          <a:bodyPr anchorCtr="0" anchor="t" bIns="91425" lIns="91425" rIns="91425" tIns="91425">
            <a:noAutofit/>
          </a:bodyPr>
          <a:lstStyle/>
          <a:p>
            <a:pPr lvl="0" rtl="0">
              <a:spcBef>
                <a:spcPts val="0"/>
              </a:spcBef>
              <a:buNone/>
            </a:pPr>
            <a:r>
              <a:rPr i="1" lang="en-US" sz="2000">
                <a:latin typeface="Calibri"/>
                <a:ea typeface="Calibri"/>
                <a:cs typeface="Calibri"/>
                <a:sym typeface="Calibri"/>
              </a:rPr>
              <a:t>iew</a:t>
            </a:r>
          </a:p>
          <a:p>
            <a:pPr lvl="0" rtl="0">
              <a:spcBef>
                <a:spcPts val="0"/>
              </a:spcBef>
              <a:buClr>
                <a:schemeClr val="dk1"/>
              </a:buClr>
              <a:buFont typeface="Arial"/>
              <a:buNone/>
            </a:pPr>
            <a:r>
              <a:t/>
            </a:r>
            <a:endParaRPr i="1" sz="2000">
              <a:latin typeface="Calibri"/>
              <a:ea typeface="Calibri"/>
              <a:cs typeface="Calibri"/>
              <a:sym typeface="Calibri"/>
            </a:endParaRPr>
          </a:p>
          <a:p>
            <a:pPr lvl="0" rtl="0">
              <a:spcBef>
                <a:spcPts val="0"/>
              </a:spcBef>
              <a:buClr>
                <a:schemeClr val="dk1"/>
              </a:buClr>
              <a:buFont typeface="Arial"/>
              <a:buNone/>
            </a:pPr>
            <a:r>
              <a:t/>
            </a:r>
            <a:endParaRPr i="1" sz="2000">
              <a:latin typeface="Calibri"/>
              <a:ea typeface="Calibri"/>
              <a:cs typeface="Calibri"/>
              <a:sym typeface="Calibri"/>
            </a:endParaRPr>
          </a:p>
          <a:p>
            <a:pPr lvl="0" rtl="0">
              <a:spcBef>
                <a:spcPts val="0"/>
              </a:spcBef>
              <a:buNone/>
            </a:pPr>
            <a:r>
              <a:t/>
            </a:r>
            <a:endParaRPr sz="2000">
              <a:latin typeface="Calibri"/>
              <a:ea typeface="Calibri"/>
              <a:cs typeface="Calibri"/>
              <a:sym typeface="Calibri"/>
            </a:endParaRPr>
          </a:p>
        </p:txBody>
      </p:sp>
      <p:sp>
        <p:nvSpPr>
          <p:cNvPr id="108" name="Shape 108"/>
          <p:cNvSpPr txBox="1"/>
          <p:nvPr/>
        </p:nvSpPr>
        <p:spPr>
          <a:xfrm>
            <a:off x="1671000" y="4345100"/>
            <a:ext cx="1222200" cy="492300"/>
          </a:xfrm>
          <a:prstGeom prst="rect">
            <a:avLst/>
          </a:prstGeom>
          <a:noFill/>
          <a:ln>
            <a:noFill/>
          </a:ln>
        </p:spPr>
        <p:txBody>
          <a:bodyPr anchorCtr="0" anchor="t" bIns="91425" lIns="91425" rIns="91425" tIns="91425">
            <a:noAutofit/>
          </a:bodyPr>
          <a:lstStyle/>
          <a:p>
            <a:pPr lvl="0" rtl="0">
              <a:spcBef>
                <a:spcPts val="0"/>
              </a:spcBef>
              <a:buNone/>
            </a:pPr>
            <a:r>
              <a:rPr i="1" lang="en-US" sz="2000">
                <a:latin typeface="Calibri"/>
                <a:ea typeface="Calibri"/>
                <a:cs typeface="Calibri"/>
                <a:sym typeface="Calibri"/>
              </a:rPr>
              <a:t>ontroller</a:t>
            </a:r>
          </a:p>
          <a:p>
            <a:pPr lvl="0" rtl="0">
              <a:spcBef>
                <a:spcPts val="0"/>
              </a:spcBef>
              <a:buClr>
                <a:schemeClr val="dk1"/>
              </a:buClr>
              <a:buFont typeface="Arial"/>
              <a:buNone/>
            </a:pPr>
            <a:r>
              <a:t/>
            </a:r>
            <a:endParaRPr i="1" sz="2000">
              <a:latin typeface="Calibri"/>
              <a:ea typeface="Calibri"/>
              <a:cs typeface="Calibri"/>
              <a:sym typeface="Calibri"/>
            </a:endParaRPr>
          </a:p>
          <a:p>
            <a:pPr lvl="0" rtl="0">
              <a:spcBef>
                <a:spcPts val="0"/>
              </a:spcBef>
              <a:buNone/>
            </a:pPr>
            <a:r>
              <a:t/>
            </a:r>
            <a:endParaRPr sz="2000">
              <a:latin typeface="Calibri"/>
              <a:ea typeface="Calibri"/>
              <a:cs typeface="Calibri"/>
              <a:sym typeface="Calibri"/>
            </a:endParaRPr>
          </a:p>
        </p:txBody>
      </p:sp>
      <p:sp>
        <p:nvSpPr>
          <p:cNvPr id="109" name="Shape 109"/>
          <p:cNvSpPr txBox="1"/>
          <p:nvPr/>
        </p:nvSpPr>
        <p:spPr>
          <a:xfrm>
            <a:off x="2777625" y="3676425"/>
            <a:ext cx="4019700" cy="492300"/>
          </a:xfrm>
          <a:prstGeom prst="rect">
            <a:avLst/>
          </a:prstGeom>
          <a:noFill/>
          <a:ln>
            <a:noFill/>
          </a:ln>
        </p:spPr>
        <p:txBody>
          <a:bodyPr anchorCtr="0" anchor="t" bIns="91425" lIns="91425" rIns="91425" tIns="91425">
            <a:noAutofit/>
          </a:bodyPr>
          <a:lstStyle/>
          <a:p>
            <a:pPr lvl="0" rtl="0">
              <a:spcBef>
                <a:spcPts val="0"/>
              </a:spcBef>
              <a:buNone/>
            </a:pPr>
            <a:r>
              <a:rPr i="1" lang="en-US" sz="2000">
                <a:solidFill>
                  <a:srgbClr val="00FF00"/>
                </a:solidFill>
                <a:latin typeface="Calibri"/>
                <a:ea typeface="Calibri"/>
                <a:cs typeface="Calibri"/>
                <a:sym typeface="Calibri"/>
              </a:rPr>
              <a:t>represents data</a:t>
            </a:r>
          </a:p>
          <a:p>
            <a:pPr lvl="0" rtl="0">
              <a:spcBef>
                <a:spcPts val="0"/>
              </a:spcBef>
              <a:buClr>
                <a:schemeClr val="dk1"/>
              </a:buClr>
              <a:buFont typeface="Arial"/>
              <a:buNone/>
            </a:pPr>
            <a:r>
              <a:t/>
            </a:r>
            <a:endParaRPr i="1" sz="2000">
              <a:solidFill>
                <a:srgbClr val="00FF00"/>
              </a:solidFill>
              <a:latin typeface="Calibri"/>
              <a:ea typeface="Calibri"/>
              <a:cs typeface="Calibri"/>
              <a:sym typeface="Calibri"/>
            </a:endParaRPr>
          </a:p>
          <a:p>
            <a:pPr lvl="0" rtl="0">
              <a:spcBef>
                <a:spcPts val="0"/>
              </a:spcBef>
              <a:buClr>
                <a:schemeClr val="dk1"/>
              </a:buClr>
              <a:buFont typeface="Arial"/>
              <a:buNone/>
            </a:pPr>
            <a:r>
              <a:t/>
            </a:r>
            <a:endParaRPr i="1" sz="2000">
              <a:solidFill>
                <a:srgbClr val="00FF00"/>
              </a:solidFill>
              <a:latin typeface="Calibri"/>
              <a:ea typeface="Calibri"/>
              <a:cs typeface="Calibri"/>
              <a:sym typeface="Calibri"/>
            </a:endParaRPr>
          </a:p>
          <a:p>
            <a:pPr lvl="0" rtl="0">
              <a:spcBef>
                <a:spcPts val="0"/>
              </a:spcBef>
              <a:buNone/>
            </a:pPr>
            <a:r>
              <a:t/>
            </a:r>
            <a:endParaRPr sz="2000">
              <a:solidFill>
                <a:srgbClr val="00FF00"/>
              </a:solidFill>
              <a:latin typeface="Calibri"/>
              <a:ea typeface="Calibri"/>
              <a:cs typeface="Calibri"/>
              <a:sym typeface="Calibri"/>
            </a:endParaRPr>
          </a:p>
        </p:txBody>
      </p:sp>
      <p:sp>
        <p:nvSpPr>
          <p:cNvPr id="110" name="Shape 110"/>
          <p:cNvSpPr txBox="1"/>
          <p:nvPr/>
        </p:nvSpPr>
        <p:spPr>
          <a:xfrm>
            <a:off x="2779775" y="4005200"/>
            <a:ext cx="5546700" cy="492300"/>
          </a:xfrm>
          <a:prstGeom prst="rect">
            <a:avLst/>
          </a:prstGeom>
          <a:noFill/>
          <a:ln>
            <a:noFill/>
          </a:ln>
        </p:spPr>
        <p:txBody>
          <a:bodyPr anchorCtr="0" anchor="t" bIns="91425" lIns="91425" rIns="91425" tIns="91425">
            <a:noAutofit/>
          </a:bodyPr>
          <a:lstStyle/>
          <a:p>
            <a:pPr lvl="0" rtl="0">
              <a:spcBef>
                <a:spcPts val="0"/>
              </a:spcBef>
              <a:buNone/>
            </a:pPr>
            <a:r>
              <a:rPr i="1" lang="en-US" sz="2000">
                <a:solidFill>
                  <a:srgbClr val="00FF00"/>
                </a:solidFill>
                <a:latin typeface="Calibri"/>
                <a:ea typeface="Calibri"/>
                <a:cs typeface="Calibri"/>
                <a:sym typeface="Calibri"/>
              </a:rPr>
              <a:t>represents UI part</a:t>
            </a:r>
          </a:p>
          <a:p>
            <a:pPr lvl="0" rtl="0">
              <a:spcBef>
                <a:spcPts val="0"/>
              </a:spcBef>
              <a:buClr>
                <a:schemeClr val="dk1"/>
              </a:buClr>
              <a:buFont typeface="Arial"/>
              <a:buNone/>
            </a:pPr>
            <a:r>
              <a:t/>
            </a:r>
            <a:endParaRPr i="1" sz="2000">
              <a:solidFill>
                <a:srgbClr val="00FF00"/>
              </a:solidFill>
              <a:latin typeface="Calibri"/>
              <a:ea typeface="Calibri"/>
              <a:cs typeface="Calibri"/>
              <a:sym typeface="Calibri"/>
            </a:endParaRPr>
          </a:p>
          <a:p>
            <a:pPr lvl="0" rtl="0">
              <a:spcBef>
                <a:spcPts val="0"/>
              </a:spcBef>
              <a:buClr>
                <a:schemeClr val="dk1"/>
              </a:buClr>
              <a:buFont typeface="Arial"/>
              <a:buNone/>
            </a:pPr>
            <a:r>
              <a:t/>
            </a:r>
            <a:endParaRPr i="1" sz="2000">
              <a:solidFill>
                <a:srgbClr val="00FF00"/>
              </a:solidFill>
              <a:latin typeface="Calibri"/>
              <a:ea typeface="Calibri"/>
              <a:cs typeface="Calibri"/>
              <a:sym typeface="Calibri"/>
            </a:endParaRPr>
          </a:p>
          <a:p>
            <a:pPr lvl="0" rtl="0">
              <a:spcBef>
                <a:spcPts val="0"/>
              </a:spcBef>
              <a:buNone/>
            </a:pPr>
            <a:r>
              <a:t/>
            </a:r>
            <a:endParaRPr sz="2000">
              <a:solidFill>
                <a:srgbClr val="00FF00"/>
              </a:solidFill>
              <a:latin typeface="Calibri"/>
              <a:ea typeface="Calibri"/>
              <a:cs typeface="Calibri"/>
              <a:sym typeface="Calibri"/>
            </a:endParaRPr>
          </a:p>
        </p:txBody>
      </p:sp>
      <p:sp>
        <p:nvSpPr>
          <p:cNvPr id="111" name="Shape 111"/>
          <p:cNvSpPr txBox="1"/>
          <p:nvPr/>
        </p:nvSpPr>
        <p:spPr>
          <a:xfrm>
            <a:off x="2736550" y="4345100"/>
            <a:ext cx="5169900" cy="1296300"/>
          </a:xfrm>
          <a:prstGeom prst="rect">
            <a:avLst/>
          </a:prstGeom>
          <a:noFill/>
          <a:ln>
            <a:noFill/>
          </a:ln>
        </p:spPr>
        <p:txBody>
          <a:bodyPr anchorCtr="0" anchor="t" bIns="91425" lIns="91425" rIns="91425" tIns="91425">
            <a:noAutofit/>
          </a:bodyPr>
          <a:lstStyle/>
          <a:p>
            <a:pPr lvl="0" rtl="0">
              <a:spcBef>
                <a:spcPts val="0"/>
              </a:spcBef>
              <a:buNone/>
            </a:pPr>
            <a:r>
              <a:rPr i="1" lang="en-US" sz="2000">
                <a:solidFill>
                  <a:srgbClr val="00FF00"/>
                </a:solidFill>
                <a:latin typeface="Calibri"/>
                <a:ea typeface="Calibri"/>
                <a:cs typeface="Calibri"/>
                <a:sym typeface="Calibri"/>
              </a:rPr>
              <a:t>manages the application flow, </a:t>
            </a:r>
            <a:r>
              <a:rPr i="1" lang="en-US" sz="2000">
                <a:solidFill>
                  <a:srgbClr val="A4C2F4"/>
                </a:solidFill>
                <a:latin typeface="Calibri"/>
                <a:ea typeface="Calibri"/>
                <a:cs typeface="Calibri"/>
                <a:sym typeface="Calibri"/>
              </a:rPr>
              <a:t>makes a call to some sort of service producing Model,</a:t>
            </a:r>
            <a:r>
              <a:rPr i="1" lang="en-US" sz="2000">
                <a:solidFill>
                  <a:srgbClr val="00FF00"/>
                </a:solidFill>
                <a:latin typeface="Calibri"/>
                <a:ea typeface="Calibri"/>
                <a:cs typeface="Calibri"/>
                <a:sym typeface="Calibri"/>
              </a:rPr>
              <a:t> </a:t>
            </a:r>
            <a:r>
              <a:rPr i="1" lang="en-US" sz="2000">
                <a:solidFill>
                  <a:srgbClr val="0000FF"/>
                </a:solidFill>
                <a:latin typeface="Calibri"/>
                <a:ea typeface="Calibri"/>
                <a:cs typeface="Calibri"/>
                <a:sym typeface="Calibri"/>
              </a:rPr>
              <a:t>and then passes on the model to the view</a:t>
            </a:r>
          </a:p>
          <a:p>
            <a:pPr lvl="0" rtl="0">
              <a:spcBef>
                <a:spcPts val="0"/>
              </a:spcBef>
              <a:buClr>
                <a:schemeClr val="dk1"/>
              </a:buClr>
              <a:buFont typeface="Arial"/>
              <a:buNone/>
            </a:pPr>
            <a:r>
              <a:t/>
            </a:r>
            <a:endParaRPr i="1" sz="2000">
              <a:solidFill>
                <a:srgbClr val="00FF00"/>
              </a:solidFill>
              <a:latin typeface="Calibri"/>
              <a:ea typeface="Calibri"/>
              <a:cs typeface="Calibri"/>
              <a:sym typeface="Calibri"/>
            </a:endParaRPr>
          </a:p>
          <a:p>
            <a:pPr lvl="0" rtl="0">
              <a:spcBef>
                <a:spcPts val="0"/>
              </a:spcBef>
              <a:buClr>
                <a:schemeClr val="dk1"/>
              </a:buClr>
              <a:buFont typeface="Arial"/>
              <a:buNone/>
            </a:pPr>
            <a:r>
              <a:t/>
            </a:r>
            <a:endParaRPr i="1" sz="2000">
              <a:solidFill>
                <a:srgbClr val="00FF00"/>
              </a:solidFill>
              <a:latin typeface="Calibri"/>
              <a:ea typeface="Calibri"/>
              <a:cs typeface="Calibri"/>
              <a:sym typeface="Calibri"/>
            </a:endParaRPr>
          </a:p>
          <a:p>
            <a:pPr lvl="0" rtl="0">
              <a:spcBef>
                <a:spcPts val="0"/>
              </a:spcBef>
              <a:buNone/>
            </a:pPr>
            <a:r>
              <a:t/>
            </a:r>
            <a:endParaRPr sz="2000">
              <a:solidFill>
                <a:srgbClr val="00FF00"/>
              </a:solidFill>
              <a:latin typeface="Calibri"/>
              <a:ea typeface="Calibri"/>
              <a:cs typeface="Calibri"/>
              <a:sym typeface="Calibri"/>
            </a:endParaRPr>
          </a:p>
        </p:txBody>
      </p:sp>
      <p:pic>
        <p:nvPicPr>
          <p:cNvPr id="112" name="Shape 112"/>
          <p:cNvPicPr preferRelativeResize="0"/>
          <p:nvPr/>
        </p:nvPicPr>
        <p:blipFill>
          <a:blip r:embed="rId3">
            <a:alphaModFix/>
          </a:blip>
          <a:stretch>
            <a:fillRect/>
          </a:stretch>
        </p:blipFill>
        <p:spPr>
          <a:xfrm>
            <a:off x="6008200" y="1239425"/>
            <a:ext cx="2095500" cy="2228850"/>
          </a:xfrm>
          <a:prstGeom prst="rect">
            <a:avLst/>
          </a:prstGeom>
          <a:noFill/>
          <a:ln>
            <a:noFill/>
          </a:ln>
        </p:spPr>
      </p:pic>
      <p:sp>
        <p:nvSpPr>
          <p:cNvPr id="113" name="Shape 113"/>
          <p:cNvSpPr txBox="1"/>
          <p:nvPr/>
        </p:nvSpPr>
        <p:spPr>
          <a:xfrm>
            <a:off x="351225" y="1376150"/>
            <a:ext cx="5546700" cy="2129100"/>
          </a:xfrm>
          <a:prstGeom prst="rect">
            <a:avLst/>
          </a:prstGeom>
          <a:noFill/>
          <a:ln>
            <a:noFill/>
          </a:ln>
        </p:spPr>
        <p:txBody>
          <a:bodyPr anchorCtr="0" anchor="ctr" bIns="91425" lIns="91425" rIns="91425" tIns="91425">
            <a:noAutofit/>
          </a:bodyPr>
          <a:lstStyle/>
          <a:p>
            <a:pPr lvl="0" rtl="0">
              <a:spcBef>
                <a:spcPts val="0"/>
              </a:spcBef>
              <a:buNone/>
            </a:pPr>
            <a:r>
              <a:rPr i="1" lang="en-US" sz="2000">
                <a:latin typeface="Calibri"/>
                <a:ea typeface="Calibri"/>
                <a:cs typeface="Calibri"/>
                <a:sym typeface="Calibri"/>
              </a:rPr>
              <a:t>MVC is a software architectural pattern for implementing user interfaces on computers. It divides a given software application into three interconnected parts, so as to separate internal representations of information from the ways that information is presented to or accepted from the user.</a:t>
            </a:r>
          </a:p>
        </p:txBody>
      </p:sp>
      <p:sp>
        <p:nvSpPr>
          <p:cNvPr id="114" name="Shape 114"/>
          <p:cNvSpPr/>
          <p:nvPr/>
        </p:nvSpPr>
        <p:spPr>
          <a:xfrm>
            <a:off x="1207900" y="3742675"/>
            <a:ext cx="75300" cy="1568400"/>
          </a:xfrm>
          <a:prstGeom prst="lef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15" name="Shape 115"/>
          <p:cNvSpPr/>
          <p:nvPr/>
        </p:nvSpPr>
        <p:spPr>
          <a:xfrm>
            <a:off x="7746725" y="3837725"/>
            <a:ext cx="75300" cy="1473300"/>
          </a:xfrm>
          <a:prstGeom prst="rightBracket">
            <a:avLst>
              <a:gd fmla="val 8333" name="adj"/>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49ABD2"/>
              </a:buClr>
              <a:buSzPct val="25000"/>
              <a:buFont typeface="Arial"/>
              <a:buNone/>
            </a:pPr>
            <a:r>
              <a:rPr lang="en-US">
                <a:latin typeface="Comic Sans MS"/>
                <a:ea typeface="Comic Sans MS"/>
                <a:cs typeface="Comic Sans MS"/>
                <a:sym typeface="Comic Sans MS"/>
              </a:rPr>
              <a:t>Spring MVC</a:t>
            </a:r>
          </a:p>
        </p:txBody>
      </p:sp>
      <p:grpSp>
        <p:nvGrpSpPr>
          <p:cNvPr id="121" name="Shape 121"/>
          <p:cNvGrpSpPr/>
          <p:nvPr/>
        </p:nvGrpSpPr>
        <p:grpSpPr>
          <a:xfrm>
            <a:off x="8637850" y="972237"/>
            <a:ext cx="380100" cy="2280580"/>
            <a:chOff x="8637850" y="972237"/>
            <a:chExt cx="380100" cy="2280580"/>
          </a:xfrm>
        </p:grpSpPr>
        <p:sp>
          <p:nvSpPr>
            <p:cNvPr id="122" name="Shape 122"/>
            <p:cNvSpPr/>
            <p:nvPr/>
          </p:nvSpPr>
          <p:spPr>
            <a:xfrm>
              <a:off x="8637850" y="1454631"/>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2</a:t>
              </a:r>
            </a:p>
          </p:txBody>
        </p:sp>
        <p:sp>
          <p:nvSpPr>
            <p:cNvPr id="123" name="Shape 123"/>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124" name="Shape 124"/>
            <p:cNvSpPr/>
            <p:nvPr/>
          </p:nvSpPr>
          <p:spPr>
            <a:xfrm>
              <a:off x="8637850" y="19348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a:t>
              </a:r>
            </a:p>
          </p:txBody>
        </p:sp>
        <p:sp>
          <p:nvSpPr>
            <p:cNvPr id="125" name="Shape 125"/>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126" name="Shape 126"/>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
        <p:nvSpPr>
          <p:cNvPr id="127" name="Shape 127"/>
          <p:cNvSpPr txBox="1"/>
          <p:nvPr/>
        </p:nvSpPr>
        <p:spPr>
          <a:xfrm>
            <a:off x="109300" y="1246925"/>
            <a:ext cx="2364000" cy="3092700"/>
          </a:xfrm>
          <a:prstGeom prst="rect">
            <a:avLst/>
          </a:prstGeom>
          <a:noFill/>
          <a:ln>
            <a:noFill/>
          </a:ln>
        </p:spPr>
        <p:txBody>
          <a:bodyPr anchorCtr="0" anchor="t" bIns="91425" lIns="91425" rIns="91425" tIns="91425">
            <a:noAutofit/>
          </a:bodyPr>
          <a:lstStyle/>
          <a:p>
            <a:pPr lvl="0" algn="ctr">
              <a:spcBef>
                <a:spcPts val="0"/>
              </a:spcBef>
              <a:buNone/>
            </a:pPr>
            <a:r>
              <a:rPr i="1" lang="en-US" sz="2000">
                <a:latin typeface="Calibri"/>
                <a:ea typeface="Calibri"/>
                <a:cs typeface="Calibri"/>
                <a:sym typeface="Calibri"/>
              </a:rPr>
              <a:t>Spring MVC is a web application development framework, and supports for inversion of control (or the dependency injection).</a:t>
            </a:r>
          </a:p>
        </p:txBody>
      </p:sp>
      <p:pic>
        <p:nvPicPr>
          <p:cNvPr id="128" name="Shape 128"/>
          <p:cNvPicPr preferRelativeResize="0"/>
          <p:nvPr/>
        </p:nvPicPr>
        <p:blipFill>
          <a:blip r:embed="rId3">
            <a:alphaModFix/>
          </a:blip>
          <a:stretch>
            <a:fillRect/>
          </a:stretch>
        </p:blipFill>
        <p:spPr>
          <a:xfrm>
            <a:off x="2519725" y="1090175"/>
            <a:ext cx="6029325" cy="3962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2" name="Shape 132"/>
        <p:cNvGrpSpPr/>
        <p:nvPr/>
      </p:nvGrpSpPr>
      <p:grpSpPr>
        <a:xfrm>
          <a:off x="0" y="0"/>
          <a:ext cx="0" cy="0"/>
          <a:chOff x="0" y="0"/>
          <a:chExt cx="0" cy="0"/>
        </a:xfrm>
      </p:grpSpPr>
      <p:sp>
        <p:nvSpPr>
          <p:cNvPr id="133" name="Shape 133"/>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49ABD2"/>
              </a:buClr>
              <a:buSzPct val="25000"/>
              <a:buFont typeface="Arial"/>
              <a:buNone/>
            </a:pPr>
            <a:r>
              <a:rPr lang="en-US">
                <a:latin typeface="Comic Sans MS"/>
                <a:ea typeface="Comic Sans MS"/>
                <a:cs typeface="Comic Sans MS"/>
                <a:sym typeface="Comic Sans MS"/>
              </a:rPr>
              <a:t>Spring MVC Flow</a:t>
            </a:r>
          </a:p>
        </p:txBody>
      </p:sp>
      <p:grpSp>
        <p:nvGrpSpPr>
          <p:cNvPr id="134" name="Shape 134"/>
          <p:cNvGrpSpPr/>
          <p:nvPr/>
        </p:nvGrpSpPr>
        <p:grpSpPr>
          <a:xfrm>
            <a:off x="8637850" y="972237"/>
            <a:ext cx="380100" cy="2280580"/>
            <a:chOff x="8637850" y="972237"/>
            <a:chExt cx="380100" cy="2280580"/>
          </a:xfrm>
        </p:grpSpPr>
        <p:sp>
          <p:nvSpPr>
            <p:cNvPr id="135" name="Shape 135"/>
            <p:cNvSpPr/>
            <p:nvPr/>
          </p:nvSpPr>
          <p:spPr>
            <a:xfrm>
              <a:off x="8637850" y="1454631"/>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2</a:t>
              </a:r>
            </a:p>
          </p:txBody>
        </p:sp>
        <p:sp>
          <p:nvSpPr>
            <p:cNvPr id="136" name="Shape 136"/>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137" name="Shape 137"/>
            <p:cNvSpPr/>
            <p:nvPr/>
          </p:nvSpPr>
          <p:spPr>
            <a:xfrm>
              <a:off x="8637850" y="19348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a:t>
              </a:r>
            </a:p>
          </p:txBody>
        </p:sp>
        <p:sp>
          <p:nvSpPr>
            <p:cNvPr id="138" name="Shape 138"/>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139" name="Shape 139"/>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
        <p:nvSpPr>
          <p:cNvPr id="140" name="Shape 140"/>
          <p:cNvSpPr txBox="1"/>
          <p:nvPr/>
        </p:nvSpPr>
        <p:spPr>
          <a:xfrm>
            <a:off x="4833700" y="1261975"/>
            <a:ext cx="3819300" cy="3570900"/>
          </a:xfrm>
          <a:prstGeom prst="rect">
            <a:avLst/>
          </a:prstGeom>
          <a:noFill/>
          <a:ln>
            <a:noFill/>
          </a:ln>
        </p:spPr>
        <p:txBody>
          <a:bodyPr anchorCtr="0" anchor="t" bIns="91425" lIns="91425" rIns="91425" tIns="91425">
            <a:noAutofit/>
          </a:bodyPr>
          <a:lstStyle/>
          <a:p>
            <a:pPr lvl="0" rtl="0">
              <a:spcBef>
                <a:spcPts val="0"/>
              </a:spcBef>
              <a:buNone/>
            </a:pPr>
            <a:r>
              <a:t/>
            </a:r>
            <a:endParaRPr i="1" sz="1900">
              <a:latin typeface="Calibri"/>
              <a:ea typeface="Calibri"/>
              <a:cs typeface="Calibri"/>
              <a:sym typeface="Calibri"/>
            </a:endParaRPr>
          </a:p>
          <a:p>
            <a:pPr indent="457200" lvl="0" rtl="0">
              <a:spcBef>
                <a:spcPts val="0"/>
              </a:spcBef>
              <a:buNone/>
            </a:pPr>
            <a:r>
              <a:rPr i="1" lang="en-US" sz="1900">
                <a:latin typeface="Calibri"/>
                <a:ea typeface="Calibri"/>
                <a:cs typeface="Calibri"/>
                <a:sym typeface="Calibri"/>
              </a:rPr>
              <a:t>4) The DispatcherServlet tries to resolve the view by consulting the View Resolver Object</a:t>
            </a:r>
            <a:r>
              <a:rPr i="1" lang="en-US" sz="1900">
                <a:latin typeface="Calibri"/>
                <a:ea typeface="Calibri"/>
                <a:cs typeface="Calibri"/>
                <a:sym typeface="Calibri"/>
              </a:rPr>
              <a:t>.</a:t>
            </a:r>
          </a:p>
          <a:p>
            <a:pPr lvl="0" rtl="0">
              <a:spcBef>
                <a:spcPts val="0"/>
              </a:spcBef>
              <a:buNone/>
            </a:pPr>
            <a:r>
              <a:t/>
            </a:r>
            <a:endParaRPr i="1" sz="1900">
              <a:latin typeface="Calibri"/>
              <a:ea typeface="Calibri"/>
              <a:cs typeface="Calibri"/>
              <a:sym typeface="Calibri"/>
            </a:endParaRPr>
          </a:p>
          <a:p>
            <a:pPr indent="457200" lvl="0" rtl="0">
              <a:spcBef>
                <a:spcPts val="0"/>
              </a:spcBef>
              <a:buNone/>
            </a:pPr>
            <a:r>
              <a:rPr i="1" lang="en-US" sz="1900">
                <a:latin typeface="Calibri"/>
                <a:ea typeface="Calibri"/>
                <a:cs typeface="Calibri"/>
                <a:sym typeface="Calibri"/>
              </a:rPr>
              <a:t>5) The selected view is  rendered.</a:t>
            </a:r>
          </a:p>
          <a:p>
            <a:pPr lvl="0" rtl="0">
              <a:spcBef>
                <a:spcPts val="0"/>
              </a:spcBef>
              <a:buNone/>
            </a:pPr>
            <a:r>
              <a:t/>
            </a:r>
            <a:endParaRPr i="1" sz="1900">
              <a:latin typeface="Calibri"/>
              <a:ea typeface="Calibri"/>
              <a:cs typeface="Calibri"/>
              <a:sym typeface="Calibri"/>
            </a:endParaRPr>
          </a:p>
          <a:p>
            <a:pPr indent="457200" lvl="0" rtl="0">
              <a:spcBef>
                <a:spcPts val="0"/>
              </a:spcBef>
              <a:buNone/>
            </a:pPr>
            <a:r>
              <a:rPr i="1" lang="en-US" sz="1900">
                <a:latin typeface="Calibri"/>
                <a:ea typeface="Calibri"/>
                <a:cs typeface="Calibri"/>
                <a:sym typeface="Calibri"/>
              </a:rPr>
              <a:t>6) Rendered View back to client</a:t>
            </a:r>
          </a:p>
        </p:txBody>
      </p:sp>
      <p:sp>
        <p:nvSpPr>
          <p:cNvPr id="141" name="Shape 141"/>
          <p:cNvSpPr/>
          <p:nvPr/>
        </p:nvSpPr>
        <p:spPr>
          <a:xfrm>
            <a:off x="5071346" y="1658075"/>
            <a:ext cx="169800" cy="2436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2" name="Shape 142"/>
          <p:cNvSpPr/>
          <p:nvPr/>
        </p:nvSpPr>
        <p:spPr>
          <a:xfrm>
            <a:off x="5071197" y="2848825"/>
            <a:ext cx="169800" cy="2436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5071198" y="3728100"/>
            <a:ext cx="169800" cy="2436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txBox="1"/>
          <p:nvPr/>
        </p:nvSpPr>
        <p:spPr>
          <a:xfrm>
            <a:off x="66400" y="1531075"/>
            <a:ext cx="4610100" cy="3668100"/>
          </a:xfrm>
          <a:prstGeom prst="rect">
            <a:avLst/>
          </a:prstGeom>
          <a:noFill/>
          <a:ln>
            <a:noFill/>
          </a:ln>
        </p:spPr>
        <p:txBody>
          <a:bodyPr anchorCtr="0" anchor="t" bIns="91425" lIns="91425" rIns="91425" tIns="91425">
            <a:noAutofit/>
          </a:bodyPr>
          <a:lstStyle/>
          <a:p>
            <a:pPr indent="457200" lvl="0" rtl="0">
              <a:spcBef>
                <a:spcPts val="0"/>
              </a:spcBef>
              <a:buNone/>
            </a:pPr>
            <a:r>
              <a:rPr i="1" lang="en-US" sz="1900">
                <a:latin typeface="Calibri"/>
                <a:ea typeface="Calibri"/>
                <a:cs typeface="Calibri"/>
                <a:sym typeface="Calibri"/>
              </a:rPr>
              <a:t>1) </a:t>
            </a:r>
            <a:r>
              <a:rPr i="1" lang="en-US" sz="1900">
                <a:latin typeface="Calibri"/>
                <a:ea typeface="Calibri"/>
                <a:cs typeface="Calibri"/>
                <a:sym typeface="Calibri"/>
              </a:rPr>
              <a:t>Request will be received by DispatcherServlet.</a:t>
            </a:r>
          </a:p>
          <a:p>
            <a:pPr lvl="0" rtl="0">
              <a:spcBef>
                <a:spcPts val="0"/>
              </a:spcBef>
              <a:buNone/>
            </a:pPr>
            <a:r>
              <a:t/>
            </a:r>
            <a:endParaRPr i="1" sz="1900">
              <a:latin typeface="Calibri"/>
              <a:ea typeface="Calibri"/>
              <a:cs typeface="Calibri"/>
              <a:sym typeface="Calibri"/>
            </a:endParaRPr>
          </a:p>
          <a:p>
            <a:pPr indent="457200" lvl="0" rtl="0">
              <a:spcBef>
                <a:spcPts val="0"/>
              </a:spcBef>
              <a:buNone/>
            </a:pPr>
            <a:r>
              <a:rPr i="1" lang="en-US" sz="1900">
                <a:latin typeface="Calibri"/>
                <a:ea typeface="Calibri"/>
                <a:cs typeface="Calibri"/>
                <a:sym typeface="Calibri"/>
              </a:rPr>
              <a:t>2) DispatcherServlet will take the help of HandlerMapping and get to know the Controller class associated.</a:t>
            </a:r>
          </a:p>
          <a:p>
            <a:pPr lvl="0" rtl="0">
              <a:spcBef>
                <a:spcPts val="0"/>
              </a:spcBef>
              <a:buNone/>
            </a:pPr>
            <a:r>
              <a:t/>
            </a:r>
            <a:endParaRPr i="1" sz="1900">
              <a:latin typeface="Calibri"/>
              <a:ea typeface="Calibri"/>
              <a:cs typeface="Calibri"/>
              <a:sym typeface="Calibri"/>
            </a:endParaRPr>
          </a:p>
          <a:p>
            <a:pPr indent="457200" lvl="0" rtl="0">
              <a:spcBef>
                <a:spcPts val="0"/>
              </a:spcBef>
              <a:buNone/>
            </a:pPr>
            <a:r>
              <a:rPr i="1" lang="en-US" sz="1900">
                <a:latin typeface="Calibri"/>
                <a:ea typeface="Calibri"/>
                <a:cs typeface="Calibri"/>
                <a:sym typeface="Calibri"/>
              </a:rPr>
              <a:t>3) Controller will process the request and returns ModelandView object back to the DispatcherServlet.</a:t>
            </a:r>
          </a:p>
        </p:txBody>
      </p:sp>
      <p:sp>
        <p:nvSpPr>
          <p:cNvPr id="145" name="Shape 145"/>
          <p:cNvSpPr/>
          <p:nvPr/>
        </p:nvSpPr>
        <p:spPr>
          <a:xfrm>
            <a:off x="359297" y="1660775"/>
            <a:ext cx="169800" cy="2139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359297" y="2505950"/>
            <a:ext cx="169800" cy="2139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7" name="Shape 147"/>
          <p:cNvSpPr/>
          <p:nvPr/>
        </p:nvSpPr>
        <p:spPr>
          <a:xfrm>
            <a:off x="359225" y="3687125"/>
            <a:ext cx="169800" cy="213900"/>
          </a:xfrm>
          <a:prstGeom prst="chevron">
            <a:avLst>
              <a:gd fmla="val 50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48" name="Shape 148"/>
          <p:cNvCxnSpPr/>
          <p:nvPr/>
        </p:nvCxnSpPr>
        <p:spPr>
          <a:xfrm>
            <a:off x="4781275" y="1437650"/>
            <a:ext cx="23700" cy="3647700"/>
          </a:xfrm>
          <a:prstGeom prst="straightConnector1">
            <a:avLst/>
          </a:prstGeom>
          <a:noFill/>
          <a:ln cap="flat" cmpd="sng" w="28575">
            <a:solidFill>
              <a:srgbClr val="4A86E8"/>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lvl="0" rtl="0" algn="ctr">
              <a:spcBef>
                <a:spcPts val="0"/>
              </a:spcBef>
              <a:buClr>
                <a:srgbClr val="49ABD2"/>
              </a:buClr>
              <a:buSzPct val="25000"/>
              <a:buFont typeface="Arial"/>
              <a:buNone/>
            </a:pPr>
            <a:r>
              <a:rPr lang="en-US">
                <a:latin typeface="Comic Sans MS"/>
                <a:ea typeface="Comic Sans MS"/>
                <a:cs typeface="Comic Sans MS"/>
                <a:sym typeface="Comic Sans MS"/>
              </a:rPr>
              <a:t>Dependency Injection Principle</a:t>
            </a:r>
          </a:p>
        </p:txBody>
      </p:sp>
      <p:grpSp>
        <p:nvGrpSpPr>
          <p:cNvPr id="154" name="Shape 154"/>
          <p:cNvGrpSpPr/>
          <p:nvPr/>
        </p:nvGrpSpPr>
        <p:grpSpPr>
          <a:xfrm>
            <a:off x="8637850" y="972237"/>
            <a:ext cx="380100" cy="2280580"/>
            <a:chOff x="8637850" y="972237"/>
            <a:chExt cx="380100" cy="2280580"/>
          </a:xfrm>
        </p:grpSpPr>
        <p:sp>
          <p:nvSpPr>
            <p:cNvPr id="155" name="Shape 155"/>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156" name="Shape 156"/>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157" name="Shape 157"/>
            <p:cNvSpPr/>
            <p:nvPr/>
          </p:nvSpPr>
          <p:spPr>
            <a:xfrm>
              <a:off x="8637850" y="1934800"/>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3</a:t>
              </a:r>
            </a:p>
          </p:txBody>
        </p:sp>
        <p:sp>
          <p:nvSpPr>
            <p:cNvPr id="158" name="Shape 158"/>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159" name="Shape 159"/>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
        <p:nvSpPr>
          <p:cNvPr id="160" name="Shape 160"/>
          <p:cNvSpPr txBox="1"/>
          <p:nvPr/>
        </p:nvSpPr>
        <p:spPr>
          <a:xfrm>
            <a:off x="278500" y="1390150"/>
            <a:ext cx="8222100" cy="3303000"/>
          </a:xfrm>
          <a:prstGeom prst="rect">
            <a:avLst/>
          </a:prstGeom>
          <a:noFill/>
          <a:ln>
            <a:noFill/>
          </a:ln>
        </p:spPr>
        <p:txBody>
          <a:bodyPr anchorCtr="0" anchor="t" bIns="91425" lIns="91425" rIns="91425" tIns="91425">
            <a:noAutofit/>
          </a:bodyPr>
          <a:lstStyle/>
          <a:p>
            <a:pPr lvl="0">
              <a:spcBef>
                <a:spcPts val="0"/>
              </a:spcBef>
              <a:buNone/>
            </a:pPr>
            <a:r>
              <a:rPr i="1" lang="en-US" sz="2000">
                <a:solidFill>
                  <a:schemeClr val="dk1"/>
                </a:solidFill>
                <a:latin typeface="Calibri"/>
                <a:ea typeface="Calibri"/>
                <a:cs typeface="Calibri"/>
                <a:sym typeface="Calibri"/>
              </a:rPr>
              <a:t>Outsource the task of handling all dependencies of an object to an expert (it could be some third party program), in order to use this third party program  you will need to use</a:t>
            </a:r>
            <a:r>
              <a:rPr i="1" lang="en-US" sz="2000" u="sng">
                <a:solidFill>
                  <a:schemeClr val="dk1"/>
                </a:solidFill>
                <a:latin typeface="Calibri"/>
                <a:ea typeface="Calibri"/>
                <a:cs typeface="Calibri"/>
                <a:sym typeface="Calibri"/>
              </a:rPr>
              <a:t> </a:t>
            </a:r>
            <a:r>
              <a:rPr i="1" lang="en-US" sz="2000" u="sng">
                <a:solidFill>
                  <a:srgbClr val="00FF00"/>
                </a:solidFill>
                <a:latin typeface="Calibri"/>
                <a:ea typeface="Calibri"/>
                <a:cs typeface="Calibri"/>
                <a:sym typeface="Calibri"/>
              </a:rPr>
              <a:t>interfaces</a:t>
            </a:r>
            <a:r>
              <a:rPr i="1" lang="en-US" sz="2000">
                <a:solidFill>
                  <a:schemeClr val="dk1"/>
                </a:solidFill>
                <a:latin typeface="Calibri"/>
                <a:ea typeface="Calibri"/>
                <a:cs typeface="Calibri"/>
                <a:sym typeface="Calibri"/>
              </a:rPr>
              <a:t> in your project.</a:t>
            </a:r>
          </a:p>
          <a:p>
            <a:pPr lvl="0">
              <a:spcBef>
                <a:spcPts val="0"/>
              </a:spcBef>
              <a:buNone/>
            </a:pPr>
            <a:r>
              <a:t/>
            </a:r>
            <a:endParaRPr i="1" sz="2000">
              <a:solidFill>
                <a:schemeClr val="dk1"/>
              </a:solidFill>
              <a:latin typeface="Calibri"/>
              <a:ea typeface="Calibri"/>
              <a:cs typeface="Calibri"/>
              <a:sym typeface="Calibri"/>
            </a:endParaRPr>
          </a:p>
          <a:p>
            <a:pPr lvl="0">
              <a:spcBef>
                <a:spcPts val="0"/>
              </a:spcBef>
              <a:buNone/>
            </a:pPr>
            <a:r>
              <a:rPr i="1" lang="en-US" sz="2000">
                <a:solidFill>
                  <a:schemeClr val="dk1"/>
                </a:solidFill>
                <a:latin typeface="Calibri"/>
                <a:ea typeface="Calibri"/>
                <a:cs typeface="Calibri"/>
                <a:sym typeface="Calibri"/>
              </a:rPr>
              <a:t>Interface will be responsible of binding</a:t>
            </a:r>
          </a:p>
          <a:p>
            <a:pPr lvl="0">
              <a:spcBef>
                <a:spcPts val="0"/>
              </a:spcBef>
              <a:buClr>
                <a:schemeClr val="dk1"/>
              </a:buClr>
              <a:buFont typeface="Arial"/>
              <a:buNone/>
            </a:pPr>
            <a:r>
              <a:t/>
            </a:r>
            <a:endParaRPr i="1" sz="2000">
              <a:solidFill>
                <a:schemeClr val="dk1"/>
              </a:solidFill>
              <a:latin typeface="Calibri"/>
              <a:ea typeface="Calibri"/>
              <a:cs typeface="Calibri"/>
              <a:sym typeface="Calibri"/>
            </a:endParaRPr>
          </a:p>
          <a:p>
            <a:pPr lvl="0">
              <a:spcBef>
                <a:spcPts val="0"/>
              </a:spcBef>
              <a:buNone/>
            </a:pPr>
            <a:r>
              <a:rPr b="1" i="1" lang="en-US" sz="2000" u="sng">
                <a:solidFill>
                  <a:srgbClr val="FF0000"/>
                </a:solidFill>
                <a:highlight>
                  <a:srgbClr val="FFFFFF"/>
                </a:highlight>
                <a:latin typeface="Calibri"/>
                <a:ea typeface="Calibri"/>
                <a:cs typeface="Calibri"/>
                <a:sym typeface="Calibri"/>
              </a:rPr>
              <a:t>NEVER</a:t>
            </a:r>
            <a:r>
              <a:rPr i="1" lang="en-US" sz="2000">
                <a:highlight>
                  <a:srgbClr val="FFFFFF"/>
                </a:highlight>
                <a:latin typeface="Calibri"/>
                <a:ea typeface="Calibri"/>
                <a:cs typeface="Calibri"/>
                <a:sym typeface="Calibri"/>
              </a:rPr>
              <a:t> create an object inside another class using a new operator.</a:t>
            </a:r>
          </a:p>
          <a:p>
            <a:pPr lvl="0">
              <a:spcBef>
                <a:spcPts val="0"/>
              </a:spcBef>
              <a:buNone/>
            </a:pPr>
            <a:r>
              <a:t/>
            </a:r>
            <a:endParaRPr i="1" sz="2000">
              <a:highlight>
                <a:srgbClr val="FFFFFF"/>
              </a:highlight>
              <a:latin typeface="Calibri"/>
              <a:ea typeface="Calibri"/>
              <a:cs typeface="Calibri"/>
              <a:sym typeface="Calibri"/>
            </a:endParaRPr>
          </a:p>
          <a:p>
            <a:pPr lvl="0">
              <a:spcBef>
                <a:spcPts val="0"/>
              </a:spcBef>
              <a:buNone/>
            </a:pPr>
            <a:r>
              <a:t/>
            </a:r>
            <a:endParaRPr i="1" sz="2000">
              <a:highlight>
                <a:srgbClr val="FFFFFF"/>
              </a:highlight>
              <a:latin typeface="Calibri"/>
              <a:ea typeface="Calibri"/>
              <a:cs typeface="Calibri"/>
              <a:sym typeface="Calibri"/>
            </a:endParaRPr>
          </a:p>
          <a:p>
            <a:pPr lvl="0">
              <a:spcBef>
                <a:spcPts val="0"/>
              </a:spcBef>
              <a:buNone/>
            </a:pPr>
            <a:r>
              <a:t/>
            </a:r>
            <a:endParaRPr i="1" sz="2000">
              <a:highlight>
                <a:srgbClr val="FFFFFF"/>
              </a:highlight>
              <a:latin typeface="Calibri"/>
              <a:ea typeface="Calibri"/>
              <a:cs typeface="Calibri"/>
              <a:sym typeface="Calibri"/>
            </a:endParaRPr>
          </a:p>
          <a:p>
            <a:pPr lvl="0">
              <a:spcBef>
                <a:spcPts val="0"/>
              </a:spcBef>
              <a:buNone/>
            </a:pPr>
            <a:r>
              <a:t/>
            </a:r>
            <a:endParaRPr i="1" sz="20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lvl="0" rtl="0" algn="ctr">
              <a:spcBef>
                <a:spcPts val="0"/>
              </a:spcBef>
              <a:buClr>
                <a:srgbClr val="49ABD2"/>
              </a:buClr>
              <a:buSzPct val="25000"/>
              <a:buFont typeface="Arial"/>
              <a:buNone/>
            </a:pPr>
            <a:r>
              <a:rPr lang="en-US">
                <a:latin typeface="Comic Sans MS"/>
                <a:ea typeface="Comic Sans MS"/>
                <a:cs typeface="Comic Sans MS"/>
                <a:sym typeface="Comic Sans MS"/>
              </a:rPr>
              <a:t>Dependency Injection Example</a:t>
            </a:r>
          </a:p>
        </p:txBody>
      </p:sp>
      <p:grpSp>
        <p:nvGrpSpPr>
          <p:cNvPr id="166" name="Shape 166"/>
          <p:cNvGrpSpPr/>
          <p:nvPr/>
        </p:nvGrpSpPr>
        <p:grpSpPr>
          <a:xfrm>
            <a:off x="8637850" y="972237"/>
            <a:ext cx="380100" cy="2280580"/>
            <a:chOff x="8637850" y="972237"/>
            <a:chExt cx="380100" cy="2280580"/>
          </a:xfrm>
        </p:grpSpPr>
        <p:sp>
          <p:nvSpPr>
            <p:cNvPr id="167" name="Shape 167"/>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168" name="Shape 168"/>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169" name="Shape 169"/>
            <p:cNvSpPr/>
            <p:nvPr/>
          </p:nvSpPr>
          <p:spPr>
            <a:xfrm>
              <a:off x="8637850" y="1934800"/>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3</a:t>
              </a:r>
            </a:p>
          </p:txBody>
        </p:sp>
        <p:sp>
          <p:nvSpPr>
            <p:cNvPr id="170" name="Shape 170"/>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171" name="Shape 171"/>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
        <p:nvSpPr>
          <p:cNvPr id="172" name="Shape 172"/>
          <p:cNvSpPr/>
          <p:nvPr/>
        </p:nvSpPr>
        <p:spPr>
          <a:xfrm>
            <a:off x="438825" y="1878550"/>
            <a:ext cx="3612000" cy="263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n-US" sz="1600"/>
              <a:t>class Restaurant {</a:t>
            </a:r>
          </a:p>
          <a:p>
            <a:pPr lvl="0" rtl="0">
              <a:spcBef>
                <a:spcPts val="0"/>
              </a:spcBef>
              <a:buNone/>
            </a:pPr>
            <a:r>
              <a:t/>
            </a:r>
            <a:endParaRPr i="1" sz="1600"/>
          </a:p>
          <a:p>
            <a:pPr lvl="0" rtl="0">
              <a:spcBef>
                <a:spcPts val="0"/>
              </a:spcBef>
              <a:buNone/>
            </a:pPr>
            <a:r>
              <a:rPr i="1" lang="en-US" sz="1600"/>
              <a:t>     Tea tea = new Tea();</a:t>
            </a:r>
          </a:p>
          <a:p>
            <a:pPr lvl="0" rtl="0">
              <a:spcBef>
                <a:spcPts val="0"/>
              </a:spcBef>
              <a:buNone/>
            </a:pPr>
            <a:r>
              <a:t/>
            </a:r>
            <a:endParaRPr i="1" sz="1600"/>
          </a:p>
          <a:p>
            <a:pPr lvl="0" rtl="0">
              <a:spcBef>
                <a:spcPts val="0"/>
              </a:spcBef>
              <a:buNone/>
            </a:pPr>
            <a:r>
              <a:rPr i="1" lang="en-US" sz="1600"/>
              <a:t>     public void prepareHotDrink() {</a:t>
            </a:r>
          </a:p>
          <a:p>
            <a:pPr lvl="0" rtl="0">
              <a:spcBef>
                <a:spcPts val="0"/>
              </a:spcBef>
              <a:buNone/>
            </a:pPr>
            <a:r>
              <a:rPr i="1" lang="en-US" sz="1600"/>
              <a:t>          tea.prepareTea();</a:t>
            </a:r>
          </a:p>
          <a:p>
            <a:pPr lvl="0" rtl="0">
              <a:spcBef>
                <a:spcPts val="0"/>
              </a:spcBef>
              <a:buNone/>
            </a:pPr>
            <a:r>
              <a:rPr i="1" lang="en-US" sz="1600"/>
              <a:t>     }</a:t>
            </a:r>
          </a:p>
          <a:p>
            <a:pPr lvl="0" rtl="0">
              <a:spcBef>
                <a:spcPts val="0"/>
              </a:spcBef>
              <a:buNone/>
            </a:pPr>
            <a:r>
              <a:t/>
            </a:r>
            <a:endParaRPr i="1" sz="1600"/>
          </a:p>
          <a:p>
            <a:pPr lvl="0" rtl="0">
              <a:spcBef>
                <a:spcPts val="0"/>
              </a:spcBef>
              <a:buNone/>
            </a:pPr>
            <a:r>
              <a:rPr i="1" lang="en-US" sz="1600"/>
              <a:t>}</a:t>
            </a:r>
          </a:p>
        </p:txBody>
      </p:sp>
      <p:sp>
        <p:nvSpPr>
          <p:cNvPr id="173" name="Shape 173"/>
          <p:cNvSpPr/>
          <p:nvPr/>
        </p:nvSpPr>
        <p:spPr>
          <a:xfrm>
            <a:off x="4574400" y="2172250"/>
            <a:ext cx="3612000" cy="1996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n-US" sz="1600"/>
              <a:t>class Tea {</a:t>
            </a:r>
          </a:p>
          <a:p>
            <a:pPr lvl="0" rtl="0">
              <a:spcBef>
                <a:spcPts val="0"/>
              </a:spcBef>
              <a:buNone/>
            </a:pPr>
            <a:r>
              <a:t/>
            </a:r>
            <a:endParaRPr i="1" sz="1600"/>
          </a:p>
          <a:p>
            <a:pPr lvl="0" rtl="0">
              <a:spcBef>
                <a:spcPts val="0"/>
              </a:spcBef>
              <a:buNone/>
            </a:pPr>
            <a:r>
              <a:rPr i="1" lang="en-US" sz="1600"/>
              <a:t>     public void prepareTea() {</a:t>
            </a:r>
          </a:p>
          <a:p>
            <a:pPr lvl="0" rtl="0">
              <a:spcBef>
                <a:spcPts val="0"/>
              </a:spcBef>
              <a:buNone/>
            </a:pPr>
            <a:r>
              <a:rPr i="1" lang="en-US" sz="1600"/>
              <a:t>          //code here….</a:t>
            </a:r>
          </a:p>
          <a:p>
            <a:pPr lvl="0" rtl="0">
              <a:spcBef>
                <a:spcPts val="0"/>
              </a:spcBef>
              <a:buNone/>
            </a:pPr>
            <a:r>
              <a:rPr i="1" lang="en-US" sz="1600"/>
              <a:t>     }</a:t>
            </a:r>
          </a:p>
          <a:p>
            <a:pPr lvl="0" rtl="0">
              <a:spcBef>
                <a:spcPts val="0"/>
              </a:spcBef>
              <a:buNone/>
            </a:pPr>
            <a:r>
              <a:t/>
            </a:r>
            <a:endParaRPr i="1" sz="1600"/>
          </a:p>
          <a:p>
            <a:pPr lvl="0" rtl="0">
              <a:spcBef>
                <a:spcPts val="0"/>
              </a:spcBef>
              <a:buNone/>
            </a:pPr>
            <a:r>
              <a:rPr i="1" lang="en-US" sz="1600"/>
              <a:t>}</a:t>
            </a:r>
          </a:p>
        </p:txBody>
      </p:sp>
      <p:grpSp>
        <p:nvGrpSpPr>
          <p:cNvPr id="174" name="Shape 174"/>
          <p:cNvGrpSpPr/>
          <p:nvPr/>
        </p:nvGrpSpPr>
        <p:grpSpPr>
          <a:xfrm>
            <a:off x="8637850" y="972237"/>
            <a:ext cx="380100" cy="2280580"/>
            <a:chOff x="8637850" y="972237"/>
            <a:chExt cx="380100" cy="2280580"/>
          </a:xfrm>
        </p:grpSpPr>
        <p:sp>
          <p:nvSpPr>
            <p:cNvPr id="175" name="Shape 175"/>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176" name="Shape 176"/>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177" name="Shape 177"/>
            <p:cNvSpPr/>
            <p:nvPr/>
          </p:nvSpPr>
          <p:spPr>
            <a:xfrm>
              <a:off x="8637850" y="19348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a:t>
              </a:r>
            </a:p>
          </p:txBody>
        </p:sp>
        <p:sp>
          <p:nvSpPr>
            <p:cNvPr id="178" name="Shape 178"/>
            <p:cNvSpPr/>
            <p:nvPr/>
          </p:nvSpPr>
          <p:spPr>
            <a:xfrm>
              <a:off x="8637850" y="2409700"/>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4</a:t>
              </a:r>
            </a:p>
          </p:txBody>
        </p:sp>
        <p:sp>
          <p:nvSpPr>
            <p:cNvPr id="179" name="Shape 179"/>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lvl="0" rtl="0" algn="ctr">
              <a:spcBef>
                <a:spcPts val="0"/>
              </a:spcBef>
              <a:buClr>
                <a:srgbClr val="49ABD2"/>
              </a:buClr>
              <a:buSzPct val="25000"/>
              <a:buFont typeface="Arial"/>
              <a:buNone/>
            </a:pPr>
            <a:r>
              <a:rPr lang="en-US">
                <a:latin typeface="Comic Sans MS"/>
                <a:ea typeface="Comic Sans MS"/>
                <a:cs typeface="Comic Sans MS"/>
                <a:sym typeface="Comic Sans MS"/>
              </a:rPr>
              <a:t>Dependency Injection Example</a:t>
            </a:r>
          </a:p>
        </p:txBody>
      </p:sp>
      <p:grpSp>
        <p:nvGrpSpPr>
          <p:cNvPr id="185" name="Shape 185"/>
          <p:cNvGrpSpPr/>
          <p:nvPr/>
        </p:nvGrpSpPr>
        <p:grpSpPr>
          <a:xfrm>
            <a:off x="8637850" y="972237"/>
            <a:ext cx="380100" cy="2280580"/>
            <a:chOff x="8637850" y="972237"/>
            <a:chExt cx="380100" cy="2280580"/>
          </a:xfrm>
        </p:grpSpPr>
        <p:sp>
          <p:nvSpPr>
            <p:cNvPr id="186" name="Shape 186"/>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187" name="Shape 187"/>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188" name="Shape 188"/>
            <p:cNvSpPr/>
            <p:nvPr/>
          </p:nvSpPr>
          <p:spPr>
            <a:xfrm>
              <a:off x="8637850" y="1934800"/>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3</a:t>
              </a:r>
            </a:p>
          </p:txBody>
        </p:sp>
        <p:sp>
          <p:nvSpPr>
            <p:cNvPr id="189" name="Shape 189"/>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190" name="Shape 190"/>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
        <p:nvSpPr>
          <p:cNvPr id="191" name="Shape 191"/>
          <p:cNvSpPr/>
          <p:nvPr/>
        </p:nvSpPr>
        <p:spPr>
          <a:xfrm>
            <a:off x="362625" y="1345150"/>
            <a:ext cx="3612000" cy="364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i="1" lang="en-US" sz="1600"/>
              <a:t>class Restaurant {</a:t>
            </a:r>
          </a:p>
          <a:p>
            <a:pPr lvl="0">
              <a:spcBef>
                <a:spcPts val="0"/>
              </a:spcBef>
              <a:buNone/>
            </a:pPr>
            <a:r>
              <a:rPr i="1" lang="en-US" sz="1600"/>
              <a:t>     </a:t>
            </a:r>
            <a:r>
              <a:rPr i="1" lang="en-US" sz="1600">
                <a:solidFill>
                  <a:srgbClr val="999999"/>
                </a:solidFill>
              </a:rPr>
              <a:t>@Autowired</a:t>
            </a:r>
          </a:p>
          <a:p>
            <a:pPr lvl="0">
              <a:spcBef>
                <a:spcPts val="0"/>
              </a:spcBef>
              <a:buNone/>
            </a:pPr>
            <a:r>
              <a:rPr i="1" lang="en-US" sz="1600"/>
              <a:t>     IHotDrink hotDrink;</a:t>
            </a:r>
          </a:p>
          <a:p>
            <a:pPr lvl="0">
              <a:spcBef>
                <a:spcPts val="0"/>
              </a:spcBef>
              <a:buNone/>
            </a:pPr>
            <a:r>
              <a:t/>
            </a:r>
            <a:endParaRPr i="1" sz="1600"/>
          </a:p>
          <a:p>
            <a:pPr lvl="0">
              <a:spcBef>
                <a:spcPts val="0"/>
              </a:spcBef>
              <a:buNone/>
            </a:pPr>
            <a:r>
              <a:rPr i="1" lang="en-US" sz="1600"/>
              <a:t>     Restaurant(IHotDrink hotDrink) {</a:t>
            </a:r>
          </a:p>
          <a:p>
            <a:pPr lvl="0">
              <a:spcBef>
                <a:spcPts val="0"/>
              </a:spcBef>
              <a:buNone/>
            </a:pPr>
            <a:r>
              <a:rPr i="1" lang="en-US" sz="1600"/>
              <a:t>          hotDrink = this.hotDrink;</a:t>
            </a:r>
          </a:p>
          <a:p>
            <a:pPr lvl="0">
              <a:spcBef>
                <a:spcPts val="0"/>
              </a:spcBef>
              <a:buNone/>
            </a:pPr>
            <a:r>
              <a:rPr i="1" lang="en-US" sz="1600"/>
              <a:t>     }</a:t>
            </a:r>
          </a:p>
          <a:p>
            <a:pPr lvl="0">
              <a:spcBef>
                <a:spcPts val="0"/>
              </a:spcBef>
              <a:buNone/>
            </a:pPr>
            <a:r>
              <a:t/>
            </a:r>
            <a:endParaRPr i="1" sz="1600"/>
          </a:p>
          <a:p>
            <a:pPr lvl="0">
              <a:spcBef>
                <a:spcPts val="0"/>
              </a:spcBef>
              <a:buNone/>
            </a:pPr>
            <a:r>
              <a:rPr i="1" lang="en-US" sz="1600"/>
              <a:t>     public void prepareHotDrink() {</a:t>
            </a:r>
          </a:p>
          <a:p>
            <a:pPr lvl="0">
              <a:spcBef>
                <a:spcPts val="0"/>
              </a:spcBef>
              <a:buNone/>
            </a:pPr>
            <a:r>
              <a:rPr i="1" lang="en-US" sz="1600"/>
              <a:t>          hotDrink.prepareTea();</a:t>
            </a:r>
          </a:p>
          <a:p>
            <a:pPr lvl="0">
              <a:spcBef>
                <a:spcPts val="0"/>
              </a:spcBef>
              <a:buNone/>
            </a:pPr>
            <a:r>
              <a:rPr i="1" lang="en-US" sz="1600"/>
              <a:t>     }</a:t>
            </a:r>
          </a:p>
          <a:p>
            <a:pPr lvl="0">
              <a:spcBef>
                <a:spcPts val="0"/>
              </a:spcBef>
              <a:buNone/>
            </a:pPr>
            <a:r>
              <a:t/>
            </a:r>
            <a:endParaRPr i="1" sz="1600"/>
          </a:p>
          <a:p>
            <a:pPr lvl="0">
              <a:spcBef>
                <a:spcPts val="0"/>
              </a:spcBef>
              <a:buNone/>
            </a:pPr>
            <a:r>
              <a:rPr i="1" lang="en-US" sz="1600"/>
              <a:t>}</a:t>
            </a:r>
          </a:p>
        </p:txBody>
      </p:sp>
      <p:sp>
        <p:nvSpPr>
          <p:cNvPr id="192" name="Shape 192"/>
          <p:cNvSpPr/>
          <p:nvPr/>
        </p:nvSpPr>
        <p:spPr>
          <a:xfrm>
            <a:off x="4737837" y="1429275"/>
            <a:ext cx="3136800" cy="1366500"/>
          </a:xfrm>
          <a:prstGeom prst="round2DiagRect">
            <a:avLst>
              <a:gd fmla="val 16667" name="adj1"/>
              <a:gd fmla="val 0" name="adj2"/>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i="1" lang="en-US" sz="1600">
                <a:solidFill>
                  <a:srgbClr val="0000FF"/>
                </a:solidFill>
              </a:rPr>
              <a:t>interface IHotDrink {</a:t>
            </a:r>
          </a:p>
          <a:p>
            <a:pPr lvl="0">
              <a:spcBef>
                <a:spcPts val="0"/>
              </a:spcBef>
              <a:buNone/>
            </a:pPr>
            <a:r>
              <a:rPr i="1" lang="en-US" sz="1600">
                <a:solidFill>
                  <a:srgbClr val="0000FF"/>
                </a:solidFill>
              </a:rPr>
              <a:t>     public void prepareTea();</a:t>
            </a:r>
          </a:p>
          <a:p>
            <a:pPr lvl="0">
              <a:spcBef>
                <a:spcPts val="0"/>
              </a:spcBef>
              <a:buNone/>
            </a:pPr>
            <a:r>
              <a:rPr i="1" lang="en-US" sz="1600">
                <a:solidFill>
                  <a:srgbClr val="0000FF"/>
                </a:solidFill>
              </a:rPr>
              <a:t>}</a:t>
            </a:r>
          </a:p>
        </p:txBody>
      </p:sp>
      <p:sp>
        <p:nvSpPr>
          <p:cNvPr id="193" name="Shape 193"/>
          <p:cNvSpPr/>
          <p:nvPr/>
        </p:nvSpPr>
        <p:spPr>
          <a:xfrm>
            <a:off x="4574400" y="3019950"/>
            <a:ext cx="3612000" cy="1912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i="1" lang="en-US" sz="1600"/>
              <a:t>class Tea implements IHotDrink {</a:t>
            </a:r>
          </a:p>
          <a:p>
            <a:pPr lvl="0" rtl="0">
              <a:spcBef>
                <a:spcPts val="0"/>
              </a:spcBef>
              <a:buNone/>
            </a:pPr>
            <a:r>
              <a:t/>
            </a:r>
            <a:endParaRPr i="1" sz="1600"/>
          </a:p>
          <a:p>
            <a:pPr lvl="0" rtl="0">
              <a:spcBef>
                <a:spcPts val="0"/>
              </a:spcBef>
              <a:buNone/>
            </a:pPr>
            <a:r>
              <a:rPr i="1" lang="en-US" sz="1600"/>
              <a:t>     public void prepareTea() {</a:t>
            </a:r>
          </a:p>
          <a:p>
            <a:pPr lvl="0" rtl="0">
              <a:spcBef>
                <a:spcPts val="0"/>
              </a:spcBef>
              <a:buNone/>
            </a:pPr>
            <a:r>
              <a:rPr i="1" lang="en-US" sz="1600"/>
              <a:t>          //code here...</a:t>
            </a:r>
          </a:p>
          <a:p>
            <a:pPr lvl="0" rtl="0">
              <a:spcBef>
                <a:spcPts val="0"/>
              </a:spcBef>
              <a:buNone/>
            </a:pPr>
            <a:r>
              <a:rPr i="1" lang="en-US" sz="1600"/>
              <a:t>     }</a:t>
            </a:r>
          </a:p>
          <a:p>
            <a:pPr lvl="0" rtl="0">
              <a:spcBef>
                <a:spcPts val="0"/>
              </a:spcBef>
              <a:buNone/>
            </a:pPr>
            <a:r>
              <a:t/>
            </a:r>
            <a:endParaRPr i="1" sz="1600"/>
          </a:p>
          <a:p>
            <a:pPr lvl="0" rtl="0">
              <a:spcBef>
                <a:spcPts val="0"/>
              </a:spcBef>
              <a:buNone/>
            </a:pPr>
            <a:r>
              <a:rPr i="1" lang="en-US" sz="1600"/>
              <a:t>}</a:t>
            </a:r>
          </a:p>
        </p:txBody>
      </p:sp>
      <p:grpSp>
        <p:nvGrpSpPr>
          <p:cNvPr id="194" name="Shape 194"/>
          <p:cNvGrpSpPr/>
          <p:nvPr/>
        </p:nvGrpSpPr>
        <p:grpSpPr>
          <a:xfrm>
            <a:off x="8637850" y="972237"/>
            <a:ext cx="380100" cy="2280580"/>
            <a:chOff x="8637850" y="972237"/>
            <a:chExt cx="380100" cy="2280580"/>
          </a:xfrm>
        </p:grpSpPr>
        <p:sp>
          <p:nvSpPr>
            <p:cNvPr id="195" name="Shape 195"/>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196" name="Shape 196"/>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197" name="Shape 197"/>
            <p:cNvSpPr/>
            <p:nvPr/>
          </p:nvSpPr>
          <p:spPr>
            <a:xfrm>
              <a:off x="8637850" y="19348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a:t>
              </a:r>
            </a:p>
          </p:txBody>
        </p:sp>
        <p:sp>
          <p:nvSpPr>
            <p:cNvPr id="198" name="Shape 198"/>
            <p:cNvSpPr/>
            <p:nvPr/>
          </p:nvSpPr>
          <p:spPr>
            <a:xfrm>
              <a:off x="8637850" y="2409700"/>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4</a:t>
              </a:r>
            </a:p>
          </p:txBody>
        </p:sp>
        <p:sp>
          <p:nvSpPr>
            <p:cNvPr id="199" name="Shape 199"/>
            <p:cNvSpPr/>
            <p:nvPr/>
          </p:nvSpPr>
          <p:spPr>
            <a:xfrm>
              <a:off x="8637850" y="2872718"/>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5</a:t>
              </a: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ph idx="2" type="body"/>
          </p:nvPr>
        </p:nvSpPr>
        <p:spPr>
          <a:xfrm>
            <a:off x="1207900" y="172097"/>
            <a:ext cx="7292700" cy="682800"/>
          </a:xfrm>
          <a:prstGeom prst="rect">
            <a:avLst/>
          </a:prstGeom>
          <a:noFill/>
          <a:ln>
            <a:noFill/>
          </a:ln>
        </p:spPr>
        <p:txBody>
          <a:bodyPr anchorCtr="0" anchor="ctr" bIns="45700" lIns="91425" rIns="91425" tIns="45700">
            <a:noAutofit/>
          </a:bodyPr>
          <a:lstStyle/>
          <a:p>
            <a:pPr indent="0" lvl="0" marL="0" marR="0" rtl="0" algn="ctr">
              <a:lnSpc>
                <a:spcPct val="100000"/>
              </a:lnSpc>
              <a:spcBef>
                <a:spcPts val="0"/>
              </a:spcBef>
              <a:spcAft>
                <a:spcPts val="0"/>
              </a:spcAft>
              <a:buClr>
                <a:srgbClr val="49ABD2"/>
              </a:buClr>
              <a:buSzPct val="25000"/>
              <a:buFont typeface="Arial"/>
              <a:buNone/>
            </a:pPr>
            <a:r>
              <a:rPr lang="en-US">
                <a:latin typeface="Comic Sans MS"/>
                <a:ea typeface="Comic Sans MS"/>
                <a:cs typeface="Comic Sans MS"/>
                <a:sym typeface="Comic Sans MS"/>
              </a:rPr>
              <a:t>Architecture and Spring Boot</a:t>
            </a:r>
          </a:p>
        </p:txBody>
      </p:sp>
      <p:grpSp>
        <p:nvGrpSpPr>
          <p:cNvPr id="205" name="Shape 205"/>
          <p:cNvGrpSpPr/>
          <p:nvPr/>
        </p:nvGrpSpPr>
        <p:grpSpPr>
          <a:xfrm>
            <a:off x="8637850" y="972237"/>
            <a:ext cx="380100" cy="2280580"/>
            <a:chOff x="8637850" y="972237"/>
            <a:chExt cx="380100" cy="2280580"/>
          </a:xfrm>
        </p:grpSpPr>
        <p:sp>
          <p:nvSpPr>
            <p:cNvPr id="206" name="Shape 206"/>
            <p:cNvSpPr/>
            <p:nvPr/>
          </p:nvSpPr>
          <p:spPr>
            <a:xfrm>
              <a:off x="8637850" y="1454631"/>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2</a:t>
              </a:r>
            </a:p>
          </p:txBody>
        </p:sp>
        <p:sp>
          <p:nvSpPr>
            <p:cNvPr id="207" name="Shape 207"/>
            <p:cNvSpPr/>
            <p:nvPr/>
          </p:nvSpPr>
          <p:spPr>
            <a:xfrm>
              <a:off x="8637850" y="972237"/>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1</a:t>
              </a:r>
            </a:p>
          </p:txBody>
        </p:sp>
        <p:sp>
          <p:nvSpPr>
            <p:cNvPr id="208" name="Shape 208"/>
            <p:cNvSpPr/>
            <p:nvPr/>
          </p:nvSpPr>
          <p:spPr>
            <a:xfrm>
              <a:off x="8637850" y="19348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3</a:t>
              </a:r>
            </a:p>
          </p:txBody>
        </p:sp>
        <p:sp>
          <p:nvSpPr>
            <p:cNvPr id="209" name="Shape 209"/>
            <p:cNvSpPr/>
            <p:nvPr/>
          </p:nvSpPr>
          <p:spPr>
            <a:xfrm>
              <a:off x="8637850" y="2409700"/>
              <a:ext cx="380100" cy="380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US"/>
                <a:t>4</a:t>
              </a:r>
            </a:p>
          </p:txBody>
        </p:sp>
        <p:sp>
          <p:nvSpPr>
            <p:cNvPr id="210" name="Shape 210"/>
            <p:cNvSpPr/>
            <p:nvPr/>
          </p:nvSpPr>
          <p:spPr>
            <a:xfrm>
              <a:off x="8637850" y="2872718"/>
              <a:ext cx="380100" cy="380100"/>
            </a:xfrm>
            <a:prstGeom prst="rect">
              <a:avLst/>
            </a:prstGeom>
            <a:solidFill>
              <a:srgbClr val="CCDB29"/>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US"/>
                <a:t>5</a:t>
              </a:r>
            </a:p>
          </p:txBody>
        </p:sp>
      </p:grpSp>
      <p:sp>
        <p:nvSpPr>
          <p:cNvPr id="211" name="Shape 211"/>
          <p:cNvSpPr txBox="1"/>
          <p:nvPr/>
        </p:nvSpPr>
        <p:spPr>
          <a:xfrm>
            <a:off x="283100" y="1520825"/>
            <a:ext cx="8217600" cy="463500"/>
          </a:xfrm>
          <a:prstGeom prst="rect">
            <a:avLst/>
          </a:prstGeom>
          <a:noFill/>
          <a:ln>
            <a:noFill/>
          </a:ln>
        </p:spPr>
        <p:txBody>
          <a:bodyPr anchorCtr="0" anchor="t" bIns="91425" lIns="91425" rIns="91425" tIns="91425">
            <a:noAutofit/>
          </a:bodyPr>
          <a:lstStyle/>
          <a:p>
            <a:pPr lvl="0">
              <a:spcBef>
                <a:spcPts val="0"/>
              </a:spcBef>
              <a:buClr>
                <a:schemeClr val="dk1"/>
              </a:buClr>
              <a:buSzPct val="55000"/>
              <a:buFont typeface="Arial"/>
              <a:buNone/>
            </a:pPr>
            <a:r>
              <a:rPr b="1" i="1" lang="en-US" sz="2000">
                <a:latin typeface="Calibri"/>
                <a:ea typeface="Calibri"/>
                <a:cs typeface="Calibri"/>
                <a:sym typeface="Calibri"/>
              </a:rPr>
              <a:t>F</a:t>
            </a:r>
            <a:r>
              <a:rPr i="1" lang="en-US" sz="2000">
                <a:latin typeface="Calibri"/>
                <a:ea typeface="Calibri"/>
                <a:cs typeface="Calibri"/>
                <a:sym typeface="Calibri"/>
              </a:rPr>
              <a:t>ast</a:t>
            </a:r>
          </a:p>
          <a:p>
            <a:pPr lvl="0">
              <a:spcBef>
                <a:spcPts val="0"/>
              </a:spcBef>
              <a:buNone/>
            </a:pPr>
            <a:r>
              <a:t/>
            </a:r>
            <a:endParaRPr sz="2000">
              <a:latin typeface="Calibri"/>
              <a:ea typeface="Calibri"/>
              <a:cs typeface="Calibri"/>
              <a:sym typeface="Calibri"/>
            </a:endParaRPr>
          </a:p>
        </p:txBody>
      </p:sp>
      <p:pic>
        <p:nvPicPr>
          <p:cNvPr descr="module_architecture.png" id="212" name="Shape 212"/>
          <p:cNvPicPr preferRelativeResize="0"/>
          <p:nvPr/>
        </p:nvPicPr>
        <p:blipFill>
          <a:blip r:embed="rId3">
            <a:alphaModFix/>
          </a:blip>
          <a:stretch>
            <a:fillRect/>
          </a:stretch>
        </p:blipFill>
        <p:spPr>
          <a:xfrm>
            <a:off x="349299" y="1203150"/>
            <a:ext cx="8167474" cy="3997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