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69" r:id="rId3"/>
    <p:sldId id="257" r:id="rId4"/>
    <p:sldId id="265" r:id="rId5"/>
    <p:sldId id="264" r:id="rId6"/>
    <p:sldId id="266" r:id="rId7"/>
    <p:sldId id="356" r:id="rId8"/>
    <p:sldId id="357" r:id="rId9"/>
    <p:sldId id="358" r:id="rId10"/>
    <p:sldId id="359" r:id="rId11"/>
    <p:sldId id="360" r:id="rId12"/>
    <p:sldId id="368" r:id="rId13"/>
    <p:sldId id="361" r:id="rId14"/>
    <p:sldId id="367" r:id="rId15"/>
    <p:sldId id="362" r:id="rId16"/>
    <p:sldId id="363" r:id="rId17"/>
    <p:sldId id="364" r:id="rId18"/>
    <p:sldId id="365" r:id="rId19"/>
    <p:sldId id="366" r:id="rId20"/>
    <p:sldId id="3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69899-3C69-4328-8EC3-54A537832BD4}" v="105" dt="2024-02-29T15:02:40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908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F274-BC57-AA09-690C-2DC96559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1A71-6AAE-B000-DF1F-5FB7FB90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73A4-4BF8-EBEC-C7E5-88C0AAEA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5750-E912-5AA3-466B-22CA889D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452F-1C03-DFD6-FB9D-0B93199A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AB5F-CED9-610F-BC4C-6933991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C912-6F82-65D4-BE2B-67C57082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DBBD-E3ED-BEF6-9AFE-4DC14E43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60D7-89E0-D037-0512-0888C1AB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D2E8-16C2-C386-C4EB-493CD26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753DF-601B-6BDA-5ED3-97F7B1706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FCB2-8F07-7AE2-2198-7F432477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9BC8-905C-16B9-5690-040CB920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CED6-40B5-6CA8-E98C-17E9A28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BFB0-CBB2-D902-2B9E-FDF9AA8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3209-665F-F577-D729-E3848C5E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828D-1B5F-0871-BD33-A5D0FBA6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9CC1-8433-A1F5-3AC6-3DC6FEB4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D719-2612-A8EC-255E-ABBCE8D2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BD77-DA82-F487-2141-E5F20E64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6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9A40-1FF1-0443-4294-370CD65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78E3-C98A-7A8F-6F28-EADC4C09F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F3F7-8129-A25C-502F-42723665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F5FD-6DF0-881A-72EA-5626BDF8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76D3-22B1-6E5A-5D2D-8093013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56B4-F798-5898-D2E7-EB797B4B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05C1-B017-CC12-0F9A-902161605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9B7F-CC60-E126-A97C-E13C5EA8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7047-6A13-D082-12A5-A608EF5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C6D2-9E94-4B6E-C484-28E7644E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227E-7675-8BF4-2B42-6BA96B2B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4CCE-CD32-DFBF-A6A4-89E3C24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E757-4BC2-C280-0D49-AEA81695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1D62-680A-E095-8CC3-697F39C9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EE53-69E0-BF7D-CEF2-A4C11B2EE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E3505-2294-5F2E-AA24-266635C4E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FCF3E-5F05-75D8-92C5-5C30D971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F1EC8-1096-5D85-A790-3FB1800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89B4F-1D95-AD48-8392-1C15EEEB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0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87E6-52E8-FFE0-5940-393D5FAE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36C64-10DE-3C08-6F0C-D5A6B099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9DCC4-FD11-337A-7663-39D8148B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5A49-CE07-02A7-41DE-50DA505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EA830-F49C-BD96-A55C-3BE968E9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713CD-8FBA-77F6-BD78-88ACA7A1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C41A6-6531-65C2-BE06-99508A2D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0E77-640C-0C9C-F738-6C344374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C6FF-FF9A-A03A-ED42-6FD4C06A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8FF9-D177-615C-DE37-A64B5D64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7A9E-7D84-E1FF-EAD5-B071C413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AA6C-3021-C085-544D-0660D099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A006C-9197-8690-65EE-1E99ED8E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0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B808-7AC4-5A0E-47E7-AE75818C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A31ED-69F5-F06F-B48E-22ACA902C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A17DD-EBA4-1657-1857-27FAE36F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C921-6CB4-18C3-F1A6-0D3F5ED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4FD9-689C-095B-61BE-56541FC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F1AF-BC63-B224-C849-7A66CF7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6F22-203E-322B-1955-7A66E2D1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ACA2-D76D-E36F-D0A6-29112E7E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7AF1-AE83-249D-1241-EBFE956CE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CF2D-C377-456B-B75E-5A8AB51B5DF1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7310-9622-0645-F865-CE753C10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E40C-37BF-BB3E-0420-5C223E44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D81E-5705-4D92-8B47-7DC822C8B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2AE835-68E2-5BDF-D0C9-124874467318}"/>
              </a:ext>
            </a:extLst>
          </p:cNvPr>
          <p:cNvSpPr txBox="1"/>
          <p:nvPr/>
        </p:nvSpPr>
        <p:spPr>
          <a:xfrm>
            <a:off x="-2493470" y="-1524000"/>
            <a:ext cx="1883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OUR TEAM: </a:t>
            </a:r>
          </a:p>
        </p:txBody>
      </p:sp>
      <p:pic>
        <p:nvPicPr>
          <p:cNvPr id="1028" name="Picture 4" descr="Best Clothing Powerpoint Background For Presentation - Slidesdocs.com">
            <a:extLst>
              <a:ext uri="{FF2B5EF4-FFF2-40B4-BE49-F238E27FC236}">
                <a16:creationId xmlns:a16="http://schemas.microsoft.com/office/drawing/2014/main" id="{6E2503F2-E3FC-EF04-3FDB-1F923395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C27515-8165-4621-0963-C967A4FA382B}"/>
              </a:ext>
            </a:extLst>
          </p:cNvPr>
          <p:cNvSpPr txBox="1"/>
          <p:nvPr/>
        </p:nvSpPr>
        <p:spPr>
          <a:xfrm>
            <a:off x="1427019" y="4114800"/>
            <a:ext cx="98090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2">
                    <a:lumMod val="50000"/>
                  </a:schemeClr>
                </a:solidFill>
                <a:latin typeface="Blackadder ITC" panose="04020505051007020D02" pitchFamily="82" charset="0"/>
              </a:rPr>
              <a:t>E-GARMENTS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1ECC-12BF-334F-6FBD-4EE5EEDB2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5F8762-16D8-A3F6-C150-763EEF2475C0}"/>
              </a:ext>
            </a:extLst>
          </p:cNvPr>
          <p:cNvSpPr/>
          <p:nvPr/>
        </p:nvSpPr>
        <p:spPr>
          <a:xfrm>
            <a:off x="571861" y="0"/>
            <a:ext cx="14473084" cy="6858001"/>
          </a:xfrm>
          <a:custGeom>
            <a:avLst/>
            <a:gdLst>
              <a:gd name="connsiteX0" fmla="*/ 0 w 684463"/>
              <a:gd name="connsiteY0" fmla="*/ 0 h 6858001"/>
              <a:gd name="connsiteX1" fmla="*/ 546847 w 684463"/>
              <a:gd name="connsiteY1" fmla="*/ 0 h 6858001"/>
              <a:gd name="connsiteX2" fmla="*/ 546847 w 684463"/>
              <a:gd name="connsiteY2" fmla="*/ 1492047 h 6858001"/>
              <a:gd name="connsiteX3" fmla="*/ 581225 w 684463"/>
              <a:gd name="connsiteY3" fmla="*/ 1492047 h 6858001"/>
              <a:gd name="connsiteX4" fmla="*/ 581225 w 684463"/>
              <a:gd name="connsiteY4" fmla="*/ 1440428 h 6858001"/>
              <a:gd name="connsiteX5" fmla="*/ 684463 w 684463"/>
              <a:gd name="connsiteY5" fmla="*/ 1543667 h 6858001"/>
              <a:gd name="connsiteX6" fmla="*/ 581225 w 684463"/>
              <a:gd name="connsiteY6" fmla="*/ 1646905 h 6858001"/>
              <a:gd name="connsiteX7" fmla="*/ 581225 w 684463"/>
              <a:gd name="connsiteY7" fmla="*/ 1595286 h 6858001"/>
              <a:gd name="connsiteX8" fmla="*/ 546847 w 684463"/>
              <a:gd name="connsiteY8" fmla="*/ 1595286 h 6858001"/>
              <a:gd name="connsiteX9" fmla="*/ 546847 w 684463"/>
              <a:gd name="connsiteY9" fmla="*/ 6858001 h 6858001"/>
              <a:gd name="connsiteX10" fmla="*/ 0 w 684463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3" h="6858001">
                <a:moveTo>
                  <a:pt x="0" y="0"/>
                </a:moveTo>
                <a:lnTo>
                  <a:pt x="546847" y="0"/>
                </a:lnTo>
                <a:lnTo>
                  <a:pt x="546847" y="1492047"/>
                </a:lnTo>
                <a:lnTo>
                  <a:pt x="581225" y="1492047"/>
                </a:lnTo>
                <a:lnTo>
                  <a:pt x="581225" y="1440428"/>
                </a:lnTo>
                <a:lnTo>
                  <a:pt x="684463" y="1543667"/>
                </a:lnTo>
                <a:lnTo>
                  <a:pt x="581225" y="1646905"/>
                </a:lnTo>
                <a:lnTo>
                  <a:pt x="581225" y="1595286"/>
                </a:lnTo>
                <a:lnTo>
                  <a:pt x="546847" y="1595286"/>
                </a:lnTo>
                <a:lnTo>
                  <a:pt x="54684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18B684-84C3-4C05-AB79-C1D7FBABC992}"/>
              </a:ext>
            </a:extLst>
          </p:cNvPr>
          <p:cNvSpPr/>
          <p:nvPr/>
        </p:nvSpPr>
        <p:spPr>
          <a:xfrm>
            <a:off x="0" y="-1"/>
            <a:ext cx="745408" cy="6858000"/>
          </a:xfrm>
          <a:custGeom>
            <a:avLst/>
            <a:gdLst>
              <a:gd name="connsiteX0" fmla="*/ 0 w 745408"/>
              <a:gd name="connsiteY0" fmla="*/ 0 h 6858000"/>
              <a:gd name="connsiteX1" fmla="*/ 609600 w 745408"/>
              <a:gd name="connsiteY1" fmla="*/ 0 h 6858000"/>
              <a:gd name="connsiteX2" fmla="*/ 609600 w 745408"/>
              <a:gd name="connsiteY2" fmla="*/ 2022987 h 6858000"/>
              <a:gd name="connsiteX3" fmla="*/ 642170 w 745408"/>
              <a:gd name="connsiteY3" fmla="*/ 2022987 h 6858000"/>
              <a:gd name="connsiteX4" fmla="*/ 642170 w 745408"/>
              <a:gd name="connsiteY4" fmla="*/ 1971368 h 6858000"/>
              <a:gd name="connsiteX5" fmla="*/ 745408 w 745408"/>
              <a:gd name="connsiteY5" fmla="*/ 2074607 h 6858000"/>
              <a:gd name="connsiteX6" fmla="*/ 642170 w 745408"/>
              <a:gd name="connsiteY6" fmla="*/ 2177845 h 6858000"/>
              <a:gd name="connsiteX7" fmla="*/ 642170 w 745408"/>
              <a:gd name="connsiteY7" fmla="*/ 2126226 h 6858000"/>
              <a:gd name="connsiteX8" fmla="*/ 609600 w 745408"/>
              <a:gd name="connsiteY8" fmla="*/ 2126226 h 6858000"/>
              <a:gd name="connsiteX9" fmla="*/ 609600 w 745408"/>
              <a:gd name="connsiteY9" fmla="*/ 6858000 h 6858000"/>
              <a:gd name="connsiteX10" fmla="*/ 0 w 74540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408" h="6858000">
                <a:moveTo>
                  <a:pt x="0" y="0"/>
                </a:moveTo>
                <a:lnTo>
                  <a:pt x="609600" y="0"/>
                </a:lnTo>
                <a:lnTo>
                  <a:pt x="609600" y="2022987"/>
                </a:lnTo>
                <a:lnTo>
                  <a:pt x="642170" y="2022987"/>
                </a:lnTo>
                <a:lnTo>
                  <a:pt x="642170" y="1971368"/>
                </a:lnTo>
                <a:lnTo>
                  <a:pt x="745408" y="2074607"/>
                </a:lnTo>
                <a:lnTo>
                  <a:pt x="642170" y="2177845"/>
                </a:lnTo>
                <a:lnTo>
                  <a:pt x="642170" y="2126226"/>
                </a:lnTo>
                <a:lnTo>
                  <a:pt x="609600" y="2126226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36EEC-6707-41A3-96F2-AE5106679A91}"/>
              </a:ext>
            </a:extLst>
          </p:cNvPr>
          <p:cNvSpPr txBox="1"/>
          <p:nvPr/>
        </p:nvSpPr>
        <p:spPr>
          <a:xfrm>
            <a:off x="571861" y="2129369"/>
            <a:ext cx="7769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maranth Bold" panose="00000800000000000000" pitchFamily="50" charset="0"/>
              </a:rPr>
              <a:t>The E-GARMENTS website features a clean </a:t>
            </a:r>
            <a:r>
              <a:rPr lang="en-US" sz="4400" dirty="0">
                <a:solidFill>
                  <a:schemeClr val="bg1"/>
                </a:solidFill>
                <a:latin typeface="Amaranth Bold" panose="00000800000000000000" pitchFamily="50" charset="0"/>
              </a:rPr>
              <a:t>and</a:t>
            </a:r>
            <a:r>
              <a:rPr lang="en-US" sz="4800" dirty="0">
                <a:solidFill>
                  <a:schemeClr val="bg1"/>
                </a:solidFill>
                <a:latin typeface="Amaranth Bold" panose="00000800000000000000" pitchFamily="50" charset="0"/>
              </a:rPr>
              <a:t> intuitive layout, making it easy for users to navigate and find the products they are looking for.</a:t>
            </a:r>
            <a:endParaRPr lang="en-IN" sz="4800" dirty="0">
              <a:solidFill>
                <a:schemeClr val="bg1"/>
              </a:solidFill>
              <a:latin typeface="Amaranth Bold" panose="000008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D8802-B07F-3178-45C0-9337A63F3DEE}"/>
              </a:ext>
            </a:extLst>
          </p:cNvPr>
          <p:cNvSpPr txBox="1"/>
          <p:nvPr/>
        </p:nvSpPr>
        <p:spPr>
          <a:xfrm>
            <a:off x="1328193" y="527482"/>
            <a:ext cx="4073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Layout:</a:t>
            </a:r>
          </a:p>
          <a:p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3E0AD-E8B4-3AA0-BEE7-6AD60D8C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35" y="483893"/>
            <a:ext cx="4456695" cy="285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207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A3584-93BA-BE70-A7E6-BE24AA536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0DB3D1-43A6-2B94-ADD8-5E65DFF6FBE6}"/>
              </a:ext>
            </a:extLst>
          </p:cNvPr>
          <p:cNvSpPr/>
          <p:nvPr/>
        </p:nvSpPr>
        <p:spPr>
          <a:xfrm>
            <a:off x="-1" y="-1"/>
            <a:ext cx="14905703" cy="6858000"/>
          </a:xfrm>
          <a:custGeom>
            <a:avLst/>
            <a:gdLst>
              <a:gd name="connsiteX0" fmla="*/ 0 w 745408"/>
              <a:gd name="connsiteY0" fmla="*/ 0 h 6858000"/>
              <a:gd name="connsiteX1" fmla="*/ 609600 w 745408"/>
              <a:gd name="connsiteY1" fmla="*/ 0 h 6858000"/>
              <a:gd name="connsiteX2" fmla="*/ 609600 w 745408"/>
              <a:gd name="connsiteY2" fmla="*/ 2022987 h 6858000"/>
              <a:gd name="connsiteX3" fmla="*/ 642170 w 745408"/>
              <a:gd name="connsiteY3" fmla="*/ 2022987 h 6858000"/>
              <a:gd name="connsiteX4" fmla="*/ 642170 w 745408"/>
              <a:gd name="connsiteY4" fmla="*/ 1971368 h 6858000"/>
              <a:gd name="connsiteX5" fmla="*/ 745408 w 745408"/>
              <a:gd name="connsiteY5" fmla="*/ 2074607 h 6858000"/>
              <a:gd name="connsiteX6" fmla="*/ 642170 w 745408"/>
              <a:gd name="connsiteY6" fmla="*/ 2177845 h 6858000"/>
              <a:gd name="connsiteX7" fmla="*/ 642170 w 745408"/>
              <a:gd name="connsiteY7" fmla="*/ 2126226 h 6858000"/>
              <a:gd name="connsiteX8" fmla="*/ 609600 w 745408"/>
              <a:gd name="connsiteY8" fmla="*/ 2126226 h 6858000"/>
              <a:gd name="connsiteX9" fmla="*/ 609600 w 745408"/>
              <a:gd name="connsiteY9" fmla="*/ 6858000 h 6858000"/>
              <a:gd name="connsiteX10" fmla="*/ 0 w 74540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408" h="6858000">
                <a:moveTo>
                  <a:pt x="0" y="0"/>
                </a:moveTo>
                <a:lnTo>
                  <a:pt x="609600" y="0"/>
                </a:lnTo>
                <a:lnTo>
                  <a:pt x="609600" y="2022987"/>
                </a:lnTo>
                <a:lnTo>
                  <a:pt x="642170" y="2022987"/>
                </a:lnTo>
                <a:lnTo>
                  <a:pt x="642170" y="1971368"/>
                </a:lnTo>
                <a:lnTo>
                  <a:pt x="745408" y="2074607"/>
                </a:lnTo>
                <a:lnTo>
                  <a:pt x="642170" y="2177845"/>
                </a:lnTo>
                <a:lnTo>
                  <a:pt x="642170" y="2126226"/>
                </a:lnTo>
                <a:lnTo>
                  <a:pt x="609600" y="2126226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9CDD9-52D3-7D7E-CCC8-8238B5769784}"/>
              </a:ext>
            </a:extLst>
          </p:cNvPr>
          <p:cNvSpPr txBox="1"/>
          <p:nvPr/>
        </p:nvSpPr>
        <p:spPr>
          <a:xfrm>
            <a:off x="345470" y="294616"/>
            <a:ext cx="636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Aesthetics: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CB813-AA4E-D40D-C377-5D3E04A8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9738" y="2341418"/>
            <a:ext cx="1745674" cy="1742154"/>
          </a:xfrm>
          <a:prstGeom prst="roundRect">
            <a:avLst>
              <a:gd name="adj" fmla="val 36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03A8C-6644-AC14-857D-DC6516438F02}"/>
              </a:ext>
            </a:extLst>
          </p:cNvPr>
          <p:cNvSpPr txBox="1"/>
          <p:nvPr/>
        </p:nvSpPr>
        <p:spPr>
          <a:xfrm>
            <a:off x="275304" y="1963170"/>
            <a:ext cx="7669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maranth Bold" panose="00000800000000000000" pitchFamily="50" charset="0"/>
              </a:rPr>
              <a:t>The website has a modern and stylish design, with a neutral color palette and minimalist elements that highlight the garments being showcased</a:t>
            </a:r>
            <a:endParaRPr lang="en-IN" sz="4400" dirty="0">
              <a:solidFill>
                <a:schemeClr val="bg1"/>
              </a:solidFill>
              <a:latin typeface="Amaranth Bold" panose="00000800000000000000" pitchFamily="50" charset="0"/>
            </a:endParaRPr>
          </a:p>
          <a:p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222BA-29F0-305B-2E3E-C24CF11B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45" y="2951018"/>
            <a:ext cx="4203355" cy="2550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9670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95CB9F-0483-71C8-69C2-5325BF15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1855" cy="6858000"/>
          </a:xfrm>
          <a:prstGeom prst="roundRect">
            <a:avLst>
              <a:gd name="adj" fmla="val 36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56199-3DB5-44BB-0A5E-B61A4D4DCACE}"/>
              </a:ext>
            </a:extLst>
          </p:cNvPr>
          <p:cNvSpPr txBox="1"/>
          <p:nvPr/>
        </p:nvSpPr>
        <p:spPr>
          <a:xfrm>
            <a:off x="-5140036" y="33077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User interface:</a:t>
            </a:r>
          </a:p>
        </p:txBody>
      </p:sp>
    </p:spTree>
    <p:extLst>
      <p:ext uri="{BB962C8B-B14F-4D97-AF65-F5344CB8AC3E}">
        <p14:creationId xmlns:p14="http://schemas.microsoft.com/office/powerpoint/2010/main" val="101179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85E346-9E48-05DE-53C6-A8954E04D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40" t="10482" r="76129" b="22599"/>
          <a:stretch/>
        </p:blipFill>
        <p:spPr>
          <a:xfrm>
            <a:off x="5388451" y="1321375"/>
            <a:ext cx="1649659" cy="4665520"/>
          </a:xfrm>
          <a:prstGeom prst="roundRect">
            <a:avLst>
              <a:gd name="adj" fmla="val 217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559B43-0CB9-04B9-9B40-030F5034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48" t="22527" r="45154" b="7878"/>
          <a:stretch/>
        </p:blipFill>
        <p:spPr>
          <a:xfrm>
            <a:off x="5597236" y="1181967"/>
            <a:ext cx="1440874" cy="4255077"/>
          </a:xfrm>
          <a:prstGeom prst="roundRect">
            <a:avLst>
              <a:gd name="adj" fmla="val 228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9803B-799A-06BE-57ED-9C22127E4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18" t="2031" r="53242" b="6175"/>
          <a:stretch/>
        </p:blipFill>
        <p:spPr>
          <a:xfrm>
            <a:off x="5427033" y="955962"/>
            <a:ext cx="1649659" cy="5396346"/>
          </a:xfrm>
          <a:prstGeom prst="roundRect">
            <a:avLst>
              <a:gd name="adj" fmla="val 3121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8A421-03C2-EEDB-C152-F91E9333C1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79" t="6871" r="48927" b="4610"/>
          <a:stretch/>
        </p:blipFill>
        <p:spPr>
          <a:xfrm>
            <a:off x="5597236" y="955962"/>
            <a:ext cx="1607127" cy="4946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BC1338-0FC7-F8D4-BB08-B1068FCFA9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016" t="2093" r="51698" b="-2093"/>
          <a:stretch/>
        </p:blipFill>
        <p:spPr>
          <a:xfrm>
            <a:off x="5299364" y="-152400"/>
            <a:ext cx="1904999" cy="7162800"/>
          </a:xfrm>
          <a:prstGeom prst="roundRect">
            <a:avLst>
              <a:gd name="adj" fmla="val 3627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8E25D-FE3E-E4F3-DD78-439384474FE3}"/>
              </a:ext>
            </a:extLst>
          </p:cNvPr>
          <p:cNvSpPr txBox="1"/>
          <p:nvPr/>
        </p:nvSpPr>
        <p:spPr>
          <a:xfrm>
            <a:off x="0" y="99579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User interface:</a:t>
            </a:r>
          </a:p>
        </p:txBody>
      </p:sp>
    </p:spTree>
    <p:extLst>
      <p:ext uri="{BB962C8B-B14F-4D97-AF65-F5344CB8AC3E}">
        <p14:creationId xmlns:p14="http://schemas.microsoft.com/office/powerpoint/2010/main" val="252809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797AD-4EA0-342A-6109-DE65EB3AA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E0136-EFBF-E560-914B-DB113A7C9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6" t="2093" r="51698" b="-2093"/>
          <a:stretch/>
        </p:blipFill>
        <p:spPr>
          <a:xfrm>
            <a:off x="5299364" y="-152400"/>
            <a:ext cx="1904999" cy="7162800"/>
          </a:xfrm>
          <a:prstGeom prst="roundRect">
            <a:avLst>
              <a:gd name="adj" fmla="val 3627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AA2FA-2553-E606-30EC-8012C83B1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9" t="6871" r="48927" b="4610"/>
          <a:stretch/>
        </p:blipFill>
        <p:spPr>
          <a:xfrm>
            <a:off x="7994072" y="955963"/>
            <a:ext cx="1607127" cy="4946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37FB9-432B-4A8C-A21B-83A948E80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18" t="2031" r="53242" b="6175"/>
          <a:stretch/>
        </p:blipFill>
        <p:spPr>
          <a:xfrm>
            <a:off x="3012396" y="730826"/>
            <a:ext cx="1649659" cy="5396346"/>
          </a:xfrm>
          <a:prstGeom prst="roundRect">
            <a:avLst>
              <a:gd name="adj" fmla="val 3121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8DF7A-2BBB-5EC6-3F4E-CEE8D46C1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48" t="22527" r="45154" b="7878"/>
          <a:stretch/>
        </p:blipFill>
        <p:spPr>
          <a:xfrm>
            <a:off x="10390908" y="1301461"/>
            <a:ext cx="1440874" cy="4255077"/>
          </a:xfrm>
          <a:prstGeom prst="roundRect">
            <a:avLst>
              <a:gd name="adj" fmla="val 228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B2B0C-DE12-DEE2-DDF0-F0D840C72E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0" t="10482" r="76129" b="22599"/>
          <a:stretch/>
        </p:blipFill>
        <p:spPr>
          <a:xfrm>
            <a:off x="725428" y="1301461"/>
            <a:ext cx="1649659" cy="4665520"/>
          </a:xfrm>
          <a:prstGeom prst="roundRect">
            <a:avLst>
              <a:gd name="adj" fmla="val 217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187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5912-D735-ABFF-3E7C-E0FE30E7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251F8-957F-06B7-5FB0-2D74A846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t="1319" r="1293" b="-2093"/>
          <a:stretch/>
        </p:blipFill>
        <p:spPr>
          <a:xfrm>
            <a:off x="1469162" y="-282723"/>
            <a:ext cx="9545781" cy="7218218"/>
          </a:xfrm>
          <a:prstGeom prst="roundRect">
            <a:avLst>
              <a:gd name="adj" fmla="val 178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6F8A7-A1B9-9D54-8238-70D71A59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9" t="6871" r="48927" b="4610"/>
          <a:stretch/>
        </p:blipFill>
        <p:spPr>
          <a:xfrm>
            <a:off x="11149559" y="1096238"/>
            <a:ext cx="494255" cy="4703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52490-0C57-BCA3-1AC2-840627DDF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18" t="2031" r="53242" b="6175"/>
          <a:stretch/>
        </p:blipFill>
        <p:spPr>
          <a:xfrm>
            <a:off x="866471" y="1096238"/>
            <a:ext cx="468075" cy="4460299"/>
          </a:xfrm>
          <a:prstGeom prst="roundRect">
            <a:avLst>
              <a:gd name="adj" fmla="val 3121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663D7-AEE6-D007-F807-0389B90748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48" t="22527" r="45154" b="7878"/>
          <a:stretch/>
        </p:blipFill>
        <p:spPr>
          <a:xfrm>
            <a:off x="11697745" y="1281111"/>
            <a:ext cx="494255" cy="4090551"/>
          </a:xfrm>
          <a:prstGeom prst="roundRect">
            <a:avLst>
              <a:gd name="adj" fmla="val 228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CEBF7-1F72-8953-892C-1456A45314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0" t="10482" r="76129" b="22599"/>
          <a:stretch/>
        </p:blipFill>
        <p:spPr>
          <a:xfrm>
            <a:off x="143053" y="1096239"/>
            <a:ext cx="529453" cy="4460299"/>
          </a:xfrm>
          <a:prstGeom prst="roundRect">
            <a:avLst>
              <a:gd name="adj" fmla="val 287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4181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68BB-501F-6A86-9097-9BD93572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5A640-733C-B859-119C-1ECA07DE5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4" t="17840" r="53692" b="4983"/>
          <a:stretch/>
        </p:blipFill>
        <p:spPr>
          <a:xfrm>
            <a:off x="1454771" y="443346"/>
            <a:ext cx="942066" cy="5777346"/>
          </a:xfrm>
          <a:prstGeom prst="roundRect">
            <a:avLst>
              <a:gd name="adj" fmla="val 178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9B143-544B-EEBC-92BA-0BCB01FAB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4" t="807" r="-474" b="1131"/>
          <a:stretch/>
        </p:blipFill>
        <p:spPr>
          <a:xfrm>
            <a:off x="2684155" y="152666"/>
            <a:ext cx="8371772" cy="6502365"/>
          </a:xfrm>
          <a:prstGeom prst="roundRect">
            <a:avLst>
              <a:gd name="adj" fmla="val 76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2F2E2-83E1-7D14-983F-9DAB8DBFD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18" t="2031" r="53242" b="6175"/>
          <a:stretch/>
        </p:blipFill>
        <p:spPr>
          <a:xfrm>
            <a:off x="866471" y="1096238"/>
            <a:ext cx="468075" cy="4460299"/>
          </a:xfrm>
          <a:prstGeom prst="roundRect">
            <a:avLst>
              <a:gd name="adj" fmla="val 3121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B1445-B69B-D7C8-C6C8-B598BBF4D8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48" t="22527" r="45154" b="7878"/>
          <a:stretch/>
        </p:blipFill>
        <p:spPr>
          <a:xfrm>
            <a:off x="11697745" y="1281111"/>
            <a:ext cx="494255" cy="4090551"/>
          </a:xfrm>
          <a:prstGeom prst="roundRect">
            <a:avLst>
              <a:gd name="adj" fmla="val 228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AD234-F11A-4594-68D8-667C838CC7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0" t="10482" r="76129" b="22599"/>
          <a:stretch/>
        </p:blipFill>
        <p:spPr>
          <a:xfrm>
            <a:off x="143053" y="1096239"/>
            <a:ext cx="529453" cy="4460299"/>
          </a:xfrm>
          <a:prstGeom prst="roundRect">
            <a:avLst>
              <a:gd name="adj" fmla="val 287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811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69565-0090-F11D-AAF6-CC0305F8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CAA31-9E92-883E-A1B3-B423D3684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4" t="17840" r="53692" b="4983"/>
          <a:stretch/>
        </p:blipFill>
        <p:spPr>
          <a:xfrm>
            <a:off x="829416" y="263237"/>
            <a:ext cx="942066" cy="5777346"/>
          </a:xfrm>
          <a:prstGeom prst="roundRect">
            <a:avLst>
              <a:gd name="adj" fmla="val 178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063ED-03B2-F3F4-DC61-A2AE242BE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10" t="17607" r="38010" b="7898"/>
          <a:stretch/>
        </p:blipFill>
        <p:spPr>
          <a:xfrm>
            <a:off x="10904605" y="1281111"/>
            <a:ext cx="636230" cy="4275426"/>
          </a:xfrm>
          <a:prstGeom prst="roundRect">
            <a:avLst>
              <a:gd name="adj" fmla="val 269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F365C-5D66-78E1-9C25-AE81378E1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531" t="-1773" r="1909" b="6175"/>
          <a:stretch/>
        </p:blipFill>
        <p:spPr>
          <a:xfrm>
            <a:off x="2113712" y="486204"/>
            <a:ext cx="8448663" cy="5680363"/>
          </a:xfrm>
          <a:prstGeom prst="roundRect">
            <a:avLst>
              <a:gd name="adj" fmla="val 148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C441D-5F2A-42E2-13F7-4606FE7DF1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48" t="22527" r="45154" b="7878"/>
          <a:stretch/>
        </p:blipFill>
        <p:spPr>
          <a:xfrm>
            <a:off x="11697745" y="1281111"/>
            <a:ext cx="494255" cy="4090551"/>
          </a:xfrm>
          <a:prstGeom prst="roundRect">
            <a:avLst>
              <a:gd name="adj" fmla="val 228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CFF758-982F-DBEA-27AF-57D903C5F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0" t="10482" r="76129" b="22599"/>
          <a:stretch/>
        </p:blipFill>
        <p:spPr>
          <a:xfrm>
            <a:off x="143053" y="1096239"/>
            <a:ext cx="529453" cy="4460299"/>
          </a:xfrm>
          <a:prstGeom prst="roundRect">
            <a:avLst>
              <a:gd name="adj" fmla="val 287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278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7A21-9FC2-BAB2-A7AC-A58E2249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D4831-1976-BB9C-0237-2388390E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4" t="17840" r="53692" b="4983"/>
          <a:stretch/>
        </p:blipFill>
        <p:spPr>
          <a:xfrm>
            <a:off x="829416" y="263237"/>
            <a:ext cx="942066" cy="5777346"/>
          </a:xfrm>
          <a:prstGeom prst="roundRect">
            <a:avLst>
              <a:gd name="adj" fmla="val 178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297CF-C49F-EF15-AD5F-87C146D8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10" t="17607" r="38010" b="7898"/>
          <a:stretch/>
        </p:blipFill>
        <p:spPr>
          <a:xfrm>
            <a:off x="11362584" y="1096239"/>
            <a:ext cx="636230" cy="4275426"/>
          </a:xfrm>
          <a:prstGeom prst="roundRect">
            <a:avLst>
              <a:gd name="adj" fmla="val 269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D1B7A-E194-CDF2-7170-13FEF9CA5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2" t="6050" r="65895" b="9779"/>
          <a:stretch/>
        </p:blipFill>
        <p:spPr>
          <a:xfrm>
            <a:off x="2113714" y="817418"/>
            <a:ext cx="754178" cy="5001491"/>
          </a:xfrm>
          <a:prstGeom prst="roundRect">
            <a:avLst>
              <a:gd name="adj" fmla="val 148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C4262-A44D-8ED2-45CA-63A088C4B2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583" t="-3907" r="-5001" b="-1930"/>
          <a:stretch/>
        </p:blipFill>
        <p:spPr>
          <a:xfrm>
            <a:off x="3077567" y="41564"/>
            <a:ext cx="8285017" cy="6220692"/>
          </a:xfrm>
          <a:prstGeom prst="roundRect">
            <a:avLst>
              <a:gd name="adj" fmla="val 748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6F9E3-CC2C-3122-768C-A54CC30AC9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40" t="10482" r="76129" b="22599"/>
          <a:stretch/>
        </p:blipFill>
        <p:spPr>
          <a:xfrm>
            <a:off x="143053" y="1096239"/>
            <a:ext cx="529453" cy="4460299"/>
          </a:xfrm>
          <a:prstGeom prst="roundRect">
            <a:avLst>
              <a:gd name="adj" fmla="val 2878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0878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20F36-D24A-A78E-35E0-4042F382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5C94F-7D3B-711B-AE30-5B0EFD9C6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4" t="17840" r="53692" b="4983"/>
          <a:stretch/>
        </p:blipFill>
        <p:spPr>
          <a:xfrm>
            <a:off x="193186" y="221674"/>
            <a:ext cx="942066" cy="5777346"/>
          </a:xfrm>
          <a:prstGeom prst="roundRect">
            <a:avLst>
              <a:gd name="adj" fmla="val 178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94904-2BF6-957A-69CE-73FFC6813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10" t="17607" r="38010" b="7898"/>
          <a:stretch/>
        </p:blipFill>
        <p:spPr>
          <a:xfrm>
            <a:off x="11362584" y="1096239"/>
            <a:ext cx="636230" cy="4275426"/>
          </a:xfrm>
          <a:prstGeom prst="roundRect">
            <a:avLst>
              <a:gd name="adj" fmla="val 269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5F9D8-934B-C561-FAFA-0472564692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32" t="6050" r="65895" b="9779"/>
          <a:stretch/>
        </p:blipFill>
        <p:spPr>
          <a:xfrm>
            <a:off x="1254732" y="733206"/>
            <a:ext cx="754178" cy="5001491"/>
          </a:xfrm>
          <a:prstGeom prst="roundRect">
            <a:avLst>
              <a:gd name="adj" fmla="val 148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2142F7-8A1B-B7D4-1B4B-7E2F9F5E5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84" t="7643" r="32378" b="7264"/>
          <a:stretch/>
        </p:blipFill>
        <p:spPr>
          <a:xfrm>
            <a:off x="10124802" y="733206"/>
            <a:ext cx="942066" cy="5001491"/>
          </a:xfrm>
          <a:prstGeom prst="roundRect">
            <a:avLst>
              <a:gd name="adj" fmla="val 748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16DEE-81BB-9764-DAB0-278C450D8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1988" t="-2951" r="-6740" b="-3476"/>
          <a:stretch/>
        </p:blipFill>
        <p:spPr>
          <a:xfrm>
            <a:off x="1283110" y="-58882"/>
            <a:ext cx="8841692" cy="6975763"/>
          </a:xfrm>
          <a:prstGeom prst="roundRect">
            <a:avLst>
              <a:gd name="adj" fmla="val 175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604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51D81-51CF-F613-5487-7938BBA0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7531B3-F8B7-58E0-7774-290399F9A73C}"/>
              </a:ext>
            </a:extLst>
          </p:cNvPr>
          <p:cNvSpPr/>
          <p:nvPr/>
        </p:nvSpPr>
        <p:spPr>
          <a:xfrm>
            <a:off x="5971309" y="0"/>
            <a:ext cx="62206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00985-AA64-12F2-5BE4-123C7C487D05}"/>
              </a:ext>
            </a:extLst>
          </p:cNvPr>
          <p:cNvSpPr/>
          <p:nvPr/>
        </p:nvSpPr>
        <p:spPr>
          <a:xfrm>
            <a:off x="0" y="0"/>
            <a:ext cx="597130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C9AB2-C8A7-C3E8-7C0A-2BFEC14C4073}"/>
              </a:ext>
            </a:extLst>
          </p:cNvPr>
          <p:cNvSpPr txBox="1"/>
          <p:nvPr/>
        </p:nvSpPr>
        <p:spPr>
          <a:xfrm>
            <a:off x="3916620" y="2966379"/>
            <a:ext cx="368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8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ree Thank You Slide | Slidebazaar">
            <a:extLst>
              <a:ext uri="{FF2B5EF4-FFF2-40B4-BE49-F238E27FC236}">
                <a16:creationId xmlns:a16="http://schemas.microsoft.com/office/drawing/2014/main" id="{DF6D31B7-D7C5-9A85-D405-E19AA2D7C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5360" y="-1417320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Free Thank You Slide | Slidebazaar">
            <a:extLst>
              <a:ext uri="{FF2B5EF4-FFF2-40B4-BE49-F238E27FC236}">
                <a16:creationId xmlns:a16="http://schemas.microsoft.com/office/drawing/2014/main" id="{7E781323-1570-C01C-F032-9CEE887F5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83360" y="-4150360"/>
            <a:ext cx="7731760" cy="77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ol Thank You Presentation Slides - SlideKit">
            <a:extLst>
              <a:ext uri="{FF2B5EF4-FFF2-40B4-BE49-F238E27FC236}">
                <a16:creationId xmlns:a16="http://schemas.microsoft.com/office/drawing/2014/main" id="{A50FDA54-8DB4-9AB1-25A5-A8257E30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5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BDDB88-38EF-FB22-7FFE-810F39E00A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33139-67AF-7CA3-231D-9EA566D3DC9D}"/>
              </a:ext>
            </a:extLst>
          </p:cNvPr>
          <p:cNvSpPr/>
          <p:nvPr/>
        </p:nvSpPr>
        <p:spPr>
          <a:xfrm>
            <a:off x="0" y="0"/>
            <a:ext cx="553556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AE6E-C803-24E1-4730-4517E82A56E8}"/>
              </a:ext>
            </a:extLst>
          </p:cNvPr>
          <p:cNvSpPr txBox="1"/>
          <p:nvPr/>
        </p:nvSpPr>
        <p:spPr>
          <a:xfrm>
            <a:off x="462116" y="1582340"/>
            <a:ext cx="4758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ranth Bold" panose="00000800000000000000" pitchFamily="50" charset="0"/>
              </a:rPr>
              <a:t>The E-GARMENTS website is an online platform that offers a wide range of garments for men, women, and children. It provides a convenient and user-friendly shopping experience for customers to browse and purchase clothing items from the comfort of their own homes.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maranth Bold" panose="00000800000000000000" pitchFamily="50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ranth Bold" panose="00000800000000000000" pitchFamily="50" charset="0"/>
              </a:rPr>
              <a:t>With a focus on quality and style, the E-GARMENTS website showcases the latest fashion trends and offers a diverse selection of clothing options to suit different preferences and occasions. Whether customers are looking for casual wear, formal attire, or activewear, they can find it all on the E-GARMENTS website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maranth Bold" panose="000008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0B46D-C0EF-3763-CB8E-BA0200BC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>
            <a:off x="6656441" y="4382912"/>
            <a:ext cx="4266796" cy="2305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9F407-AF44-0E8A-9736-31C511ED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82" y="169893"/>
            <a:ext cx="4583249" cy="24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25EBF-B7DA-BAB3-26FB-2B39F23319DA}"/>
              </a:ext>
            </a:extLst>
          </p:cNvPr>
          <p:cNvSpPr txBox="1"/>
          <p:nvPr/>
        </p:nvSpPr>
        <p:spPr>
          <a:xfrm>
            <a:off x="6798365" y="3091070"/>
            <a:ext cx="368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2,224 Our Mission Stock Photos - Free &amp; Royalty-Free Stock Photos from  Dreamstime">
            <a:extLst>
              <a:ext uri="{FF2B5EF4-FFF2-40B4-BE49-F238E27FC236}">
                <a16:creationId xmlns:a16="http://schemas.microsoft.com/office/drawing/2014/main" id="{5809F39E-7FB5-9C7A-4A0F-FAB8547D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0"/>
            <a:ext cx="9922105" cy="682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8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3765-3AEB-B93F-8D1D-2E5BDC9B1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,224 Our Mission Stock Photos - Free &amp; Royalty-Free Stock Photos from  Dreamstime">
            <a:extLst>
              <a:ext uri="{FF2B5EF4-FFF2-40B4-BE49-F238E27FC236}">
                <a16:creationId xmlns:a16="http://schemas.microsoft.com/office/drawing/2014/main" id="{D39AC9FB-D1E3-9470-C21D-7A3EF608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95" y="17060"/>
            <a:ext cx="9922105" cy="682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AC9A8-8738-D3A5-0A03-0AF7CC88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0"/>
            <a:ext cx="2269895" cy="68238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369CF-AD21-5FBA-3B82-5373AB1027E3}"/>
              </a:ext>
            </a:extLst>
          </p:cNvPr>
          <p:cNvGrpSpPr/>
          <p:nvPr/>
        </p:nvGrpSpPr>
        <p:grpSpPr>
          <a:xfrm rot="5400000">
            <a:off x="-474486" y="168593"/>
            <a:ext cx="4444757" cy="4482222"/>
            <a:chOff x="-474486" y="168593"/>
            <a:chExt cx="4444757" cy="4482222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B124B483-9630-74E8-942A-8C7B8532A2F7}"/>
                </a:ext>
              </a:extLst>
            </p:cNvPr>
            <p:cNvSpPr/>
            <p:nvPr/>
          </p:nvSpPr>
          <p:spPr>
            <a:xfrm>
              <a:off x="699562" y="2490815"/>
              <a:ext cx="2160000" cy="2160000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992AC252-8610-56A8-8BAB-3C6E1F95AFF6}"/>
                </a:ext>
              </a:extLst>
            </p:cNvPr>
            <p:cNvSpPr/>
            <p:nvPr/>
          </p:nvSpPr>
          <p:spPr>
            <a:xfrm>
              <a:off x="-474486" y="1348797"/>
              <a:ext cx="2160000" cy="2160000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43B28AD-A30C-98C8-A60E-556824BCA24B}"/>
                </a:ext>
              </a:extLst>
            </p:cNvPr>
            <p:cNvSpPr/>
            <p:nvPr/>
          </p:nvSpPr>
          <p:spPr>
            <a:xfrm>
              <a:off x="659856" y="168593"/>
              <a:ext cx="2160000" cy="21600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E3334598-F7EA-E217-8543-F2A444407C83}"/>
                </a:ext>
              </a:extLst>
            </p:cNvPr>
            <p:cNvSpPr/>
            <p:nvPr/>
          </p:nvSpPr>
          <p:spPr>
            <a:xfrm>
              <a:off x="1810271" y="1336243"/>
              <a:ext cx="2160000" cy="216000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Vision Logo Images – Browse 565,742 Stock Photos, Vectors, and Video |  Adobe Stock">
            <a:extLst>
              <a:ext uri="{FF2B5EF4-FFF2-40B4-BE49-F238E27FC236}">
                <a16:creationId xmlns:a16="http://schemas.microsoft.com/office/drawing/2014/main" id="{CDEF72C5-25FE-E401-67B9-606A7FB5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0"/>
            <a:ext cx="7402583" cy="68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7D238-2AA5-0538-AA9A-7DFC3DF2C32B}"/>
              </a:ext>
            </a:extLst>
          </p:cNvPr>
          <p:cNvSpPr txBox="1"/>
          <p:nvPr/>
        </p:nvSpPr>
        <p:spPr>
          <a:xfrm>
            <a:off x="2463354" y="4259059"/>
            <a:ext cx="8428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Amaranth Bold" panose="00000800000000000000" pitchFamily="50" charset="0"/>
              </a:rPr>
              <a:t>Our mission at E-GARMENTS is to provide high-quality, fashionable clothing to customers around the world, while also promoting sustainability and ethical practices in the fashion industry.</a:t>
            </a:r>
            <a:endParaRPr lang="en-IN" sz="3200" dirty="0">
              <a:solidFill>
                <a:schemeClr val="bg1"/>
              </a:solidFill>
              <a:latin typeface="Amaranth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5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ion Logo Images – Browse 565,742 Stock Photos, Vectors, and Video |  Adobe Stock">
            <a:extLst>
              <a:ext uri="{FF2B5EF4-FFF2-40B4-BE49-F238E27FC236}">
                <a16:creationId xmlns:a16="http://schemas.microsoft.com/office/drawing/2014/main" id="{2CBA983B-E2DE-FEA6-82D6-4867FC84A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0"/>
            <a:ext cx="10032001" cy="68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B203E3-D71D-88E2-83F1-7BC373D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6017"/>
            <a:ext cx="2275570" cy="696401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9C5719A-241F-38FE-1CE7-7CD99CD9F5A3}"/>
              </a:ext>
            </a:extLst>
          </p:cNvPr>
          <p:cNvGrpSpPr/>
          <p:nvPr/>
        </p:nvGrpSpPr>
        <p:grpSpPr>
          <a:xfrm>
            <a:off x="-474486" y="168593"/>
            <a:ext cx="4444757" cy="4482222"/>
            <a:chOff x="-474486" y="168593"/>
            <a:chExt cx="4444757" cy="4482222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087714BB-FA03-BEBC-837B-F51F6893335B}"/>
                </a:ext>
              </a:extLst>
            </p:cNvPr>
            <p:cNvSpPr/>
            <p:nvPr/>
          </p:nvSpPr>
          <p:spPr>
            <a:xfrm>
              <a:off x="699562" y="2490815"/>
              <a:ext cx="2160000" cy="2160000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F16C2F3-7025-6B54-B8DC-6B22B2B5272C}"/>
                </a:ext>
              </a:extLst>
            </p:cNvPr>
            <p:cNvSpPr/>
            <p:nvPr/>
          </p:nvSpPr>
          <p:spPr>
            <a:xfrm>
              <a:off x="-474486" y="1348797"/>
              <a:ext cx="2160000" cy="2160000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08E6369-F3CE-25DE-C78F-360CF2224160}"/>
                </a:ext>
              </a:extLst>
            </p:cNvPr>
            <p:cNvSpPr/>
            <p:nvPr/>
          </p:nvSpPr>
          <p:spPr>
            <a:xfrm>
              <a:off x="659856" y="168593"/>
              <a:ext cx="2160000" cy="21600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D374E1D5-E020-4E17-72C6-8B72EBDF4B7C}"/>
                </a:ext>
              </a:extLst>
            </p:cNvPr>
            <p:cNvSpPr/>
            <p:nvPr/>
          </p:nvSpPr>
          <p:spPr>
            <a:xfrm>
              <a:off x="1810271" y="1336243"/>
              <a:ext cx="2160000" cy="216000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ED7935-C8D0-4B8D-6710-651793039169}"/>
              </a:ext>
            </a:extLst>
          </p:cNvPr>
          <p:cNvSpPr txBox="1"/>
          <p:nvPr/>
        </p:nvSpPr>
        <p:spPr>
          <a:xfrm>
            <a:off x="2595732" y="5054440"/>
            <a:ext cx="91029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maranth Bold" panose="00000800000000000000" pitchFamily="50" charset="0"/>
              </a:rPr>
              <a:t>Our vision is to become a leading online retailer for trendy and sustainable clothing, offering a wide range of styles and sizes to cater to diverse customer preferences</a:t>
            </a:r>
            <a:endParaRPr lang="en-IN" sz="2800" dirty="0">
              <a:solidFill>
                <a:schemeClr val="bg1">
                  <a:lumMod val="95000"/>
                </a:schemeClr>
              </a:solidFill>
              <a:latin typeface="Amaranth Bold" panose="00000800000000000000" pitchFamily="50" charset="0"/>
            </a:endParaRPr>
          </a:p>
        </p:txBody>
      </p:sp>
      <p:pic>
        <p:nvPicPr>
          <p:cNvPr id="6" name="Picture 6" descr="Values - SCAS News">
            <a:extLst>
              <a:ext uri="{FF2B5EF4-FFF2-40B4-BE49-F238E27FC236}">
                <a16:creationId xmlns:a16="http://schemas.microsoft.com/office/drawing/2014/main" id="{72ABC468-4FC2-453C-AF69-CB679408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0"/>
            <a:ext cx="9946423" cy="682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55ADD-F6AB-36CB-9070-A6EFA6021E90}"/>
              </a:ext>
            </a:extLst>
          </p:cNvPr>
          <p:cNvSpPr txBox="1"/>
          <p:nvPr/>
        </p:nvSpPr>
        <p:spPr>
          <a:xfrm>
            <a:off x="12541730" y="4355766"/>
            <a:ext cx="7633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Sustainability: We are committed to reducing our environmental impact and promoting sustainable fashion practices.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Quality: We strive to deliver clothing of the highest quality, ensuring customer satisfaction.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Customer Satisfaction: We prioritize customer satisfaction by providing excellent service and a seamless online shopping experience.</a:t>
            </a:r>
            <a:endParaRPr lang="en-IN" sz="2000" dirty="0">
              <a:latin typeface="Amaranth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9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F6135-377A-8154-DFD0-2B979A96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Values - SCAS News">
            <a:extLst>
              <a:ext uri="{FF2B5EF4-FFF2-40B4-BE49-F238E27FC236}">
                <a16:creationId xmlns:a16="http://schemas.microsoft.com/office/drawing/2014/main" id="{E0B50735-A985-D241-EE4B-79F16AC0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95" y="0"/>
            <a:ext cx="9946423" cy="682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F3E9B5-8D0E-5FC4-5B4A-915A39BA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0"/>
            <a:ext cx="2269895" cy="68238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3A50DF2-9A99-6A81-FB01-637B97A1A93B}"/>
              </a:ext>
            </a:extLst>
          </p:cNvPr>
          <p:cNvGrpSpPr/>
          <p:nvPr/>
        </p:nvGrpSpPr>
        <p:grpSpPr>
          <a:xfrm rot="15896106">
            <a:off x="-474486" y="168593"/>
            <a:ext cx="4444757" cy="4482222"/>
            <a:chOff x="-474486" y="168593"/>
            <a:chExt cx="4444757" cy="4482222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95D62F0-EDC1-C7D0-9BE9-5D7861ADDA4D}"/>
                </a:ext>
              </a:extLst>
            </p:cNvPr>
            <p:cNvSpPr/>
            <p:nvPr/>
          </p:nvSpPr>
          <p:spPr>
            <a:xfrm>
              <a:off x="699562" y="2490815"/>
              <a:ext cx="2160000" cy="2160000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24D2A7A-89C7-5732-0377-189C8A3CFCA4}"/>
                </a:ext>
              </a:extLst>
            </p:cNvPr>
            <p:cNvSpPr/>
            <p:nvPr/>
          </p:nvSpPr>
          <p:spPr>
            <a:xfrm>
              <a:off x="-474486" y="1348797"/>
              <a:ext cx="2160000" cy="2160000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ED5A649B-4587-6823-56E1-6E884266B8BB}"/>
                </a:ext>
              </a:extLst>
            </p:cNvPr>
            <p:cNvSpPr/>
            <p:nvPr/>
          </p:nvSpPr>
          <p:spPr>
            <a:xfrm>
              <a:off x="659856" y="168593"/>
              <a:ext cx="2160000" cy="2160000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30D9C819-33EB-B21A-DCE0-74C56348868E}"/>
                </a:ext>
              </a:extLst>
            </p:cNvPr>
            <p:cNvSpPr/>
            <p:nvPr/>
          </p:nvSpPr>
          <p:spPr>
            <a:xfrm>
              <a:off x="1810271" y="1336243"/>
              <a:ext cx="2160000" cy="216000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EEC99F-3089-7D82-CB5E-861D7A14F0F1}"/>
              </a:ext>
            </a:extLst>
          </p:cNvPr>
          <p:cNvSpPr/>
          <p:nvPr/>
        </p:nvSpPr>
        <p:spPr>
          <a:xfrm>
            <a:off x="2849001" y="4451223"/>
            <a:ext cx="7633470" cy="2389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13927-B61D-E6E6-6949-266DECA3FEA4}"/>
              </a:ext>
            </a:extLst>
          </p:cNvPr>
          <p:cNvSpPr txBox="1"/>
          <p:nvPr/>
        </p:nvSpPr>
        <p:spPr>
          <a:xfrm>
            <a:off x="2784927" y="4408677"/>
            <a:ext cx="7633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Sustainability: We are committed to reducing our environmental impact and promoting sustainable fashion practices.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Quality: We strive to deliver clothing of the highest quality, ensuring customer satisfaction.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maranth Bold" panose="00000800000000000000" pitchFamily="50" charset="0"/>
              </a:rPr>
              <a:t>Customer Satisfaction: We prioritize customer satisfaction by providing excellent service and a seamless online shopping experience.</a:t>
            </a:r>
            <a:endParaRPr lang="en-IN" sz="2000" dirty="0">
              <a:latin typeface="Amaranth Bold" panose="000008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81A9A-0C21-F900-3CBA-36F918B34921}"/>
              </a:ext>
            </a:extLst>
          </p:cNvPr>
          <p:cNvSpPr txBox="1"/>
          <p:nvPr/>
        </p:nvSpPr>
        <p:spPr>
          <a:xfrm>
            <a:off x="5461600" y="7201001"/>
            <a:ext cx="35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E-GARMENTS</a:t>
            </a:r>
          </a:p>
        </p:txBody>
      </p:sp>
    </p:spTree>
    <p:extLst>
      <p:ext uri="{BB962C8B-B14F-4D97-AF65-F5344CB8AC3E}">
        <p14:creationId xmlns:p14="http://schemas.microsoft.com/office/powerpoint/2010/main" val="182854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8159AC-D8C6-58CC-6B12-DF2DC6AEE2FF}"/>
              </a:ext>
            </a:extLst>
          </p:cNvPr>
          <p:cNvSpPr/>
          <p:nvPr/>
        </p:nvSpPr>
        <p:spPr>
          <a:xfrm>
            <a:off x="2250144" y="0"/>
            <a:ext cx="9941856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C9F117-0FCB-AF9F-D369-FAEC0FCD39FC}"/>
              </a:ext>
            </a:extLst>
          </p:cNvPr>
          <p:cNvSpPr/>
          <p:nvPr/>
        </p:nvSpPr>
        <p:spPr>
          <a:xfrm>
            <a:off x="1703296" y="-1"/>
            <a:ext cx="685943" cy="6858001"/>
          </a:xfrm>
          <a:custGeom>
            <a:avLst/>
            <a:gdLst>
              <a:gd name="connsiteX0" fmla="*/ 0 w 690137"/>
              <a:gd name="connsiteY0" fmla="*/ 0 h 6858001"/>
              <a:gd name="connsiteX1" fmla="*/ 546848 w 690137"/>
              <a:gd name="connsiteY1" fmla="*/ 0 h 6858001"/>
              <a:gd name="connsiteX2" fmla="*/ 546848 w 690137"/>
              <a:gd name="connsiteY2" fmla="*/ 444910 h 6858001"/>
              <a:gd name="connsiteX3" fmla="*/ 567234 w 690137"/>
              <a:gd name="connsiteY3" fmla="*/ 444910 h 6858001"/>
              <a:gd name="connsiteX4" fmla="*/ 567234 w 690137"/>
              <a:gd name="connsiteY4" fmla="*/ 383458 h 6858001"/>
              <a:gd name="connsiteX5" fmla="*/ 690137 w 690137"/>
              <a:gd name="connsiteY5" fmla="*/ 506362 h 6858001"/>
              <a:gd name="connsiteX6" fmla="*/ 567234 w 690137"/>
              <a:gd name="connsiteY6" fmla="*/ 629265 h 6858001"/>
              <a:gd name="connsiteX7" fmla="*/ 567234 w 690137"/>
              <a:gd name="connsiteY7" fmla="*/ 567813 h 6858001"/>
              <a:gd name="connsiteX8" fmla="*/ 546848 w 690137"/>
              <a:gd name="connsiteY8" fmla="*/ 567813 h 6858001"/>
              <a:gd name="connsiteX9" fmla="*/ 546848 w 690137"/>
              <a:gd name="connsiteY9" fmla="*/ 6858001 h 6858001"/>
              <a:gd name="connsiteX10" fmla="*/ 0 w 690137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0137" h="6858001">
                <a:moveTo>
                  <a:pt x="0" y="0"/>
                </a:moveTo>
                <a:lnTo>
                  <a:pt x="546848" y="0"/>
                </a:lnTo>
                <a:lnTo>
                  <a:pt x="546848" y="444910"/>
                </a:lnTo>
                <a:lnTo>
                  <a:pt x="567234" y="444910"/>
                </a:lnTo>
                <a:lnTo>
                  <a:pt x="567234" y="383458"/>
                </a:lnTo>
                <a:lnTo>
                  <a:pt x="690137" y="506362"/>
                </a:lnTo>
                <a:lnTo>
                  <a:pt x="567234" y="629265"/>
                </a:lnTo>
                <a:lnTo>
                  <a:pt x="567234" y="567813"/>
                </a:lnTo>
                <a:lnTo>
                  <a:pt x="546848" y="567813"/>
                </a:lnTo>
                <a:lnTo>
                  <a:pt x="546848" y="6858001"/>
                </a:lnTo>
                <a:lnTo>
                  <a:pt x="0" y="68580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3EF8A8-8616-3298-FF99-B894EA214604}"/>
              </a:ext>
            </a:extLst>
          </p:cNvPr>
          <p:cNvSpPr/>
          <p:nvPr/>
        </p:nvSpPr>
        <p:spPr>
          <a:xfrm>
            <a:off x="1156448" y="-1"/>
            <a:ext cx="684462" cy="6858001"/>
          </a:xfrm>
          <a:custGeom>
            <a:avLst/>
            <a:gdLst>
              <a:gd name="connsiteX0" fmla="*/ 0 w 684462"/>
              <a:gd name="connsiteY0" fmla="*/ 0 h 6858001"/>
              <a:gd name="connsiteX1" fmla="*/ 546848 w 684462"/>
              <a:gd name="connsiteY1" fmla="*/ 0 h 6858001"/>
              <a:gd name="connsiteX2" fmla="*/ 546848 w 684462"/>
              <a:gd name="connsiteY2" fmla="*/ 946356 h 6858001"/>
              <a:gd name="connsiteX3" fmla="*/ 581224 w 684462"/>
              <a:gd name="connsiteY3" fmla="*/ 946356 h 6858001"/>
              <a:gd name="connsiteX4" fmla="*/ 581224 w 684462"/>
              <a:gd name="connsiteY4" fmla="*/ 894737 h 6858001"/>
              <a:gd name="connsiteX5" fmla="*/ 684462 w 684462"/>
              <a:gd name="connsiteY5" fmla="*/ 997976 h 6858001"/>
              <a:gd name="connsiteX6" fmla="*/ 581224 w 684462"/>
              <a:gd name="connsiteY6" fmla="*/ 1101214 h 6858001"/>
              <a:gd name="connsiteX7" fmla="*/ 581224 w 684462"/>
              <a:gd name="connsiteY7" fmla="*/ 1049595 h 6858001"/>
              <a:gd name="connsiteX8" fmla="*/ 546848 w 684462"/>
              <a:gd name="connsiteY8" fmla="*/ 1049595 h 6858001"/>
              <a:gd name="connsiteX9" fmla="*/ 546848 w 684462"/>
              <a:gd name="connsiteY9" fmla="*/ 6858001 h 6858001"/>
              <a:gd name="connsiteX10" fmla="*/ 0 w 684462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2" h="6858001">
                <a:moveTo>
                  <a:pt x="0" y="0"/>
                </a:moveTo>
                <a:lnTo>
                  <a:pt x="546848" y="0"/>
                </a:lnTo>
                <a:lnTo>
                  <a:pt x="546848" y="946356"/>
                </a:lnTo>
                <a:lnTo>
                  <a:pt x="581224" y="946356"/>
                </a:lnTo>
                <a:lnTo>
                  <a:pt x="581224" y="894737"/>
                </a:lnTo>
                <a:lnTo>
                  <a:pt x="684462" y="997976"/>
                </a:lnTo>
                <a:lnTo>
                  <a:pt x="581224" y="1101214"/>
                </a:lnTo>
                <a:lnTo>
                  <a:pt x="581224" y="1049595"/>
                </a:lnTo>
                <a:lnTo>
                  <a:pt x="546848" y="1049595"/>
                </a:lnTo>
                <a:lnTo>
                  <a:pt x="5468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46714D-C91E-6DBD-8624-D51270C661AC}"/>
              </a:ext>
            </a:extLst>
          </p:cNvPr>
          <p:cNvSpPr/>
          <p:nvPr/>
        </p:nvSpPr>
        <p:spPr>
          <a:xfrm>
            <a:off x="609600" y="-1"/>
            <a:ext cx="684463" cy="6858001"/>
          </a:xfrm>
          <a:custGeom>
            <a:avLst/>
            <a:gdLst>
              <a:gd name="connsiteX0" fmla="*/ 0 w 684463"/>
              <a:gd name="connsiteY0" fmla="*/ 0 h 6858001"/>
              <a:gd name="connsiteX1" fmla="*/ 546847 w 684463"/>
              <a:gd name="connsiteY1" fmla="*/ 0 h 6858001"/>
              <a:gd name="connsiteX2" fmla="*/ 546847 w 684463"/>
              <a:gd name="connsiteY2" fmla="*/ 1492047 h 6858001"/>
              <a:gd name="connsiteX3" fmla="*/ 581225 w 684463"/>
              <a:gd name="connsiteY3" fmla="*/ 1492047 h 6858001"/>
              <a:gd name="connsiteX4" fmla="*/ 581225 w 684463"/>
              <a:gd name="connsiteY4" fmla="*/ 1440428 h 6858001"/>
              <a:gd name="connsiteX5" fmla="*/ 684463 w 684463"/>
              <a:gd name="connsiteY5" fmla="*/ 1543667 h 6858001"/>
              <a:gd name="connsiteX6" fmla="*/ 581225 w 684463"/>
              <a:gd name="connsiteY6" fmla="*/ 1646905 h 6858001"/>
              <a:gd name="connsiteX7" fmla="*/ 581225 w 684463"/>
              <a:gd name="connsiteY7" fmla="*/ 1595286 h 6858001"/>
              <a:gd name="connsiteX8" fmla="*/ 546847 w 684463"/>
              <a:gd name="connsiteY8" fmla="*/ 1595286 h 6858001"/>
              <a:gd name="connsiteX9" fmla="*/ 546847 w 684463"/>
              <a:gd name="connsiteY9" fmla="*/ 6858001 h 6858001"/>
              <a:gd name="connsiteX10" fmla="*/ 0 w 684463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3" h="6858001">
                <a:moveTo>
                  <a:pt x="0" y="0"/>
                </a:moveTo>
                <a:lnTo>
                  <a:pt x="546847" y="0"/>
                </a:lnTo>
                <a:lnTo>
                  <a:pt x="546847" y="1492047"/>
                </a:lnTo>
                <a:lnTo>
                  <a:pt x="581225" y="1492047"/>
                </a:lnTo>
                <a:lnTo>
                  <a:pt x="581225" y="1440428"/>
                </a:lnTo>
                <a:lnTo>
                  <a:pt x="684463" y="1543667"/>
                </a:lnTo>
                <a:lnTo>
                  <a:pt x="581225" y="1646905"/>
                </a:lnTo>
                <a:lnTo>
                  <a:pt x="581225" y="1595286"/>
                </a:lnTo>
                <a:lnTo>
                  <a:pt x="546847" y="1595286"/>
                </a:lnTo>
                <a:lnTo>
                  <a:pt x="54684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06AAC0-D6B0-9F31-7C01-CC6E4AFB9F4E}"/>
              </a:ext>
            </a:extLst>
          </p:cNvPr>
          <p:cNvSpPr/>
          <p:nvPr/>
        </p:nvSpPr>
        <p:spPr>
          <a:xfrm>
            <a:off x="0" y="-1"/>
            <a:ext cx="745408" cy="6858000"/>
          </a:xfrm>
          <a:custGeom>
            <a:avLst/>
            <a:gdLst>
              <a:gd name="connsiteX0" fmla="*/ 0 w 745408"/>
              <a:gd name="connsiteY0" fmla="*/ 0 h 6858000"/>
              <a:gd name="connsiteX1" fmla="*/ 609600 w 745408"/>
              <a:gd name="connsiteY1" fmla="*/ 0 h 6858000"/>
              <a:gd name="connsiteX2" fmla="*/ 609600 w 745408"/>
              <a:gd name="connsiteY2" fmla="*/ 2022987 h 6858000"/>
              <a:gd name="connsiteX3" fmla="*/ 642170 w 745408"/>
              <a:gd name="connsiteY3" fmla="*/ 2022987 h 6858000"/>
              <a:gd name="connsiteX4" fmla="*/ 642170 w 745408"/>
              <a:gd name="connsiteY4" fmla="*/ 1971368 h 6858000"/>
              <a:gd name="connsiteX5" fmla="*/ 745408 w 745408"/>
              <a:gd name="connsiteY5" fmla="*/ 2074607 h 6858000"/>
              <a:gd name="connsiteX6" fmla="*/ 642170 w 745408"/>
              <a:gd name="connsiteY6" fmla="*/ 2177845 h 6858000"/>
              <a:gd name="connsiteX7" fmla="*/ 642170 w 745408"/>
              <a:gd name="connsiteY7" fmla="*/ 2126226 h 6858000"/>
              <a:gd name="connsiteX8" fmla="*/ 609600 w 745408"/>
              <a:gd name="connsiteY8" fmla="*/ 2126226 h 6858000"/>
              <a:gd name="connsiteX9" fmla="*/ 609600 w 745408"/>
              <a:gd name="connsiteY9" fmla="*/ 6858000 h 6858000"/>
              <a:gd name="connsiteX10" fmla="*/ 0 w 74540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408" h="6858000">
                <a:moveTo>
                  <a:pt x="0" y="0"/>
                </a:moveTo>
                <a:lnTo>
                  <a:pt x="609600" y="0"/>
                </a:lnTo>
                <a:lnTo>
                  <a:pt x="609600" y="2022987"/>
                </a:lnTo>
                <a:lnTo>
                  <a:pt x="642170" y="2022987"/>
                </a:lnTo>
                <a:lnTo>
                  <a:pt x="642170" y="1971368"/>
                </a:lnTo>
                <a:lnTo>
                  <a:pt x="745408" y="2074607"/>
                </a:lnTo>
                <a:lnTo>
                  <a:pt x="642170" y="2177845"/>
                </a:lnTo>
                <a:lnTo>
                  <a:pt x="642170" y="2126226"/>
                </a:lnTo>
                <a:lnTo>
                  <a:pt x="609600" y="2126226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6CA6A-E484-BEBE-94AD-3F4B4A90E815}"/>
              </a:ext>
            </a:extLst>
          </p:cNvPr>
          <p:cNvSpPr txBox="1"/>
          <p:nvPr/>
        </p:nvSpPr>
        <p:spPr>
          <a:xfrm>
            <a:off x="2621418" y="2497975"/>
            <a:ext cx="9393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lgerian" panose="04020705040A02060702" pitchFamily="82" charset="0"/>
              </a:rPr>
              <a:t>E-GARMENTS</a:t>
            </a:r>
          </a:p>
        </p:txBody>
      </p:sp>
    </p:spTree>
    <p:extLst>
      <p:ext uri="{BB962C8B-B14F-4D97-AF65-F5344CB8AC3E}">
        <p14:creationId xmlns:p14="http://schemas.microsoft.com/office/powerpoint/2010/main" val="241648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2AFDE-89C6-737F-FB70-8A661AEE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7FEDC2-F24B-982E-26F0-565A9101ECE6}"/>
              </a:ext>
            </a:extLst>
          </p:cNvPr>
          <p:cNvSpPr/>
          <p:nvPr/>
        </p:nvSpPr>
        <p:spPr>
          <a:xfrm>
            <a:off x="1703296" y="-1"/>
            <a:ext cx="13212239" cy="6858001"/>
          </a:xfrm>
          <a:custGeom>
            <a:avLst/>
            <a:gdLst>
              <a:gd name="connsiteX0" fmla="*/ 0 w 690137"/>
              <a:gd name="connsiteY0" fmla="*/ 0 h 6858001"/>
              <a:gd name="connsiteX1" fmla="*/ 546848 w 690137"/>
              <a:gd name="connsiteY1" fmla="*/ 0 h 6858001"/>
              <a:gd name="connsiteX2" fmla="*/ 546848 w 690137"/>
              <a:gd name="connsiteY2" fmla="*/ 444910 h 6858001"/>
              <a:gd name="connsiteX3" fmla="*/ 567234 w 690137"/>
              <a:gd name="connsiteY3" fmla="*/ 444910 h 6858001"/>
              <a:gd name="connsiteX4" fmla="*/ 567234 w 690137"/>
              <a:gd name="connsiteY4" fmla="*/ 383458 h 6858001"/>
              <a:gd name="connsiteX5" fmla="*/ 690137 w 690137"/>
              <a:gd name="connsiteY5" fmla="*/ 506362 h 6858001"/>
              <a:gd name="connsiteX6" fmla="*/ 567234 w 690137"/>
              <a:gd name="connsiteY6" fmla="*/ 629265 h 6858001"/>
              <a:gd name="connsiteX7" fmla="*/ 567234 w 690137"/>
              <a:gd name="connsiteY7" fmla="*/ 567813 h 6858001"/>
              <a:gd name="connsiteX8" fmla="*/ 546848 w 690137"/>
              <a:gd name="connsiteY8" fmla="*/ 567813 h 6858001"/>
              <a:gd name="connsiteX9" fmla="*/ 546848 w 690137"/>
              <a:gd name="connsiteY9" fmla="*/ 6858001 h 6858001"/>
              <a:gd name="connsiteX10" fmla="*/ 0 w 690137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0137" h="6858001">
                <a:moveTo>
                  <a:pt x="0" y="0"/>
                </a:moveTo>
                <a:lnTo>
                  <a:pt x="546848" y="0"/>
                </a:lnTo>
                <a:lnTo>
                  <a:pt x="546848" y="444910"/>
                </a:lnTo>
                <a:lnTo>
                  <a:pt x="567234" y="444910"/>
                </a:lnTo>
                <a:lnTo>
                  <a:pt x="567234" y="383458"/>
                </a:lnTo>
                <a:lnTo>
                  <a:pt x="690137" y="506362"/>
                </a:lnTo>
                <a:lnTo>
                  <a:pt x="567234" y="629265"/>
                </a:lnTo>
                <a:lnTo>
                  <a:pt x="567234" y="567813"/>
                </a:lnTo>
                <a:lnTo>
                  <a:pt x="546848" y="567813"/>
                </a:lnTo>
                <a:lnTo>
                  <a:pt x="546848" y="6858001"/>
                </a:lnTo>
                <a:lnTo>
                  <a:pt x="0" y="68580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732CA9-D6AE-C0F8-A448-84140A9F90FC}"/>
              </a:ext>
            </a:extLst>
          </p:cNvPr>
          <p:cNvSpPr/>
          <p:nvPr/>
        </p:nvSpPr>
        <p:spPr>
          <a:xfrm>
            <a:off x="1156448" y="-1"/>
            <a:ext cx="684462" cy="6858001"/>
          </a:xfrm>
          <a:custGeom>
            <a:avLst/>
            <a:gdLst>
              <a:gd name="connsiteX0" fmla="*/ 0 w 684462"/>
              <a:gd name="connsiteY0" fmla="*/ 0 h 6858001"/>
              <a:gd name="connsiteX1" fmla="*/ 546848 w 684462"/>
              <a:gd name="connsiteY1" fmla="*/ 0 h 6858001"/>
              <a:gd name="connsiteX2" fmla="*/ 546848 w 684462"/>
              <a:gd name="connsiteY2" fmla="*/ 946356 h 6858001"/>
              <a:gd name="connsiteX3" fmla="*/ 581224 w 684462"/>
              <a:gd name="connsiteY3" fmla="*/ 946356 h 6858001"/>
              <a:gd name="connsiteX4" fmla="*/ 581224 w 684462"/>
              <a:gd name="connsiteY4" fmla="*/ 894737 h 6858001"/>
              <a:gd name="connsiteX5" fmla="*/ 684462 w 684462"/>
              <a:gd name="connsiteY5" fmla="*/ 997976 h 6858001"/>
              <a:gd name="connsiteX6" fmla="*/ 581224 w 684462"/>
              <a:gd name="connsiteY6" fmla="*/ 1101214 h 6858001"/>
              <a:gd name="connsiteX7" fmla="*/ 581224 w 684462"/>
              <a:gd name="connsiteY7" fmla="*/ 1049595 h 6858001"/>
              <a:gd name="connsiteX8" fmla="*/ 546848 w 684462"/>
              <a:gd name="connsiteY8" fmla="*/ 1049595 h 6858001"/>
              <a:gd name="connsiteX9" fmla="*/ 546848 w 684462"/>
              <a:gd name="connsiteY9" fmla="*/ 6858001 h 6858001"/>
              <a:gd name="connsiteX10" fmla="*/ 0 w 684462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2" h="6858001">
                <a:moveTo>
                  <a:pt x="0" y="0"/>
                </a:moveTo>
                <a:lnTo>
                  <a:pt x="546848" y="0"/>
                </a:lnTo>
                <a:lnTo>
                  <a:pt x="546848" y="946356"/>
                </a:lnTo>
                <a:lnTo>
                  <a:pt x="581224" y="946356"/>
                </a:lnTo>
                <a:lnTo>
                  <a:pt x="581224" y="894737"/>
                </a:lnTo>
                <a:lnTo>
                  <a:pt x="684462" y="997976"/>
                </a:lnTo>
                <a:lnTo>
                  <a:pt x="581224" y="1101214"/>
                </a:lnTo>
                <a:lnTo>
                  <a:pt x="581224" y="1049595"/>
                </a:lnTo>
                <a:lnTo>
                  <a:pt x="546848" y="1049595"/>
                </a:lnTo>
                <a:lnTo>
                  <a:pt x="5468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F9A9A3-9E99-7425-8A4C-33DBD3E2E87D}"/>
              </a:ext>
            </a:extLst>
          </p:cNvPr>
          <p:cNvSpPr/>
          <p:nvPr/>
        </p:nvSpPr>
        <p:spPr>
          <a:xfrm>
            <a:off x="609600" y="-1"/>
            <a:ext cx="684463" cy="6858001"/>
          </a:xfrm>
          <a:custGeom>
            <a:avLst/>
            <a:gdLst>
              <a:gd name="connsiteX0" fmla="*/ 0 w 684463"/>
              <a:gd name="connsiteY0" fmla="*/ 0 h 6858001"/>
              <a:gd name="connsiteX1" fmla="*/ 546847 w 684463"/>
              <a:gd name="connsiteY1" fmla="*/ 0 h 6858001"/>
              <a:gd name="connsiteX2" fmla="*/ 546847 w 684463"/>
              <a:gd name="connsiteY2" fmla="*/ 1492047 h 6858001"/>
              <a:gd name="connsiteX3" fmla="*/ 581225 w 684463"/>
              <a:gd name="connsiteY3" fmla="*/ 1492047 h 6858001"/>
              <a:gd name="connsiteX4" fmla="*/ 581225 w 684463"/>
              <a:gd name="connsiteY4" fmla="*/ 1440428 h 6858001"/>
              <a:gd name="connsiteX5" fmla="*/ 684463 w 684463"/>
              <a:gd name="connsiteY5" fmla="*/ 1543667 h 6858001"/>
              <a:gd name="connsiteX6" fmla="*/ 581225 w 684463"/>
              <a:gd name="connsiteY6" fmla="*/ 1646905 h 6858001"/>
              <a:gd name="connsiteX7" fmla="*/ 581225 w 684463"/>
              <a:gd name="connsiteY7" fmla="*/ 1595286 h 6858001"/>
              <a:gd name="connsiteX8" fmla="*/ 546847 w 684463"/>
              <a:gd name="connsiteY8" fmla="*/ 1595286 h 6858001"/>
              <a:gd name="connsiteX9" fmla="*/ 546847 w 684463"/>
              <a:gd name="connsiteY9" fmla="*/ 6858001 h 6858001"/>
              <a:gd name="connsiteX10" fmla="*/ 0 w 684463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3" h="6858001">
                <a:moveTo>
                  <a:pt x="0" y="0"/>
                </a:moveTo>
                <a:lnTo>
                  <a:pt x="546847" y="0"/>
                </a:lnTo>
                <a:lnTo>
                  <a:pt x="546847" y="1492047"/>
                </a:lnTo>
                <a:lnTo>
                  <a:pt x="581225" y="1492047"/>
                </a:lnTo>
                <a:lnTo>
                  <a:pt x="581225" y="1440428"/>
                </a:lnTo>
                <a:lnTo>
                  <a:pt x="684463" y="1543667"/>
                </a:lnTo>
                <a:lnTo>
                  <a:pt x="581225" y="1646905"/>
                </a:lnTo>
                <a:lnTo>
                  <a:pt x="581225" y="1595286"/>
                </a:lnTo>
                <a:lnTo>
                  <a:pt x="546847" y="1595286"/>
                </a:lnTo>
                <a:lnTo>
                  <a:pt x="54684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EC69C8-4DC0-1FA2-F97B-AC175B0030A9}"/>
              </a:ext>
            </a:extLst>
          </p:cNvPr>
          <p:cNvSpPr/>
          <p:nvPr/>
        </p:nvSpPr>
        <p:spPr>
          <a:xfrm>
            <a:off x="0" y="-1"/>
            <a:ext cx="745408" cy="6858000"/>
          </a:xfrm>
          <a:custGeom>
            <a:avLst/>
            <a:gdLst>
              <a:gd name="connsiteX0" fmla="*/ 0 w 745408"/>
              <a:gd name="connsiteY0" fmla="*/ 0 h 6858000"/>
              <a:gd name="connsiteX1" fmla="*/ 609600 w 745408"/>
              <a:gd name="connsiteY1" fmla="*/ 0 h 6858000"/>
              <a:gd name="connsiteX2" fmla="*/ 609600 w 745408"/>
              <a:gd name="connsiteY2" fmla="*/ 2022987 h 6858000"/>
              <a:gd name="connsiteX3" fmla="*/ 642170 w 745408"/>
              <a:gd name="connsiteY3" fmla="*/ 2022987 h 6858000"/>
              <a:gd name="connsiteX4" fmla="*/ 642170 w 745408"/>
              <a:gd name="connsiteY4" fmla="*/ 1971368 h 6858000"/>
              <a:gd name="connsiteX5" fmla="*/ 745408 w 745408"/>
              <a:gd name="connsiteY5" fmla="*/ 2074607 h 6858000"/>
              <a:gd name="connsiteX6" fmla="*/ 642170 w 745408"/>
              <a:gd name="connsiteY6" fmla="*/ 2177845 h 6858000"/>
              <a:gd name="connsiteX7" fmla="*/ 642170 w 745408"/>
              <a:gd name="connsiteY7" fmla="*/ 2126226 h 6858000"/>
              <a:gd name="connsiteX8" fmla="*/ 609600 w 745408"/>
              <a:gd name="connsiteY8" fmla="*/ 2126226 h 6858000"/>
              <a:gd name="connsiteX9" fmla="*/ 609600 w 745408"/>
              <a:gd name="connsiteY9" fmla="*/ 6858000 h 6858000"/>
              <a:gd name="connsiteX10" fmla="*/ 0 w 74540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408" h="6858000">
                <a:moveTo>
                  <a:pt x="0" y="0"/>
                </a:moveTo>
                <a:lnTo>
                  <a:pt x="609600" y="0"/>
                </a:lnTo>
                <a:lnTo>
                  <a:pt x="609600" y="2022987"/>
                </a:lnTo>
                <a:lnTo>
                  <a:pt x="642170" y="2022987"/>
                </a:lnTo>
                <a:lnTo>
                  <a:pt x="642170" y="1971368"/>
                </a:lnTo>
                <a:lnTo>
                  <a:pt x="745408" y="2074607"/>
                </a:lnTo>
                <a:lnTo>
                  <a:pt x="642170" y="2177845"/>
                </a:lnTo>
                <a:lnTo>
                  <a:pt x="642170" y="2126226"/>
                </a:lnTo>
                <a:lnTo>
                  <a:pt x="609600" y="2126226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3B44A-4FAA-1C80-01BA-5486ACCCB36A}"/>
              </a:ext>
            </a:extLst>
          </p:cNvPr>
          <p:cNvSpPr txBox="1"/>
          <p:nvPr/>
        </p:nvSpPr>
        <p:spPr>
          <a:xfrm>
            <a:off x="2028979" y="1843100"/>
            <a:ext cx="9553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Architecture and Technology Stack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The architecture of the E-GARMENTS website follows a client-server model, where the client-side is built using React.js and the server-side is built using Express.js and Node.js. The client-side interacts with the server-side through RESTful APIs to fetch and update data stored in the MongoDB database.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The use of the </a:t>
            </a:r>
            <a:r>
              <a:rPr lang="en-US" sz="2800" dirty="0" err="1">
                <a:solidFill>
                  <a:schemeClr val="bg1"/>
                </a:solidFill>
                <a:latin typeface="Amaranth Bold" panose="00000800000000000000" pitchFamily="50" charset="0"/>
              </a:rPr>
              <a:t>Mern</a:t>
            </a:r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 stack allows for efficient development of the E-GARMENTS website, with the ability to build dynamic and responsive user interfaces and handle data storage and retrieval in a scalable and efficient manner.</a:t>
            </a:r>
            <a:endParaRPr lang="en-IN" sz="2800" dirty="0">
              <a:solidFill>
                <a:schemeClr val="bg1"/>
              </a:solidFill>
              <a:latin typeface="Amaranth Bold" panose="000008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51B1-C933-7AC1-F02C-E1F3E636D140}"/>
              </a:ext>
            </a:extLst>
          </p:cNvPr>
          <p:cNvSpPr txBox="1"/>
          <p:nvPr/>
        </p:nvSpPr>
        <p:spPr>
          <a:xfrm>
            <a:off x="2147454" y="387927"/>
            <a:ext cx="6234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 ABOUT E-GARMENTS: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4900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B111-54FB-BFC1-4E28-B02022649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92CA11-3BA2-B323-3C47-72E37727FC0D}"/>
              </a:ext>
            </a:extLst>
          </p:cNvPr>
          <p:cNvSpPr/>
          <p:nvPr/>
        </p:nvSpPr>
        <p:spPr>
          <a:xfrm>
            <a:off x="1146578" y="-2"/>
            <a:ext cx="13798453" cy="6858001"/>
          </a:xfrm>
          <a:custGeom>
            <a:avLst/>
            <a:gdLst>
              <a:gd name="connsiteX0" fmla="*/ 0 w 684462"/>
              <a:gd name="connsiteY0" fmla="*/ 0 h 6858001"/>
              <a:gd name="connsiteX1" fmla="*/ 546848 w 684462"/>
              <a:gd name="connsiteY1" fmla="*/ 0 h 6858001"/>
              <a:gd name="connsiteX2" fmla="*/ 546848 w 684462"/>
              <a:gd name="connsiteY2" fmla="*/ 946356 h 6858001"/>
              <a:gd name="connsiteX3" fmla="*/ 581224 w 684462"/>
              <a:gd name="connsiteY3" fmla="*/ 946356 h 6858001"/>
              <a:gd name="connsiteX4" fmla="*/ 581224 w 684462"/>
              <a:gd name="connsiteY4" fmla="*/ 894737 h 6858001"/>
              <a:gd name="connsiteX5" fmla="*/ 684462 w 684462"/>
              <a:gd name="connsiteY5" fmla="*/ 997976 h 6858001"/>
              <a:gd name="connsiteX6" fmla="*/ 581224 w 684462"/>
              <a:gd name="connsiteY6" fmla="*/ 1101214 h 6858001"/>
              <a:gd name="connsiteX7" fmla="*/ 581224 w 684462"/>
              <a:gd name="connsiteY7" fmla="*/ 1049595 h 6858001"/>
              <a:gd name="connsiteX8" fmla="*/ 546848 w 684462"/>
              <a:gd name="connsiteY8" fmla="*/ 1049595 h 6858001"/>
              <a:gd name="connsiteX9" fmla="*/ 546848 w 684462"/>
              <a:gd name="connsiteY9" fmla="*/ 6858001 h 6858001"/>
              <a:gd name="connsiteX10" fmla="*/ 0 w 684462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2" h="6858001">
                <a:moveTo>
                  <a:pt x="0" y="0"/>
                </a:moveTo>
                <a:lnTo>
                  <a:pt x="546848" y="0"/>
                </a:lnTo>
                <a:lnTo>
                  <a:pt x="546848" y="946356"/>
                </a:lnTo>
                <a:lnTo>
                  <a:pt x="581224" y="946356"/>
                </a:lnTo>
                <a:lnTo>
                  <a:pt x="581224" y="894737"/>
                </a:lnTo>
                <a:lnTo>
                  <a:pt x="684462" y="997976"/>
                </a:lnTo>
                <a:lnTo>
                  <a:pt x="581224" y="1101214"/>
                </a:lnTo>
                <a:lnTo>
                  <a:pt x="581224" y="1049595"/>
                </a:lnTo>
                <a:lnTo>
                  <a:pt x="546848" y="1049595"/>
                </a:lnTo>
                <a:lnTo>
                  <a:pt x="5468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D25151-D956-3AF1-680D-C7FA514F71DC}"/>
              </a:ext>
            </a:extLst>
          </p:cNvPr>
          <p:cNvSpPr/>
          <p:nvPr/>
        </p:nvSpPr>
        <p:spPr>
          <a:xfrm>
            <a:off x="609600" y="-1"/>
            <a:ext cx="684463" cy="6858001"/>
          </a:xfrm>
          <a:custGeom>
            <a:avLst/>
            <a:gdLst>
              <a:gd name="connsiteX0" fmla="*/ 0 w 684463"/>
              <a:gd name="connsiteY0" fmla="*/ 0 h 6858001"/>
              <a:gd name="connsiteX1" fmla="*/ 546847 w 684463"/>
              <a:gd name="connsiteY1" fmla="*/ 0 h 6858001"/>
              <a:gd name="connsiteX2" fmla="*/ 546847 w 684463"/>
              <a:gd name="connsiteY2" fmla="*/ 1492047 h 6858001"/>
              <a:gd name="connsiteX3" fmla="*/ 581225 w 684463"/>
              <a:gd name="connsiteY3" fmla="*/ 1492047 h 6858001"/>
              <a:gd name="connsiteX4" fmla="*/ 581225 w 684463"/>
              <a:gd name="connsiteY4" fmla="*/ 1440428 h 6858001"/>
              <a:gd name="connsiteX5" fmla="*/ 684463 w 684463"/>
              <a:gd name="connsiteY5" fmla="*/ 1543667 h 6858001"/>
              <a:gd name="connsiteX6" fmla="*/ 581225 w 684463"/>
              <a:gd name="connsiteY6" fmla="*/ 1646905 h 6858001"/>
              <a:gd name="connsiteX7" fmla="*/ 581225 w 684463"/>
              <a:gd name="connsiteY7" fmla="*/ 1595286 h 6858001"/>
              <a:gd name="connsiteX8" fmla="*/ 546847 w 684463"/>
              <a:gd name="connsiteY8" fmla="*/ 1595286 h 6858001"/>
              <a:gd name="connsiteX9" fmla="*/ 546847 w 684463"/>
              <a:gd name="connsiteY9" fmla="*/ 6858001 h 6858001"/>
              <a:gd name="connsiteX10" fmla="*/ 0 w 684463"/>
              <a:gd name="connsiteY1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463" h="6858001">
                <a:moveTo>
                  <a:pt x="0" y="0"/>
                </a:moveTo>
                <a:lnTo>
                  <a:pt x="546847" y="0"/>
                </a:lnTo>
                <a:lnTo>
                  <a:pt x="546847" y="1492047"/>
                </a:lnTo>
                <a:lnTo>
                  <a:pt x="581225" y="1492047"/>
                </a:lnTo>
                <a:lnTo>
                  <a:pt x="581225" y="1440428"/>
                </a:lnTo>
                <a:lnTo>
                  <a:pt x="684463" y="1543667"/>
                </a:lnTo>
                <a:lnTo>
                  <a:pt x="581225" y="1646905"/>
                </a:lnTo>
                <a:lnTo>
                  <a:pt x="581225" y="1595286"/>
                </a:lnTo>
                <a:lnTo>
                  <a:pt x="546847" y="1595286"/>
                </a:lnTo>
                <a:lnTo>
                  <a:pt x="54684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DD6EC7-0CD7-8EEF-FACF-9A96C27050B1}"/>
              </a:ext>
            </a:extLst>
          </p:cNvPr>
          <p:cNvSpPr/>
          <p:nvPr/>
        </p:nvSpPr>
        <p:spPr>
          <a:xfrm>
            <a:off x="0" y="-1"/>
            <a:ext cx="745408" cy="6858000"/>
          </a:xfrm>
          <a:custGeom>
            <a:avLst/>
            <a:gdLst>
              <a:gd name="connsiteX0" fmla="*/ 0 w 745408"/>
              <a:gd name="connsiteY0" fmla="*/ 0 h 6858000"/>
              <a:gd name="connsiteX1" fmla="*/ 609600 w 745408"/>
              <a:gd name="connsiteY1" fmla="*/ 0 h 6858000"/>
              <a:gd name="connsiteX2" fmla="*/ 609600 w 745408"/>
              <a:gd name="connsiteY2" fmla="*/ 2022987 h 6858000"/>
              <a:gd name="connsiteX3" fmla="*/ 642170 w 745408"/>
              <a:gd name="connsiteY3" fmla="*/ 2022987 h 6858000"/>
              <a:gd name="connsiteX4" fmla="*/ 642170 w 745408"/>
              <a:gd name="connsiteY4" fmla="*/ 1971368 h 6858000"/>
              <a:gd name="connsiteX5" fmla="*/ 745408 w 745408"/>
              <a:gd name="connsiteY5" fmla="*/ 2074607 h 6858000"/>
              <a:gd name="connsiteX6" fmla="*/ 642170 w 745408"/>
              <a:gd name="connsiteY6" fmla="*/ 2177845 h 6858000"/>
              <a:gd name="connsiteX7" fmla="*/ 642170 w 745408"/>
              <a:gd name="connsiteY7" fmla="*/ 2126226 h 6858000"/>
              <a:gd name="connsiteX8" fmla="*/ 609600 w 745408"/>
              <a:gd name="connsiteY8" fmla="*/ 2126226 h 6858000"/>
              <a:gd name="connsiteX9" fmla="*/ 609600 w 745408"/>
              <a:gd name="connsiteY9" fmla="*/ 6858000 h 6858000"/>
              <a:gd name="connsiteX10" fmla="*/ 0 w 74540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408" h="6858000">
                <a:moveTo>
                  <a:pt x="0" y="0"/>
                </a:moveTo>
                <a:lnTo>
                  <a:pt x="609600" y="0"/>
                </a:lnTo>
                <a:lnTo>
                  <a:pt x="609600" y="2022987"/>
                </a:lnTo>
                <a:lnTo>
                  <a:pt x="642170" y="2022987"/>
                </a:lnTo>
                <a:lnTo>
                  <a:pt x="642170" y="1971368"/>
                </a:lnTo>
                <a:lnTo>
                  <a:pt x="745408" y="2074607"/>
                </a:lnTo>
                <a:lnTo>
                  <a:pt x="642170" y="2177845"/>
                </a:lnTo>
                <a:lnTo>
                  <a:pt x="642170" y="2126226"/>
                </a:lnTo>
                <a:lnTo>
                  <a:pt x="609600" y="2126226"/>
                </a:lnTo>
                <a:lnTo>
                  <a:pt x="609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B875B-B76D-C82D-3C04-8EB1BE7A2B86}"/>
              </a:ext>
            </a:extLst>
          </p:cNvPr>
          <p:cNvSpPr txBox="1"/>
          <p:nvPr/>
        </p:nvSpPr>
        <p:spPr>
          <a:xfrm>
            <a:off x="1570542" y="733246"/>
            <a:ext cx="101365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Amaranth Bold" panose="00000800000000000000" pitchFamily="50" charset="0"/>
              </a:rPr>
              <a:t>Mern</a:t>
            </a:r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 stack is a popular web development technology stack that consists of four main components: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MongoDB: A NoSQL database that stores data in a JSON-like format.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Express.js: A web application framework for Node.js that simplifies the process of building server-side applications.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React.js: A JavaScript library for building user interfaces that allows for the creation of dynamic and interactive web pages.</a:t>
            </a: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Node.js: A JavaScript runtime environment that allows for the execution of JavaScript code on the server-side.</a:t>
            </a:r>
          </a:p>
          <a:p>
            <a:endParaRPr lang="en-US" sz="2800" dirty="0">
              <a:solidFill>
                <a:schemeClr val="bg1"/>
              </a:solidFill>
              <a:latin typeface="Amaranth Bold" panose="000008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maranth Bold" panose="00000800000000000000" pitchFamily="50" charset="0"/>
              </a:rPr>
              <a:t>By combining these four technologies, developers can create full-stack web applications that are efficient, scalable, and easy to maintain.</a:t>
            </a:r>
            <a:endParaRPr lang="en-IN" sz="2800" dirty="0">
              <a:solidFill>
                <a:schemeClr val="bg1"/>
              </a:solidFill>
              <a:latin typeface="Amaranth Bold" panose="000008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6FEF8-9272-D539-AB4A-271E08C73F4A}"/>
              </a:ext>
            </a:extLst>
          </p:cNvPr>
          <p:cNvSpPr txBox="1"/>
          <p:nvPr/>
        </p:nvSpPr>
        <p:spPr>
          <a:xfrm>
            <a:off x="1695233" y="103792"/>
            <a:ext cx="507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lgerian" panose="04020705040A02060702" pitchFamily="82" charset="0"/>
              </a:rPr>
              <a:t>Mern</a:t>
            </a: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 Stack Overview:</a:t>
            </a:r>
          </a:p>
          <a:p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5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546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Amaranth Bold</vt:lpstr>
      <vt:lpstr>Arial</vt:lpstr>
      <vt:lpstr>Blackadder ITC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KURA AKHILESH</dc:creator>
  <cp:lastModifiedBy>K Niswardh</cp:lastModifiedBy>
  <cp:revision>2</cp:revision>
  <dcterms:created xsi:type="dcterms:W3CDTF">2024-02-28T08:59:27Z</dcterms:created>
  <dcterms:modified xsi:type="dcterms:W3CDTF">2024-02-29T15:52:29Z</dcterms:modified>
</cp:coreProperties>
</file>