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19420-7188-444E-B066-23239552E2BD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9AF9-39E3-4C5C-BF72-AD432C478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9AF9-39E3-4C5C-BF72-AD432C478C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9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1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770384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7920880" cy="4248472"/>
          </a:xfrm>
        </p:spPr>
        <p:txBody>
          <a:bodyPr>
            <a:normAutofit/>
          </a:bodyPr>
          <a:lstStyle/>
          <a:p>
            <a:r>
              <a:rPr lang="en-IN" sz="3200" dirty="0"/>
              <a:t>JavaScript</a:t>
            </a:r>
            <a:r>
              <a:rPr lang="en-IN" sz="3200" baseline="30000" dirty="0"/>
              <a:t>®</a:t>
            </a:r>
            <a:r>
              <a:rPr lang="en-IN" sz="3200" dirty="0"/>
              <a:t> (often shortened to JS) is a lightweight, interpreted, object-oriented language with first-class functions, and is best known as the scripting language for Web pages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15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229600" cy="864096"/>
          </a:xfrm>
        </p:spPr>
        <p:txBody>
          <a:bodyPr anchor="t"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Data Types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11560" y="1772816"/>
            <a:ext cx="7272808" cy="3384376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5 primary data types in JS :-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Numbers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Strings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Booleans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Null and Undefined</a:t>
            </a:r>
          </a:p>
        </p:txBody>
      </p:sp>
    </p:spTree>
    <p:extLst>
      <p:ext uri="{BB962C8B-B14F-4D97-AF65-F5344CB8AC3E}">
        <p14:creationId xmlns:p14="http://schemas.microsoft.com/office/powerpoint/2010/main" val="2784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229600" cy="1224136"/>
          </a:xfrm>
        </p:spPr>
        <p:txBody>
          <a:bodyPr anchor="t">
            <a:noAutofit/>
          </a:bodyPr>
          <a:lstStyle/>
          <a:p>
            <a:r>
              <a:rPr lang="en-IN" sz="5400" dirty="0" smtClean="0">
                <a:solidFill>
                  <a:schemeClr val="accent1">
                    <a:lumMod val="50000"/>
                  </a:schemeClr>
                </a:solidFill>
              </a:rPr>
              <a:t>Variables</a:t>
            </a:r>
            <a:br>
              <a:rPr lang="en-IN" sz="54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064896" cy="4680520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Syntax for declaration of a variable in JS:</a:t>
            </a:r>
          </a:p>
          <a:p>
            <a:r>
              <a:rPr lang="en-IN" sz="2000" dirty="0" smtClean="0"/>
              <a:t>//string variable</a:t>
            </a:r>
          </a:p>
          <a:p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var name = “rusty”;</a:t>
            </a:r>
          </a:p>
          <a:p>
            <a:r>
              <a:rPr lang="en-IN" sz="2000" dirty="0" smtClean="0"/>
              <a:t>//number variable</a:t>
            </a:r>
          </a:p>
          <a:p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var secretNumber</a:t>
            </a:r>
            <a:r>
              <a:rPr lang="en-IN" sz="3200" dirty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 68;</a:t>
            </a:r>
          </a:p>
          <a:p>
            <a:r>
              <a:rPr lang="en-IN" sz="2000" dirty="0" smtClean="0"/>
              <a:t>//Boolean variable</a:t>
            </a:r>
          </a:p>
          <a:p>
            <a:r>
              <a:rPr lang="en-IN" sz="3200" dirty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 isAdorable = true;</a:t>
            </a:r>
          </a:p>
          <a:p>
            <a:r>
              <a:rPr lang="en-IN" sz="2200" dirty="0" smtClean="0"/>
              <a:t>//Undefined variable</a:t>
            </a:r>
            <a:endParaRPr lang="en-IN" sz="22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var name;</a:t>
            </a:r>
            <a:endParaRPr lang="en-IN" sz="22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IN" sz="2200" dirty="0" smtClean="0"/>
              <a:t>//Null </a:t>
            </a:r>
            <a:r>
              <a:rPr lang="en-IN" sz="2200" dirty="0"/>
              <a:t>variable</a:t>
            </a:r>
            <a:endParaRPr lang="en-IN" sz="22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var score = null;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6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229600" cy="1224136"/>
          </a:xfrm>
        </p:spPr>
        <p:txBody>
          <a:bodyPr anchor="t">
            <a:noAutofit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SOME Methods in JS:</a:t>
            </a:r>
            <a:b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064896" cy="468052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32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lert(“page opened”);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console.log(“Hi from the console”);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rompt(“what is your name?”); </a:t>
            </a:r>
          </a:p>
          <a:p>
            <a:r>
              <a:rPr lang="en-IN" sz="2000" dirty="0" smtClean="0"/>
              <a:t>//asks user a value that can be saved in a variable , eg.</a:t>
            </a:r>
          </a:p>
          <a:p>
            <a:r>
              <a:rPr lang="en-IN" sz="2000" dirty="0" smtClean="0"/>
              <a:t>var username = prompt(“user name ?”); </a:t>
            </a:r>
          </a:p>
          <a:p>
            <a:endParaRPr lang="en-IN" sz="20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7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229600" cy="1224136"/>
          </a:xfrm>
        </p:spPr>
        <p:txBody>
          <a:bodyPr anchor="t">
            <a:noAutofit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Arrays in JS:</a:t>
            </a:r>
            <a:b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064896" cy="2736304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2">
                    <a:lumMod val="25000"/>
                  </a:schemeClr>
                </a:solidFill>
              </a:rPr>
              <a:t>Declaration:-</a:t>
            </a:r>
          </a:p>
          <a:p>
            <a:pPr algn="l"/>
            <a:r>
              <a:rPr lang="en-IN" sz="3600" dirty="0" smtClean="0"/>
              <a:t>var friends = [ ];</a:t>
            </a:r>
          </a:p>
          <a:p>
            <a:pPr algn="l"/>
            <a:r>
              <a:rPr lang="en-IN" sz="3600" dirty="0" smtClean="0"/>
              <a:t>var friends =[‘rohan’,’john’,’jolly’];</a:t>
            </a:r>
          </a:p>
          <a:p>
            <a:pPr algn="l"/>
            <a:r>
              <a:rPr lang="en-IN" sz="3600" dirty="0" smtClean="0"/>
              <a:t> </a:t>
            </a:r>
          </a:p>
          <a:p>
            <a:pPr algn="l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198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229600" cy="1224136"/>
          </a:xfrm>
        </p:spPr>
        <p:txBody>
          <a:bodyPr anchor="t">
            <a:noAutofit/>
          </a:bodyPr>
          <a:lstStyle/>
          <a:p>
            <a:r>
              <a:rPr lang="en-IN" sz="4000" dirty="0" smtClean="0">
                <a:solidFill>
                  <a:schemeClr val="accent1">
                    <a:lumMod val="50000"/>
                  </a:schemeClr>
                </a:solidFill>
              </a:rPr>
              <a:t>Objects in JS:</a:t>
            </a:r>
            <a:br>
              <a:rPr lang="en-IN" sz="40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064896" cy="468052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 smtClean="0">
                <a:solidFill>
                  <a:schemeClr val="accent4">
                    <a:lumMod val="50000"/>
                  </a:schemeClr>
                </a:solidFill>
              </a:rPr>
              <a:t>Declaring a JS object:-</a:t>
            </a:r>
          </a:p>
          <a:p>
            <a:pPr algn="l"/>
            <a:r>
              <a:rPr lang="en-IN" sz="2000" dirty="0"/>
              <a:t>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IN" sz="24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objectName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</a:t>
            </a:r>
          </a:p>
          <a:p>
            <a:pPr algn="l"/>
            <a:r>
              <a:rPr lang="en-IN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attribute1:”someThing”,</a:t>
            </a:r>
          </a:p>
          <a:p>
            <a:pPr algn="l"/>
            <a:r>
              <a:rPr lang="en-IN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attribute2:”someThing”,</a:t>
            </a:r>
          </a:p>
          <a:p>
            <a:pPr algn="l"/>
            <a:r>
              <a:rPr lang="en-IN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---------------------------------,</a:t>
            </a:r>
          </a:p>
          <a:p>
            <a:pPr algn="l"/>
            <a:r>
              <a:rPr lang="en-IN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---------------------------------,</a:t>
            </a:r>
          </a:p>
          <a:p>
            <a:pPr algn="l"/>
            <a:r>
              <a:rPr lang="en-IN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</a:t>
            </a:r>
            <a:r>
              <a:rPr lang="en-IN" sz="24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:”</a:t>
            </a:r>
            <a:r>
              <a:rPr lang="en-IN" sz="24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someThing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</a:t>
            </a:r>
          </a:p>
          <a:p>
            <a:pPr algn="l"/>
            <a:r>
              <a:rPr lang="en-IN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};</a:t>
            </a:r>
          </a:p>
          <a:p>
            <a:pPr algn="l"/>
            <a:endParaRPr lang="en-IN" sz="20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7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122</TotalTime>
  <Words>170</Words>
  <Application>Microsoft Office PowerPoint</Application>
  <PresentationFormat>On-screen Show (4:3)</PresentationFormat>
  <Paragraphs>47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PowerPoint Presentation</vt:lpstr>
      <vt:lpstr>PowerPoint Presentation</vt:lpstr>
      <vt:lpstr>Data Types</vt:lpstr>
      <vt:lpstr>Variables </vt:lpstr>
      <vt:lpstr>SOME Methods in JS: </vt:lpstr>
      <vt:lpstr>Arrays in JS: </vt:lpstr>
      <vt:lpstr>Objects in JS: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</cp:revision>
  <dcterms:created xsi:type="dcterms:W3CDTF">2017-09-17T07:36:13Z</dcterms:created>
  <dcterms:modified xsi:type="dcterms:W3CDTF">2017-09-17T09:38:52Z</dcterms:modified>
</cp:coreProperties>
</file>