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4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59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1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98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7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52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7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5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3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2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C7AC83-9E1D-4F02-9D7A-B25F8D247B22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4C1A-EAF8-4F2A-B4F0-0BC1877F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70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0151-BA92-6443-BA5B-2AAD353D6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372100" cy="98266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C58E2-090B-DC71-9070-D5C298594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3675" y="2152650"/>
            <a:ext cx="8191500" cy="982662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Bharat store wants to create an annual sales report for 2022. So that, Bharat can understand their customers and grow more sales in 2023.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20817-BECB-73D8-7336-D35821C2D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4" y="3135312"/>
            <a:ext cx="33242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5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A970-4625-8AEA-3448-3779762F6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049" y="788988"/>
            <a:ext cx="5572125" cy="47783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Sample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A4A81-2ABC-AD34-7AD7-6BE1DB479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04975"/>
            <a:ext cx="9144000" cy="3552825"/>
          </a:xfrm>
        </p:spPr>
        <p:txBody>
          <a:bodyPr>
            <a:normAutofit fontScale="25000" lnSpcReduction="20000"/>
          </a:bodyPr>
          <a:lstStyle/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7200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Compare the sales and orders using single chart</a:t>
            </a: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7200" kern="1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7200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Which month got the highest sales and orders?</a:t>
            </a: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7200" kern="1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7200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Who purchased more- men or women in 2022?</a:t>
            </a: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7200" kern="1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7200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What are different order status in 2022?</a:t>
            </a: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7200" kern="1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7200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List top 10 states contributing to the sales?</a:t>
            </a: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7200" kern="1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7200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Relation between age and gender based on number</a:t>
            </a: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7200" kern="1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7200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Which channel is contributing to maximum sales?</a:t>
            </a: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7200" kern="1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7200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Highest selling category?,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4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FB09-E967-72FA-CEAD-D47DAEB0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Steps taken in analyzing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1CCB-505F-A116-14CC-878575FD4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330325"/>
            <a:ext cx="11001375" cy="4737100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My objective was to analyze sales data for our company and identify trends and patterns that could inform our sales</a:t>
            </a:r>
          </a:p>
          <a:p>
            <a:pPr marL="0" indent="0">
              <a:buNone/>
            </a:pPr>
            <a:r>
              <a:rPr lang="en-US" sz="4800" dirty="0"/>
              <a:t>         strategy moving forward.</a:t>
            </a:r>
          </a:p>
          <a:p>
            <a:r>
              <a:rPr lang="en-US" sz="4800" dirty="0"/>
              <a:t>I collected sales data from our CRM system and organized it int a structured format using Excel's table feature.</a:t>
            </a:r>
          </a:p>
          <a:p>
            <a:r>
              <a:rPr lang="en-US" sz="4800" dirty="0"/>
              <a:t>I cleaned the data by removing duplicate entries, correcting errors, and filling in missing data points.</a:t>
            </a:r>
          </a:p>
          <a:p>
            <a:r>
              <a:rPr lang="en-US" sz="4800" dirty="0"/>
              <a:t>Using Excel's built-in functions and formulas, we calculated key metrics such as total revenue, average sale amount, and</a:t>
            </a:r>
          </a:p>
          <a:p>
            <a:pPr marL="0" indent="0">
              <a:buNone/>
            </a:pPr>
            <a:r>
              <a:rPr lang="en-US" sz="4800" dirty="0"/>
              <a:t>         sales by product category.</a:t>
            </a:r>
          </a:p>
          <a:p>
            <a:r>
              <a:rPr lang="en-US" sz="4800" dirty="0"/>
              <a:t>I created several charts and graphs, including a line chart showing sales over time and a pie chart showing sales by</a:t>
            </a:r>
          </a:p>
          <a:p>
            <a:pPr marL="0" indent="0">
              <a:buNone/>
            </a:pPr>
            <a:r>
              <a:rPr lang="en-US" sz="4800" dirty="0"/>
              <a:t>         product category, to help us visualize the data and identify trends.</a:t>
            </a:r>
          </a:p>
          <a:p>
            <a:r>
              <a:rPr lang="en-US" sz="4800" dirty="0"/>
              <a:t>To summarize and analyze the data more easily, we used Excel's PivotTable and PivotChart features to create a pivot</a:t>
            </a:r>
          </a:p>
          <a:p>
            <a:pPr marL="0" indent="0">
              <a:buNone/>
            </a:pPr>
            <a:r>
              <a:rPr lang="en-US" sz="4800" dirty="0"/>
              <a:t>           table that allowed us to group sales data by month, product category, and sales representative.</a:t>
            </a:r>
          </a:p>
          <a:p>
            <a:r>
              <a:rPr lang="en-US" sz="4800" dirty="0"/>
              <a:t>I combined our charts and graphs into a single dashboard that provided a quick overview of key metrics and trends,</a:t>
            </a:r>
          </a:p>
          <a:p>
            <a:pPr marL="0" indent="0">
              <a:buNone/>
            </a:pPr>
            <a:r>
              <a:rPr lang="en-US" sz="4800" dirty="0"/>
              <a:t>	including total revenue, top selling products, and sales by region.</a:t>
            </a:r>
          </a:p>
          <a:p>
            <a:r>
              <a:rPr lang="en-US" sz="4800" dirty="0"/>
              <a:t>I used conditional formatting to highlight important data points and trends, such as changes in revenue or sales performance</a:t>
            </a:r>
          </a:p>
          <a:p>
            <a:pPr marL="0" indent="0">
              <a:buNone/>
            </a:pPr>
            <a:r>
              <a:rPr lang="en-US" sz="4800" dirty="0"/>
              <a:t>	compared to previous periods.</a:t>
            </a:r>
          </a:p>
          <a:p>
            <a:r>
              <a:rPr lang="en-US" sz="4800" dirty="0"/>
              <a:t>I made sure the dashboard was easy to read and visually appealing by using consistent formatting and color schemes, and by</a:t>
            </a:r>
          </a:p>
          <a:p>
            <a:pPr marL="0" indent="0">
              <a:buNone/>
            </a:pPr>
            <a:r>
              <a:rPr lang="en-US" sz="4800" dirty="0"/>
              <a:t>	organizing the data in a logical and intuitive </a:t>
            </a:r>
            <a:r>
              <a:rPr lang="en-US" sz="4800" dirty="0" err="1"/>
              <a:t>way.i</a:t>
            </a:r>
            <a:endParaRPr lang="en-US" sz="4800" dirty="0"/>
          </a:p>
          <a:p>
            <a:r>
              <a:rPr lang="en-US" sz="4800" dirty="0"/>
              <a:t>I tested the dashboard to ensure it was working as intended and updated it regularly to reflect changes in our sales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1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5668-F652-89F4-B15E-B1A951807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19549" cy="582612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latin typeface="Algerian" panose="04020705040A02060702" pitchFamily="82" charset="0"/>
              </a:rPr>
              <a:t>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FCB6-003B-4902-452D-7BB133AFF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04975"/>
            <a:ext cx="9144000" cy="35528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A2805-4BB9-25CD-B807-CDC212D44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02" y="1704975"/>
            <a:ext cx="9219697" cy="47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9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37E0D6-138C-FF8A-0563-A5FC629AA802}"/>
              </a:ext>
            </a:extLst>
          </p:cNvPr>
          <p:cNvSpPr txBox="1"/>
          <p:nvPr/>
        </p:nvSpPr>
        <p:spPr>
          <a:xfrm>
            <a:off x="409575" y="548580"/>
            <a:ext cx="10944225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Sample Insights</a:t>
            </a:r>
          </a:p>
          <a:p>
            <a:pPr marL="1657350" lvl="3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" panose="020B0502040204020203" pitchFamily="34" charset="0"/>
              </a:rPr>
              <a:t>    Women are more likely to buy compared to men (65%)</a:t>
            </a:r>
          </a:p>
          <a:p>
            <a:pPr marL="1657350" lvl="3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2000" dirty="0">
              <a:latin typeface="Bahnschrift" panose="020B0502040204020203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" panose="020B0502040204020203" pitchFamily="34" charset="0"/>
              </a:rPr>
              <a:t>   Maharashtra, Karnataka and Uttar Pradesh are the top 3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endParaRPr lang="en-US" sz="2000" dirty="0">
              <a:latin typeface="Bahnschrift" panose="020B0502040204020203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" panose="020B0502040204020203" pitchFamily="34" charset="0"/>
              </a:rPr>
              <a:t>      Adult age group (30-49 </a:t>
            </a:r>
            <a:r>
              <a:rPr lang="en-US" sz="2000" dirty="0" err="1">
                <a:latin typeface="Bahnschrift" panose="020B0502040204020203" pitchFamily="34" charset="0"/>
              </a:rPr>
              <a:t>yrs</a:t>
            </a:r>
            <a:r>
              <a:rPr lang="en-US" sz="2000" dirty="0">
                <a:latin typeface="Bahnschrift" panose="020B0502040204020203" pitchFamily="34" charset="0"/>
              </a:rPr>
              <a:t>) is max contributing (~50%)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endParaRPr lang="en-US" sz="2000" dirty="0">
              <a:latin typeface="Bahnschrift" panose="020B0502040204020203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" panose="020B0502040204020203" pitchFamily="34" charset="0"/>
              </a:rPr>
              <a:t>   Amazon, Flipkart and Myntra channels are max contribution</a:t>
            </a:r>
          </a:p>
          <a:p>
            <a:r>
              <a:rPr lang="en-US" dirty="0"/>
              <a:t> </a:t>
            </a:r>
            <a:r>
              <a:rPr lang="en-US" sz="4000" dirty="0">
                <a:latin typeface="Algerian" panose="04020705040A02060702" pitchFamily="82" charset="0"/>
              </a:rPr>
              <a:t>Final Conclusion to improve Bharat store sales: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Target women customers of age group </a:t>
            </a:r>
            <a:r>
              <a:rPr 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(30-49 </a:t>
            </a:r>
            <a:r>
              <a:rPr lang="en-US" sz="36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yrs</a:t>
            </a:r>
            <a:r>
              <a:rPr 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) </a:t>
            </a:r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living in </a:t>
            </a:r>
            <a:r>
              <a:rPr 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Maharashtra, Karnataka and Uttar Pradesh</a:t>
            </a:r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by showing ads/offers/coupons available on </a:t>
            </a:r>
            <a:r>
              <a:rPr 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Amazon, Flipkart and Myntra</a:t>
            </a:r>
          </a:p>
        </p:txBody>
      </p:sp>
    </p:spTree>
    <p:extLst>
      <p:ext uri="{BB962C8B-B14F-4D97-AF65-F5344CB8AC3E}">
        <p14:creationId xmlns:p14="http://schemas.microsoft.com/office/powerpoint/2010/main" val="290706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478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Algerian</vt:lpstr>
      <vt:lpstr>Aparajita</vt:lpstr>
      <vt:lpstr>Arial</vt:lpstr>
      <vt:lpstr>Bahnschrift</vt:lpstr>
      <vt:lpstr>Book Antiqua</vt:lpstr>
      <vt:lpstr>Century Gothic</vt:lpstr>
      <vt:lpstr>Wingdings</vt:lpstr>
      <vt:lpstr>Wingdings 3</vt:lpstr>
      <vt:lpstr>Ion</vt:lpstr>
      <vt:lpstr>Objective</vt:lpstr>
      <vt:lpstr>Sample Questions</vt:lpstr>
      <vt:lpstr>Steps taken in analyzing data</vt:lpstr>
      <vt:lpstr>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</dc:title>
  <dc:creator>Nitin</dc:creator>
  <cp:lastModifiedBy>Nitin</cp:lastModifiedBy>
  <cp:revision>2</cp:revision>
  <dcterms:created xsi:type="dcterms:W3CDTF">2023-04-16T05:08:54Z</dcterms:created>
  <dcterms:modified xsi:type="dcterms:W3CDTF">2023-04-16T05:44:31Z</dcterms:modified>
</cp:coreProperties>
</file>