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4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3168" y="0"/>
            <a:ext cx="4614396" cy="3465507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2766060" y="235523"/>
            <a:ext cx="1846441" cy="298890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93036" y="3251089"/>
            <a:ext cx="1037273" cy="184253"/>
          </a:xfrm>
        </p:spPr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680" y="3251089"/>
            <a:ext cx="1555909" cy="184253"/>
          </a:xfrm>
        </p:spPr>
        <p:txBody>
          <a:bodyPr/>
          <a:lstStyle>
            <a:lvl1pPr algn="ctr">
              <a:defRPr/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369" y="3251089"/>
            <a:ext cx="1041878" cy="184253"/>
          </a:xfrm>
        </p:spPr>
        <p:txBody>
          <a:bodyPr anchor="ctr"/>
          <a:lstStyle>
            <a:lvl1pPr algn="l">
              <a:defRPr sz="454"/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1684968" y="16022"/>
            <a:ext cx="0" cy="801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1663358" y="-2523464"/>
            <a:ext cx="600" cy="1602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034" y="516674"/>
            <a:ext cx="1434485" cy="1690328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1664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5034" y="2495584"/>
            <a:ext cx="1434485" cy="523684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857" baseline="0">
                <a:solidFill>
                  <a:schemeClr val="bg2"/>
                </a:solidFill>
              </a:defRPr>
            </a:lvl1pPr>
            <a:lvl2pPr marL="172890" indent="0" algn="ctr">
              <a:buNone/>
              <a:defRPr sz="756"/>
            </a:lvl2pPr>
            <a:lvl3pPr marL="345780" indent="0" algn="ctr">
              <a:buNone/>
              <a:defRPr sz="681"/>
            </a:lvl3pPr>
            <a:lvl4pPr marL="518671" indent="0" algn="ctr">
              <a:buNone/>
              <a:defRPr sz="605"/>
            </a:lvl4pPr>
            <a:lvl5pPr marL="691561" indent="0" algn="ctr">
              <a:buNone/>
              <a:defRPr sz="605"/>
            </a:lvl5pPr>
            <a:lvl6pPr marL="864451" indent="0" algn="ctr">
              <a:buNone/>
              <a:defRPr sz="605"/>
            </a:lvl6pPr>
            <a:lvl7pPr marL="1037341" indent="0" algn="ctr">
              <a:buNone/>
              <a:defRPr sz="605"/>
            </a:lvl7pPr>
            <a:lvl8pPr marL="1210231" indent="0" algn="ctr">
              <a:buNone/>
              <a:defRPr sz="605"/>
            </a:lvl8pPr>
            <a:lvl9pPr marL="1383121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1684968" y="16022"/>
            <a:ext cx="0" cy="801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1663358" y="-2523464"/>
            <a:ext cx="600" cy="1602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564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94074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122221" y="365014"/>
            <a:ext cx="1599943" cy="2842059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309" y="255866"/>
            <a:ext cx="788327" cy="2694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9306" y="264614"/>
            <a:ext cx="2060720" cy="2685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231" y="3177459"/>
            <a:ext cx="947580" cy="184253"/>
          </a:xfrm>
        </p:spPr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306" y="3177459"/>
            <a:ext cx="2253465" cy="184253"/>
          </a:xfrm>
        </p:spPr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2962283" y="1478032"/>
            <a:ext cx="2716556" cy="228489"/>
          </a:xfrm>
        </p:spPr>
        <p:txBody>
          <a:bodyPr/>
          <a:lstStyle>
            <a:lvl1pPr algn="l">
              <a:defRPr/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3265104" y="288398"/>
            <a:ext cx="0" cy="266215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7524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4612805" cy="346075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926822" y="636875"/>
            <a:ext cx="2766060" cy="2187002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2045732" y="1949280"/>
            <a:ext cx="5186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97356" y="3177517"/>
            <a:ext cx="1037273" cy="1842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7969" y="3177517"/>
            <a:ext cx="1555909" cy="18425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479" y="3177517"/>
            <a:ext cx="1051771" cy="184253"/>
          </a:xfrm>
        </p:spPr>
        <p:txBody>
          <a:bodyPr anchor="ctr"/>
          <a:lstStyle>
            <a:lvl1pPr algn="l">
              <a:defRPr sz="454">
                <a:solidFill>
                  <a:schemeClr val="bg2"/>
                </a:solidFill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6" y="923765"/>
            <a:ext cx="2215708" cy="929384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1664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390" y="2107400"/>
            <a:ext cx="1726698" cy="52421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908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17289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56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4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34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23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312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24" y="1230489"/>
            <a:ext cx="1576654" cy="1845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9023" y="1230489"/>
            <a:ext cx="1576654" cy="1845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9465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937" y="286089"/>
            <a:ext cx="3364741" cy="789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306" y="1239576"/>
            <a:ext cx="1581264" cy="41577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1059" b="0" baseline="0">
                <a:solidFill>
                  <a:schemeClr val="accent2"/>
                </a:solidFill>
              </a:defRPr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6" y="1673675"/>
            <a:ext cx="1581264" cy="1402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4413" y="1239576"/>
            <a:ext cx="1581264" cy="41577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1059" b="0" baseline="0">
                <a:solidFill>
                  <a:schemeClr val="accent2"/>
                </a:solidFill>
              </a:defRPr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4413" y="1673675"/>
            <a:ext cx="1581264" cy="1402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072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861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122221" y="365014"/>
            <a:ext cx="1599943" cy="2842059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733674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3007321" y="392437"/>
            <a:ext cx="1550561" cy="266625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019" y="758916"/>
            <a:ext cx="1220480" cy="851776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14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23" y="222750"/>
            <a:ext cx="2872631" cy="2853472"/>
          </a:xfrm>
        </p:spPr>
        <p:txBody>
          <a:bodyPr/>
          <a:lstStyle>
            <a:lvl1pPr>
              <a:defRPr sz="756"/>
            </a:lvl1pPr>
            <a:lvl2pPr>
              <a:defRPr sz="681"/>
            </a:lvl2pPr>
            <a:lvl3pPr>
              <a:defRPr sz="605"/>
            </a:lvl3pPr>
            <a:lvl4pPr>
              <a:defRPr sz="529"/>
            </a:lvl4pPr>
            <a:lvl5pPr>
              <a:defRPr sz="529"/>
            </a:lvl5pPr>
            <a:lvl6pPr>
              <a:defRPr sz="529"/>
            </a:lvl6pPr>
            <a:lvl7pPr>
              <a:defRPr sz="529"/>
            </a:lvl7pPr>
            <a:lvl8pPr>
              <a:defRPr sz="529"/>
            </a:lvl8pPr>
            <a:lvl9pPr>
              <a:defRPr sz="5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4019" y="1626827"/>
            <a:ext cx="1220480" cy="1449396"/>
          </a:xfrm>
        </p:spPr>
        <p:txBody>
          <a:bodyPr>
            <a:normAutofit/>
          </a:bodyPr>
          <a:lstStyle>
            <a:lvl1pPr marL="0" indent="0">
              <a:spcBef>
                <a:spcPts val="605"/>
              </a:spcBef>
              <a:buNone/>
              <a:defRPr sz="706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05198" y="3172355"/>
            <a:ext cx="1220480" cy="184253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4423" y="3172355"/>
            <a:ext cx="2872631" cy="184253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04019" y="188532"/>
            <a:ext cx="1220480" cy="412021"/>
          </a:xfrm>
        </p:spPr>
        <p:txBody>
          <a:bodyPr anchor="t"/>
          <a:lstStyle>
            <a:lvl1pPr algn="l">
              <a:defRPr sz="1916"/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54109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3007321" y="392437"/>
            <a:ext cx="1550561" cy="266625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019" y="758918"/>
            <a:ext cx="1221677" cy="851776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14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3063815" cy="3460749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4019" y="1626828"/>
            <a:ext cx="1221677" cy="1449394"/>
          </a:xfrm>
        </p:spPr>
        <p:txBody>
          <a:bodyPr>
            <a:normAutofit/>
          </a:bodyPr>
          <a:lstStyle>
            <a:lvl1pPr marL="0" indent="0">
              <a:spcBef>
                <a:spcPts val="605"/>
              </a:spcBef>
              <a:buNone/>
              <a:defRPr sz="706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01556" y="3177459"/>
            <a:ext cx="1224122" cy="184253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4423" y="3177459"/>
            <a:ext cx="2879392" cy="184253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04019" y="188533"/>
            <a:ext cx="1221677" cy="412021"/>
          </a:xfrm>
        </p:spPr>
        <p:txBody>
          <a:bodyPr anchor="t"/>
          <a:lstStyle>
            <a:lvl1pPr algn="l">
              <a:defRPr sz="1916"/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80109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122221" y="365014"/>
            <a:ext cx="1599943" cy="2842059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1286" y="286803"/>
            <a:ext cx="3364392" cy="787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306" y="1230489"/>
            <a:ext cx="3316372" cy="18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8405" y="3177459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Nita, </a:t>
            </a:r>
            <a:r>
              <a:rPr lang="en-US" spc="-30" smtClean="0"/>
              <a:t>Yoel, Ichwanto  </a:t>
            </a:r>
            <a:r>
              <a:rPr lang="en-US" smtClean="0"/>
              <a:t>(Petra </a:t>
            </a:r>
            <a:r>
              <a:rPr lang="en-US" spc="-35" smtClean="0"/>
              <a:t>Christian</a:t>
            </a:r>
            <a:r>
              <a:rPr lang="en-US" spc="65" smtClean="0"/>
              <a:t> </a:t>
            </a:r>
            <a:r>
              <a:rPr lang="en-US" spc="-25" smtClean="0"/>
              <a:t>Unive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306" y="3177459"/>
            <a:ext cx="2142976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-15" smtClean="0"/>
              <a:t>May </a:t>
            </a:r>
            <a:r>
              <a:rPr lang="en-US" spc="-50" smtClean="0"/>
              <a:t>30,</a:t>
            </a:r>
            <a:r>
              <a:rPr lang="en-US" spc="-10" smtClean="0"/>
              <a:t> </a:t>
            </a:r>
            <a:r>
              <a:rPr lang="en-US" spc="-65" smtClean="0"/>
              <a:t>2017</a:t>
            </a:r>
            <a:endParaRPr lang="en-US"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066" y="316850"/>
            <a:ext cx="712519" cy="3049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916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 smtClean="0"/>
              <a:t> </a:t>
            </a:r>
            <a:r>
              <a:rPr lang="en-US" smtClean="0"/>
              <a:t>/</a:t>
            </a:r>
            <a:r>
              <a:rPr lang="en-US" spc="10" smtClean="0"/>
              <a:t> </a:t>
            </a:r>
            <a:r>
              <a:rPr lang="en-US" spc="-65" smtClean="0"/>
              <a:t>9</a:t>
            </a:r>
            <a:endParaRPr lang="en-US" spc="-6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9306" y="1098079"/>
            <a:ext cx="33163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1109306" y="1098079"/>
            <a:ext cx="33163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5780" rtl="0" eaLnBrk="1" latinLnBrk="0" hangingPunct="1">
        <a:lnSpc>
          <a:spcPct val="99000"/>
        </a:lnSpc>
        <a:spcBef>
          <a:spcPct val="0"/>
        </a:spcBef>
        <a:buNone/>
        <a:defRPr sz="1916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023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1008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2046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908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63069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807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84093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706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05116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706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26139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706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847162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706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968185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706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1089208" indent="-121023" algn="l" defTabSz="345780" rtl="0" eaLnBrk="1" latinLnBrk="0" hangingPunct="1">
        <a:lnSpc>
          <a:spcPct val="111000"/>
        </a:lnSpc>
        <a:spcBef>
          <a:spcPts val="469"/>
        </a:spcBef>
        <a:buFont typeface="Corbel" panose="020B0503020204020204" pitchFamily="34" charset="0"/>
        <a:buChar char="–"/>
        <a:defRPr sz="706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9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8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7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6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5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4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3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12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434238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4" y="94162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810" y="928928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344" y="979729"/>
            <a:ext cx="428016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310" y="484797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310" y="535588"/>
            <a:ext cx="50749" cy="406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43" y="478650"/>
            <a:ext cx="4432935" cy="514350"/>
          </a:xfrm>
          <a:custGeom>
            <a:avLst/>
            <a:gdLst/>
            <a:ahLst/>
            <a:cxnLst/>
            <a:rect l="l" t="t" r="r" b="b"/>
            <a:pathLst>
              <a:path w="4432935" h="514350">
                <a:moveTo>
                  <a:pt x="4432567" y="0"/>
                </a:moveTo>
                <a:lnTo>
                  <a:pt x="0" y="0"/>
                </a:lnTo>
                <a:lnTo>
                  <a:pt x="0" y="462978"/>
                </a:lnTo>
                <a:lnTo>
                  <a:pt x="4008" y="482703"/>
                </a:lnTo>
                <a:lnTo>
                  <a:pt x="14922" y="498856"/>
                </a:lnTo>
                <a:lnTo>
                  <a:pt x="31075" y="509770"/>
                </a:lnTo>
                <a:lnTo>
                  <a:pt x="50800" y="513778"/>
                </a:lnTo>
                <a:lnTo>
                  <a:pt x="4381767" y="513778"/>
                </a:lnTo>
                <a:lnTo>
                  <a:pt x="4401492" y="509770"/>
                </a:lnTo>
                <a:lnTo>
                  <a:pt x="4417644" y="498856"/>
                </a:lnTo>
                <a:lnTo>
                  <a:pt x="4428558" y="482703"/>
                </a:lnTo>
                <a:lnTo>
                  <a:pt x="4432567" y="462978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522888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4377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5101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4974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4847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02955" y="471504"/>
            <a:ext cx="1891043" cy="49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Ren’Py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50" spc="-40" dirty="0"/>
              <a:t>Create </a:t>
            </a:r>
            <a:r>
              <a:rPr sz="1050" spc="-35" dirty="0"/>
              <a:t>Your Own </a:t>
            </a:r>
            <a:r>
              <a:rPr sz="1050" spc="-15" dirty="0"/>
              <a:t>Visual</a:t>
            </a:r>
            <a:r>
              <a:rPr sz="1050" spc="210" dirty="0"/>
              <a:t> </a:t>
            </a:r>
            <a:r>
              <a:rPr sz="1050" spc="-30" dirty="0"/>
              <a:t>Novel</a:t>
            </a:r>
            <a:endParaRPr sz="1050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1</a:t>
            </a:fld>
            <a:r>
              <a:rPr spc="-6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65" dirty="0"/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08226" y="1234554"/>
            <a:ext cx="160083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35"/>
              </a:spcBef>
            </a:pPr>
            <a:r>
              <a:rPr lang="en-ID" sz="1000" spc="-55" dirty="0" err="1" smtClean="0">
                <a:latin typeface="Tahoma"/>
                <a:cs typeface="Tahoma"/>
              </a:rPr>
              <a:t>Ichwanto</a:t>
            </a:r>
            <a:r>
              <a:rPr lang="en-ID" sz="1000" spc="-55" dirty="0" smtClean="0">
                <a:latin typeface="Tahoma"/>
                <a:cs typeface="Tahoma"/>
              </a:rPr>
              <a:t> </a:t>
            </a:r>
            <a:r>
              <a:rPr lang="en-ID" sz="1000" spc="-55" dirty="0" err="1" smtClean="0">
                <a:latin typeface="Tahoma"/>
                <a:cs typeface="Tahoma"/>
              </a:rPr>
              <a:t>Hadi</a:t>
            </a:r>
            <a:endParaRPr lang="en-ID" sz="1000" baseline="27777" dirty="0" smtClean="0">
              <a:latin typeface="Lucida Sans Unicode"/>
              <a:cs typeface="Lucida Sans Unicode"/>
            </a:endParaRPr>
          </a:p>
          <a:p>
            <a:pPr marL="21590" marR="22860" algn="just">
              <a:lnSpc>
                <a:spcPts val="950"/>
              </a:lnSpc>
            </a:pPr>
            <a:r>
              <a:rPr lang="en-ID" sz="1000" spc="-85" dirty="0" smtClean="0">
                <a:latin typeface="Lucida Sans Unicode"/>
                <a:cs typeface="Lucida Sans Unicode"/>
              </a:rPr>
              <a:t>26415016</a:t>
            </a:r>
            <a:endParaRPr lang="en-ID" sz="1000" dirty="0" smtClean="0">
              <a:latin typeface="Lucida Sans Unicode"/>
              <a:cs typeface="Lucida Sans Unicode"/>
            </a:endParaRPr>
          </a:p>
          <a:p>
            <a:pPr marL="39370" marR="5080" algn="just">
              <a:lnSpc>
                <a:spcPts val="950"/>
              </a:lnSpc>
            </a:pPr>
            <a:endParaRPr sz="1000" dirty="0">
              <a:latin typeface="Lucida Sans Unicode"/>
              <a:cs typeface="Lucida Sans Unicode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r>
              <a:rPr lang="en-US" sz="1000" spc="-40" dirty="0" smtClean="0">
                <a:latin typeface="Tahoma"/>
                <a:cs typeface="Tahoma"/>
              </a:rPr>
              <a:t>Howard C. </a:t>
            </a:r>
            <a:r>
              <a:rPr lang="en-US" sz="1000" spc="-40" dirty="0" err="1" smtClean="0">
                <a:latin typeface="Tahoma"/>
                <a:cs typeface="Tahoma"/>
              </a:rPr>
              <a:t>Yoel</a:t>
            </a:r>
            <a:endParaRPr sz="1000" dirty="0">
              <a:latin typeface="Times New Roman"/>
              <a:cs typeface="Times New Roman"/>
            </a:endParaRPr>
          </a:p>
          <a:p>
            <a:pPr marL="21590" marR="22860" algn="just">
              <a:lnSpc>
                <a:spcPts val="950"/>
              </a:lnSpc>
            </a:pPr>
            <a:r>
              <a:rPr sz="1000" spc="-85" dirty="0" smtClean="0">
                <a:latin typeface="Lucida Sans Unicode"/>
                <a:cs typeface="Lucida Sans Unicode"/>
              </a:rPr>
              <a:t>26415082</a:t>
            </a:r>
            <a:endParaRPr lang="en-ID" sz="1000" spc="-85" dirty="0" smtClean="0">
              <a:latin typeface="Lucida Sans Unicode"/>
              <a:cs typeface="Lucida Sans Unicode"/>
            </a:endParaRPr>
          </a:p>
          <a:p>
            <a:pPr marL="21590" marR="22860" algn="just">
              <a:lnSpc>
                <a:spcPts val="950"/>
              </a:lnSpc>
            </a:pPr>
            <a:endParaRPr lang="en-ID" sz="1000" dirty="0" smtClean="0">
              <a:latin typeface="Lucida Sans Unicode"/>
              <a:cs typeface="Lucida Sans Unicode"/>
            </a:endParaRPr>
          </a:p>
          <a:p>
            <a:pPr marR="7620" algn="just">
              <a:lnSpc>
                <a:spcPct val="100000"/>
              </a:lnSpc>
              <a:tabLst>
                <a:tab pos="492125" algn="l"/>
                <a:tab pos="985519" algn="l"/>
              </a:tabLst>
            </a:pPr>
            <a:r>
              <a:rPr lang="en-ID" sz="1000" spc="-15" dirty="0" smtClean="0">
                <a:latin typeface="Tahoma"/>
                <a:cs typeface="Tahoma"/>
              </a:rPr>
              <a:t>Nita </a:t>
            </a:r>
            <a:r>
              <a:rPr lang="en-ID" sz="1000" spc="-15" dirty="0" err="1" smtClean="0">
                <a:latin typeface="Tahoma"/>
                <a:cs typeface="Tahoma"/>
              </a:rPr>
              <a:t>Hidayat</a:t>
            </a:r>
            <a:r>
              <a:rPr lang="en-ID" sz="1000" spc="-22" baseline="27777" dirty="0" smtClean="0">
                <a:latin typeface="Lucida Sans Unicode"/>
                <a:cs typeface="Lucida Sans Unicode"/>
              </a:rPr>
              <a:t>	</a:t>
            </a:r>
            <a:endParaRPr lang="en-ID" sz="1000" dirty="0" smtClean="0">
              <a:latin typeface="Times New Roman"/>
              <a:cs typeface="Times New Roman"/>
            </a:endParaRPr>
          </a:p>
          <a:p>
            <a:pPr marL="39370" marR="5080" algn="just">
              <a:lnSpc>
                <a:spcPts val="950"/>
              </a:lnSpc>
            </a:pPr>
            <a:r>
              <a:rPr lang="en-ID" sz="1000" spc="-85" dirty="0" smtClean="0">
                <a:latin typeface="Lucida Sans Unicode"/>
                <a:cs typeface="Lucida Sans Unicode"/>
              </a:rPr>
              <a:t>26415115</a:t>
            </a:r>
          </a:p>
          <a:p>
            <a:pPr marL="21590" marR="22860" algn="just">
              <a:lnSpc>
                <a:spcPts val="950"/>
              </a:lnSpc>
            </a:pPr>
            <a:endParaRPr lang="en-ID" sz="1000" dirty="0" smtClean="0">
              <a:latin typeface="Lucida Sans Unicode"/>
              <a:cs typeface="Lucida Sans Unicode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R="635" algn="just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May </a:t>
            </a:r>
            <a:r>
              <a:rPr sz="1000" spc="-45" dirty="0">
                <a:latin typeface="Tahoma"/>
                <a:cs typeface="Tahoma"/>
              </a:rPr>
              <a:t>30,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2017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" action="ppaction://noaction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69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570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670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1770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3871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050" y="1336967"/>
            <a:ext cx="2511718" cy="100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5029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r>
              <a:rPr lang="en-US" sz="1050" spc="-10" dirty="0" err="1" smtClean="0">
                <a:latin typeface="Tahoma"/>
                <a:cs typeface="Tahoma"/>
              </a:rPr>
              <a:t>Menus,</a:t>
            </a:r>
            <a:r>
              <a:rPr sz="1050" spc="-25" dirty="0" err="1" smtClean="0">
                <a:latin typeface="Tahoma"/>
                <a:cs typeface="Tahoma"/>
              </a:rPr>
              <a:t>Label</a:t>
            </a:r>
            <a:r>
              <a:rPr lang="en-US" sz="1050" spc="-25" dirty="0" err="1" smtClean="0">
                <a:latin typeface="Tahoma"/>
                <a:cs typeface="Tahoma"/>
              </a:rPr>
              <a:t>,Jump</a:t>
            </a:r>
            <a:r>
              <a:rPr sz="1050" spc="-25" dirty="0" smtClean="0">
                <a:latin typeface="Tahoma"/>
                <a:cs typeface="Tahoma"/>
              </a:rPr>
              <a:t>  </a:t>
            </a:r>
            <a:r>
              <a:rPr sz="1050" spc="-40" dirty="0">
                <a:latin typeface="Tahoma"/>
                <a:cs typeface="Tahoma"/>
              </a:rPr>
              <a:t>Characters  </a:t>
            </a:r>
            <a:r>
              <a:rPr sz="1050" spc="-75" dirty="0">
                <a:latin typeface="Tahoma"/>
                <a:cs typeface="Tahoma"/>
              </a:rPr>
              <a:t>Images</a:t>
            </a:r>
            <a:endParaRPr sz="1050" dirty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Transitions </a:t>
            </a:r>
            <a:r>
              <a:rPr sz="1050" spc="-45" dirty="0">
                <a:latin typeface="Tahoma"/>
                <a:cs typeface="Tahoma"/>
              </a:rPr>
              <a:t>Gallery, </a:t>
            </a:r>
            <a:r>
              <a:rPr sz="1050" spc="-25" dirty="0">
                <a:latin typeface="Tahoma"/>
                <a:cs typeface="Tahoma"/>
              </a:rPr>
              <a:t>Positions  </a:t>
            </a:r>
            <a:r>
              <a:rPr sz="1050" spc="-10" dirty="0">
                <a:latin typeface="Tahoma"/>
                <a:cs typeface="Tahoma"/>
              </a:rPr>
              <a:t>Music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Sound </a:t>
            </a:r>
            <a:r>
              <a:rPr sz="1050" spc="-30" dirty="0">
                <a:latin typeface="Tahoma"/>
                <a:cs typeface="Tahoma"/>
              </a:rPr>
              <a:t>Effects  Ending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spc="-60" dirty="0" smtClean="0">
                <a:latin typeface="Tahoma"/>
                <a:cs typeface="Tahoma"/>
              </a:rPr>
              <a:t>Games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69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570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670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1770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3871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25971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802581"/>
            <a:ext cx="2238375" cy="2019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97025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r>
              <a:rPr lang="en-US" sz="1050" spc="-10" dirty="0" err="1" smtClean="0">
                <a:latin typeface="Tahoma"/>
                <a:cs typeface="Tahoma"/>
              </a:rPr>
              <a:t>Menus,</a:t>
            </a:r>
            <a:r>
              <a:rPr sz="1050" spc="-25" dirty="0" err="1" smtClean="0">
                <a:latin typeface="Tahoma"/>
                <a:cs typeface="Tahoma"/>
              </a:rPr>
              <a:t>Label</a:t>
            </a:r>
            <a:r>
              <a:rPr sz="1050" spc="-25" dirty="0" smtClean="0">
                <a:latin typeface="Tahoma"/>
                <a:cs typeface="Tahoma"/>
              </a:rPr>
              <a:t> </a:t>
            </a:r>
            <a:r>
              <a:rPr lang="en-US" sz="1050" spc="-25" dirty="0" smtClean="0">
                <a:latin typeface="Tahoma"/>
                <a:cs typeface="Tahoma"/>
              </a:rPr>
              <a:t>, Jump</a:t>
            </a:r>
            <a:r>
              <a:rPr sz="1050" spc="-25" dirty="0" smtClean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Characters  </a:t>
            </a:r>
            <a:r>
              <a:rPr sz="1050" spc="-75" dirty="0">
                <a:latin typeface="Tahoma"/>
                <a:cs typeface="Tahoma"/>
              </a:rPr>
              <a:t>Images</a:t>
            </a:r>
            <a:endParaRPr sz="1050" dirty="0">
              <a:latin typeface="Tahoma"/>
              <a:cs typeface="Tahoma"/>
            </a:endParaRPr>
          </a:p>
          <a:p>
            <a:pPr marL="12700" marR="551815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Transitions </a:t>
            </a:r>
            <a:r>
              <a:rPr sz="1050" spc="-45" dirty="0">
                <a:latin typeface="Tahoma"/>
                <a:cs typeface="Tahoma"/>
              </a:rPr>
              <a:t>Gallery, </a:t>
            </a:r>
            <a:r>
              <a:rPr sz="1050" spc="-25" dirty="0">
                <a:latin typeface="Tahoma"/>
                <a:cs typeface="Tahoma"/>
              </a:rPr>
              <a:t>Positions  </a:t>
            </a:r>
            <a:r>
              <a:rPr sz="1050" spc="-10" dirty="0">
                <a:latin typeface="Tahoma"/>
                <a:cs typeface="Tahoma"/>
              </a:rPr>
              <a:t>Music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Sound </a:t>
            </a:r>
            <a:r>
              <a:rPr sz="1050" spc="-30" dirty="0">
                <a:latin typeface="Tahoma"/>
                <a:cs typeface="Tahoma"/>
              </a:rPr>
              <a:t>Effects  Ending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spc="-60" dirty="0" smtClean="0">
                <a:latin typeface="Tahoma"/>
                <a:cs typeface="Tahoma"/>
              </a:rPr>
              <a:t>Games</a:t>
            </a:r>
            <a:endParaRPr lang="en-US" sz="1050" dirty="0">
              <a:latin typeface="Tahoma"/>
              <a:cs typeface="Tahoma"/>
            </a:endParaRPr>
          </a:p>
          <a:p>
            <a:pPr marL="12700" marR="551815">
              <a:lnSpc>
                <a:spcPct val="125299"/>
              </a:lnSpc>
            </a:pPr>
            <a:r>
              <a:rPr sz="1050" spc="-30" dirty="0" smtClean="0">
                <a:latin typeface="Tahoma"/>
                <a:cs typeface="Tahoma"/>
              </a:rPr>
              <a:t>Supporting </a:t>
            </a:r>
            <a:r>
              <a:rPr sz="1050" spc="-20" dirty="0">
                <a:latin typeface="Tahoma"/>
                <a:cs typeface="Tahoma"/>
              </a:rPr>
              <a:t>Flags-Python </a:t>
            </a:r>
            <a:r>
              <a:rPr sz="1050" spc="-65" dirty="0">
                <a:latin typeface="Tahoma"/>
                <a:cs typeface="Tahoma"/>
              </a:rPr>
              <a:t>If</a:t>
            </a:r>
            <a:r>
              <a:rPr sz="1050" spc="6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Statement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120" dirty="0"/>
              <a:t>we </a:t>
            </a:r>
            <a:r>
              <a:rPr spc="-90" dirty="0"/>
              <a:t>use </a:t>
            </a:r>
            <a:r>
              <a:rPr spc="-45" dirty="0"/>
              <a:t>from</a:t>
            </a:r>
            <a:r>
              <a:rPr spc="285" dirty="0"/>
              <a:t> </a:t>
            </a:r>
            <a:r>
              <a:rPr dirty="0"/>
              <a:t>Ren’Py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65" dirty="0"/>
              <a:t>8 </a:t>
            </a:r>
            <a:r>
              <a:rPr dirty="0"/>
              <a:t>/</a:t>
            </a:r>
            <a:r>
              <a:rPr spc="10" dirty="0"/>
              <a:t> </a:t>
            </a:r>
            <a:r>
              <a:rPr spc="-65" dirty="0"/>
              <a:t>9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1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40" dirty="0"/>
              <a:t>is</a:t>
            </a:r>
            <a:r>
              <a:rPr spc="-5" dirty="0"/>
              <a:t> </a:t>
            </a:r>
            <a:r>
              <a:rPr dirty="0"/>
              <a:t>Ren’Py?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pc="-40" dirty="0"/>
              <a:t>OpenSource </a:t>
            </a:r>
            <a:r>
              <a:rPr spc="-50" dirty="0"/>
              <a:t>dan </a:t>
            </a:r>
            <a:r>
              <a:rPr spc="-60" dirty="0"/>
              <a:t>free</a:t>
            </a:r>
            <a:r>
              <a:rPr spc="185" dirty="0"/>
              <a:t> </a:t>
            </a:r>
            <a:r>
              <a:rPr spc="-60" dirty="0"/>
              <a:t>software</a:t>
            </a:r>
          </a:p>
          <a:p>
            <a:pPr marL="125730" marR="5080">
              <a:lnSpc>
                <a:spcPct val="125299"/>
              </a:lnSpc>
            </a:pPr>
            <a:r>
              <a:rPr spc="-10" dirty="0"/>
              <a:t>Bisa </a:t>
            </a:r>
            <a:r>
              <a:rPr spc="-35" dirty="0"/>
              <a:t>dijalankan </a:t>
            </a:r>
            <a:r>
              <a:rPr spc="-20" dirty="0"/>
              <a:t>di </a:t>
            </a:r>
            <a:r>
              <a:rPr spc="-50" dirty="0"/>
              <a:t>devices </a:t>
            </a:r>
            <a:r>
              <a:rPr spc="-45" dirty="0"/>
              <a:t>apapun, </a:t>
            </a:r>
            <a:r>
              <a:rPr spc="-55" dirty="0"/>
              <a:t>umumnya </a:t>
            </a:r>
            <a:r>
              <a:rPr spc="60" dirty="0"/>
              <a:t>PC </a:t>
            </a:r>
            <a:r>
              <a:rPr spc="-50" dirty="0"/>
              <a:t>dan </a:t>
            </a:r>
            <a:r>
              <a:rPr spc="-40" dirty="0"/>
              <a:t>mobile </a:t>
            </a:r>
            <a:r>
              <a:rPr spc="-50" dirty="0"/>
              <a:t>device  </a:t>
            </a:r>
            <a:r>
              <a:rPr spc="-15" dirty="0"/>
              <a:t>Script </a:t>
            </a:r>
            <a:r>
              <a:rPr spc="-50" dirty="0"/>
              <a:t>Language </a:t>
            </a:r>
            <a:r>
              <a:rPr spc="-60" dirty="0"/>
              <a:t>yang </a:t>
            </a:r>
            <a:r>
              <a:rPr spc="-50" dirty="0"/>
              <a:t>mudah </a:t>
            </a:r>
            <a:r>
              <a:rPr spc="-45" dirty="0"/>
              <a:t> </a:t>
            </a:r>
            <a:r>
              <a:rPr spc="-35" dirty="0"/>
              <a:t>dipahami</a:t>
            </a:r>
          </a:p>
          <a:p>
            <a:pPr marL="125730" marR="1874520">
              <a:lnSpc>
                <a:spcPct val="125299"/>
              </a:lnSpc>
            </a:pPr>
            <a:r>
              <a:rPr spc="-10" dirty="0"/>
              <a:t>Fitur-fitur </a:t>
            </a:r>
            <a:r>
              <a:rPr spc="-50" dirty="0"/>
              <a:t>lengkap </a:t>
            </a:r>
            <a:r>
              <a:rPr spc="-35" dirty="0"/>
              <a:t>telah </a:t>
            </a:r>
            <a:r>
              <a:rPr spc="-45" dirty="0"/>
              <a:t>disediakan  </a:t>
            </a:r>
            <a:r>
              <a:rPr spc="-20" dirty="0"/>
              <a:t>Mudah di</a:t>
            </a:r>
            <a:r>
              <a:rPr spc="45" dirty="0"/>
              <a:t> </a:t>
            </a:r>
            <a:r>
              <a:rPr spc="-40" dirty="0"/>
              <a:t>customize</a:t>
            </a:r>
          </a:p>
          <a:p>
            <a:pPr marL="125730">
              <a:lnSpc>
                <a:spcPct val="100000"/>
              </a:lnSpc>
              <a:spcBef>
                <a:spcPts val="330"/>
              </a:spcBef>
            </a:pPr>
            <a:r>
              <a:rPr spc="-40" dirty="0"/>
              <a:t>Efek-efek </a:t>
            </a:r>
            <a:r>
              <a:rPr spc="-60" dirty="0"/>
              <a:t>yang</a:t>
            </a:r>
            <a:r>
              <a:rPr spc="70" dirty="0"/>
              <a:t> </a:t>
            </a:r>
            <a:r>
              <a:rPr spc="-50" dirty="0"/>
              <a:t>powerful</a:t>
            </a:r>
          </a:p>
          <a:p>
            <a:pPr marL="125730">
              <a:lnSpc>
                <a:spcPct val="100000"/>
              </a:lnSpc>
              <a:spcBef>
                <a:spcPts val="330"/>
              </a:spcBef>
            </a:pPr>
            <a:r>
              <a:rPr spc="-35" dirty="0"/>
              <a:t>Compatible </a:t>
            </a:r>
            <a:r>
              <a:rPr spc="-45" dirty="0"/>
              <a:t>formats </a:t>
            </a:r>
            <a:r>
              <a:rPr spc="-50" dirty="0"/>
              <a:t>dan </a:t>
            </a:r>
            <a:r>
              <a:rPr spc="-40" dirty="0"/>
              <a:t>support </a:t>
            </a:r>
            <a:r>
              <a:rPr spc="-60" dirty="0"/>
              <a:t>nya </a:t>
            </a:r>
            <a:r>
              <a:rPr spc="105" dirty="0"/>
              <a:t> </a:t>
            </a:r>
            <a:r>
              <a:rPr spc="-55" dirty="0"/>
              <a:t>bagus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fld id="{81D60167-4931-47E6-BA6A-407CBD079E47}" type="slidenum">
              <a:rPr spc="-65" dirty="0"/>
              <a:t>2</a:t>
            </a:fld>
            <a:r>
              <a:rPr spc="-6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65" dirty="0"/>
              <a:t>9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0849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9495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0498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150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2505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1350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34511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" action="ppaction://noaction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844994"/>
            <a:ext cx="64579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0" dirty="0">
                <a:latin typeface="Tahoma"/>
                <a:cs typeface="Tahoma"/>
              </a:rPr>
              <a:t>Init</a:t>
            </a:r>
            <a:r>
              <a:rPr sz="1050" spc="-50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Blocks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02581"/>
            <a:ext cx="645795" cy="6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endParaRPr lang="en-US" sz="1050" spc="-25" dirty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US" sz="1050" spc="-25" dirty="0" err="1" smtClean="0">
                <a:latin typeface="Tahoma"/>
                <a:cs typeface="Tahoma"/>
              </a:rPr>
              <a:t>Menu,label,Jump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250" y="1330739"/>
            <a:ext cx="2669020" cy="583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endParaRPr lang="en-US" sz="1050" spc="-10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US" sz="1050" spc="-10" dirty="0" err="1" smtClean="0">
                <a:latin typeface="Tahoma"/>
                <a:cs typeface="Tahoma"/>
              </a:rPr>
              <a:t>Menu,</a:t>
            </a:r>
            <a:r>
              <a:rPr sz="1050" spc="-25" dirty="0" err="1" smtClean="0">
                <a:latin typeface="Tahoma"/>
                <a:cs typeface="Tahoma"/>
              </a:rPr>
              <a:t>Label</a:t>
            </a:r>
            <a:r>
              <a:rPr sz="1050" spc="-25" dirty="0" smtClean="0">
                <a:latin typeface="Tahoma"/>
                <a:cs typeface="Tahoma"/>
              </a:rPr>
              <a:t> </a:t>
            </a:r>
            <a:r>
              <a:rPr lang="en-US" sz="1050" spc="-25" dirty="0" smtClean="0">
                <a:latin typeface="Tahoma"/>
                <a:cs typeface="Tahoma"/>
              </a:rPr>
              <a:t>,Jump</a:t>
            </a:r>
            <a:r>
              <a:rPr sz="1050" spc="-25" dirty="0" smtClean="0">
                <a:latin typeface="Tahoma"/>
                <a:cs typeface="Tahoma"/>
              </a:rPr>
              <a:t> </a:t>
            </a:r>
            <a:endParaRPr lang="en-US" sz="1050" spc="-25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40" dirty="0" smtClean="0">
                <a:latin typeface="Tahoma"/>
                <a:cs typeface="Tahoma"/>
              </a:rPr>
              <a:t>Characters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69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032" y="1409315"/>
            <a:ext cx="2849350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endParaRPr lang="en-US" sz="1050" spc="-10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lang="en-US" sz="1050" spc="-25" dirty="0" err="1" smtClean="0">
                <a:latin typeface="Tahoma"/>
                <a:cs typeface="Tahoma"/>
              </a:rPr>
              <a:t>Menu,Label,Jump</a:t>
            </a:r>
            <a:r>
              <a:rPr sz="1050" spc="-25" dirty="0" smtClean="0">
                <a:latin typeface="Tahoma"/>
                <a:cs typeface="Tahoma"/>
              </a:rPr>
              <a:t>  </a:t>
            </a:r>
            <a:endParaRPr lang="en-US" sz="1050" spc="-25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40" dirty="0" smtClean="0">
                <a:latin typeface="Tahoma"/>
                <a:cs typeface="Tahoma"/>
              </a:rPr>
              <a:t>Characters </a:t>
            </a:r>
            <a:endParaRPr lang="en-US" sz="1050" spc="-40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40" dirty="0" smtClean="0">
                <a:latin typeface="Tahoma"/>
                <a:cs typeface="Tahoma"/>
              </a:rPr>
              <a:t> </a:t>
            </a:r>
            <a:r>
              <a:rPr sz="1050" spc="-75" dirty="0">
                <a:latin typeface="Tahoma"/>
                <a:cs typeface="Tahoma"/>
              </a:rPr>
              <a:t>Images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69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570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262" y="1378562"/>
            <a:ext cx="2669020" cy="8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5029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r>
              <a:rPr lang="en-US" sz="1050" spc="-25" dirty="0" err="1" smtClean="0">
                <a:latin typeface="Tahoma"/>
                <a:cs typeface="Tahoma"/>
              </a:rPr>
              <a:t>Menu,Label,Jump</a:t>
            </a:r>
            <a:r>
              <a:rPr sz="1050" spc="-25" dirty="0" smtClean="0">
                <a:latin typeface="Tahoma"/>
                <a:cs typeface="Tahoma"/>
              </a:rPr>
              <a:t>  </a:t>
            </a:r>
            <a:r>
              <a:rPr sz="1050" spc="-40" dirty="0">
                <a:latin typeface="Tahoma"/>
                <a:cs typeface="Tahoma"/>
              </a:rPr>
              <a:t>Characters  </a:t>
            </a:r>
            <a:r>
              <a:rPr sz="1050" spc="-75" dirty="0">
                <a:latin typeface="Tahoma"/>
                <a:cs typeface="Tahoma"/>
              </a:rPr>
              <a:t>Images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30" dirty="0">
                <a:latin typeface="Tahoma"/>
                <a:cs typeface="Tahoma"/>
              </a:rPr>
              <a:t>Transitions </a:t>
            </a:r>
            <a:r>
              <a:rPr sz="1050" spc="-45" dirty="0">
                <a:latin typeface="Tahoma"/>
                <a:cs typeface="Tahoma"/>
              </a:rPr>
              <a:t>Gallery,</a:t>
            </a:r>
            <a:r>
              <a:rPr sz="1050" spc="6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Positions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69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570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670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802581"/>
            <a:ext cx="2435518" cy="121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5029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r>
              <a:rPr lang="en-US" sz="1050" spc="-10" dirty="0" err="1" smtClean="0">
                <a:latin typeface="Tahoma"/>
                <a:cs typeface="Tahoma"/>
              </a:rPr>
              <a:t>Menu,</a:t>
            </a:r>
            <a:r>
              <a:rPr sz="1050" spc="-25" dirty="0" err="1" smtClean="0">
                <a:latin typeface="Tahoma"/>
                <a:cs typeface="Tahoma"/>
              </a:rPr>
              <a:t>Label</a:t>
            </a:r>
            <a:r>
              <a:rPr lang="en-US" sz="1050" spc="-25" dirty="0" err="1" smtClean="0">
                <a:latin typeface="Tahoma"/>
                <a:cs typeface="Tahoma"/>
              </a:rPr>
              <a:t>,Jump</a:t>
            </a:r>
            <a:r>
              <a:rPr sz="1050" spc="-25" dirty="0" smtClean="0">
                <a:latin typeface="Tahoma"/>
                <a:cs typeface="Tahoma"/>
              </a:rPr>
              <a:t>  </a:t>
            </a:r>
            <a:r>
              <a:rPr sz="1050" spc="-40" dirty="0">
                <a:latin typeface="Tahoma"/>
                <a:cs typeface="Tahoma"/>
              </a:rPr>
              <a:t>Characters  </a:t>
            </a:r>
            <a:r>
              <a:rPr sz="1050" spc="-75" dirty="0">
                <a:latin typeface="Tahoma"/>
                <a:cs typeface="Tahoma"/>
              </a:rPr>
              <a:t>Images</a:t>
            </a:r>
            <a:endParaRPr sz="1050" dirty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Transitions </a:t>
            </a:r>
            <a:r>
              <a:rPr sz="1050" spc="-45" dirty="0" smtClean="0">
                <a:latin typeface="Tahoma"/>
                <a:cs typeface="Tahoma"/>
              </a:rPr>
              <a:t>Gallery</a:t>
            </a:r>
            <a:endParaRPr lang="en-US" sz="1050" spc="-45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45" dirty="0" smtClean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Positions  </a:t>
            </a:r>
            <a:endParaRPr lang="en-US" sz="1050" spc="-25" dirty="0" smtClean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10" dirty="0" smtClean="0">
                <a:latin typeface="Tahoma"/>
                <a:cs typeface="Tahoma"/>
              </a:rPr>
              <a:t>Music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Sound</a:t>
            </a:r>
            <a:r>
              <a:rPr sz="1050" spc="114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Effects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50" dirty="0"/>
              <a:t>can </a:t>
            </a:r>
            <a:r>
              <a:rPr spc="-120" dirty="0"/>
              <a:t>we </a:t>
            </a:r>
            <a:r>
              <a:rPr spc="-60" dirty="0"/>
              <a:t>do </a:t>
            </a:r>
            <a:r>
              <a:rPr spc="-25" dirty="0"/>
              <a:t>with</a:t>
            </a:r>
            <a:r>
              <a:rPr spc="325" dirty="0"/>
              <a:t> </a:t>
            </a:r>
            <a:r>
              <a:rPr dirty="0"/>
              <a:t>Ren’Py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Nita, </a:t>
            </a:r>
            <a:r>
              <a:rPr spc="-30" dirty="0"/>
              <a:t>Yoel, Ichwanto  </a:t>
            </a:r>
            <a:r>
              <a:rPr dirty="0"/>
              <a:t>(Petra </a:t>
            </a:r>
            <a:r>
              <a:rPr spc="-35" dirty="0"/>
              <a:t>Christian</a:t>
            </a:r>
            <a:r>
              <a:rPr spc="65" dirty="0"/>
              <a:t> </a:t>
            </a:r>
            <a:r>
              <a:rPr spc="-25" dirty="0"/>
              <a:t>Unive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-15" dirty="0"/>
              <a:t>May </a:t>
            </a:r>
            <a:r>
              <a:rPr spc="-50" dirty="0"/>
              <a:t>30,</a:t>
            </a:r>
            <a:r>
              <a:rPr spc="-10" dirty="0"/>
              <a:t> </a:t>
            </a:r>
            <a:r>
              <a:rPr spc="-65" dirty="0"/>
              <a:t>2017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16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269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369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69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570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670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1770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9157" y="1220383"/>
            <a:ext cx="2985473" cy="100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5029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Init </a:t>
            </a:r>
            <a:r>
              <a:rPr sz="1050" spc="-10" dirty="0">
                <a:latin typeface="Tahoma"/>
                <a:cs typeface="Tahoma"/>
              </a:rPr>
              <a:t>Blocks  </a:t>
            </a:r>
            <a:endParaRPr lang="en-US" sz="1050" spc="-25" dirty="0">
              <a:latin typeface="Tahoma"/>
              <a:cs typeface="Tahoma"/>
            </a:endParaRPr>
          </a:p>
          <a:p>
            <a:pPr marL="12700" marR="1050290">
              <a:lnSpc>
                <a:spcPct val="125299"/>
              </a:lnSpc>
            </a:pPr>
            <a:r>
              <a:rPr lang="en-US" sz="1050" spc="-25" dirty="0" err="1" smtClean="0">
                <a:latin typeface="Tahoma"/>
                <a:cs typeface="Tahoma"/>
              </a:rPr>
              <a:t>Menus,label,Jump</a:t>
            </a:r>
            <a:r>
              <a:rPr sz="1050" spc="-25" dirty="0" smtClean="0">
                <a:latin typeface="Tahoma"/>
                <a:cs typeface="Tahoma"/>
              </a:rPr>
              <a:t>  </a:t>
            </a:r>
            <a:r>
              <a:rPr sz="1050" spc="-40" dirty="0">
                <a:latin typeface="Tahoma"/>
                <a:cs typeface="Tahoma"/>
              </a:rPr>
              <a:t>Characters  </a:t>
            </a:r>
            <a:r>
              <a:rPr sz="1050" spc="-75" dirty="0">
                <a:latin typeface="Tahoma"/>
                <a:cs typeface="Tahoma"/>
              </a:rPr>
              <a:t>Images</a:t>
            </a:r>
            <a:endParaRPr sz="1050" dirty="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Transitions </a:t>
            </a:r>
            <a:r>
              <a:rPr sz="1050" spc="-45" dirty="0">
                <a:latin typeface="Tahoma"/>
                <a:cs typeface="Tahoma"/>
              </a:rPr>
              <a:t>Gallery, </a:t>
            </a:r>
            <a:r>
              <a:rPr sz="1050" spc="-25" dirty="0">
                <a:latin typeface="Tahoma"/>
                <a:cs typeface="Tahoma"/>
              </a:rPr>
              <a:t>Positions  </a:t>
            </a:r>
            <a:r>
              <a:rPr sz="1050" spc="-10" dirty="0">
                <a:latin typeface="Tahoma"/>
                <a:cs typeface="Tahoma"/>
              </a:rPr>
              <a:t>Music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Sound </a:t>
            </a:r>
            <a:r>
              <a:rPr sz="1050" spc="-30" dirty="0">
                <a:latin typeface="Tahoma"/>
                <a:cs typeface="Tahoma"/>
              </a:rPr>
              <a:t>Effects  Ending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Games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80527" y="3346348"/>
            <a:ext cx="159194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20"/>
              </a:lnSpc>
            </a:pP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rsit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0861" y="3352413"/>
            <a:ext cx="2667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Ren’Py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3002" y="3352413"/>
            <a:ext cx="2006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sz="60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eather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14</TotalTime>
  <Words>427</Words>
  <Application>Microsoft Office PowerPoint</Application>
  <PresentationFormat>Custom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Century Schoolbook</vt:lpstr>
      <vt:lpstr>Corbel</vt:lpstr>
      <vt:lpstr>Lucida Sans Unicode</vt:lpstr>
      <vt:lpstr>Tahoma</vt:lpstr>
      <vt:lpstr>Times New Roman</vt:lpstr>
      <vt:lpstr>Feathered</vt:lpstr>
      <vt:lpstr>Ren’Py Create Your Own Visual Novel</vt:lpstr>
      <vt:lpstr>What is Ren’Py?</vt:lpstr>
      <vt:lpstr>What can we do with Ren’Py</vt:lpstr>
      <vt:lpstr>What can we do with Ren’Py</vt:lpstr>
      <vt:lpstr>What can we do with Ren’Py</vt:lpstr>
      <vt:lpstr>What can we do with Ren’Py</vt:lpstr>
      <vt:lpstr>What can we do with Ren’Py</vt:lpstr>
      <vt:lpstr>What can we do with Ren’Py</vt:lpstr>
      <vt:lpstr>What can we do with Ren’Py</vt:lpstr>
      <vt:lpstr>What can we do with Ren’Py</vt:lpstr>
      <vt:lpstr>What can we do with Ren’Py</vt:lpstr>
      <vt:lpstr>What we use from Ren’Py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Ren'Py - Create Your Own Visual Novel</dc:title>
  <dc:subject>Theoretical Computer Science</dc:subject>
  <dc:creator>Nita, Yoel, Ichwanto</dc:creator>
  <cp:lastModifiedBy>tlabe</cp:lastModifiedBy>
  <cp:revision>15</cp:revision>
  <dcterms:created xsi:type="dcterms:W3CDTF">2017-05-30T16:48:24Z</dcterms:created>
  <dcterms:modified xsi:type="dcterms:W3CDTF">2017-05-31T00:53:39Z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2017-05-30T00:00:00Z</vt:filetime>
  </property>
</Properties>
</file>