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302" r:id="rId6"/>
    <p:sldId id="303" r:id="rId7"/>
    <p:sldId id="304" r:id="rId8"/>
    <p:sldId id="305" r:id="rId9"/>
    <p:sldId id="306" r:id="rId10"/>
    <p:sldId id="307" r:id="rId11"/>
    <p:sldId id="311" r:id="rId12"/>
    <p:sldId id="312" r:id="rId13"/>
    <p:sldId id="330" r:id="rId14"/>
    <p:sldId id="332" r:id="rId15"/>
    <p:sldId id="316" r:id="rId16"/>
    <p:sldId id="320" r:id="rId17"/>
    <p:sldId id="321" r:id="rId18"/>
    <p:sldId id="322" r:id="rId19"/>
    <p:sldId id="331" r:id="rId20"/>
    <p:sldId id="323" r:id="rId21"/>
    <p:sldId id="324" r:id="rId22"/>
    <p:sldId id="325" r:id="rId23"/>
    <p:sldId id="326" r:id="rId24"/>
    <p:sldId id="313" r:id="rId25"/>
    <p:sldId id="315" r:id="rId26"/>
    <p:sldId id="308" r:id="rId27"/>
    <p:sldId id="327" r:id="rId28"/>
    <p:sldId id="317" r:id="rId29"/>
    <p:sldId id="319" r:id="rId30"/>
    <p:sldId id="328" r:id="rId3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7D5"/>
    <a:srgbClr val="B7472A"/>
    <a:srgbClr val="F5F5F5"/>
    <a:srgbClr val="D24726"/>
    <a:srgbClr val="9FCDB3"/>
    <a:srgbClr val="217346"/>
    <a:srgbClr val="000000"/>
    <a:srgbClr val="D9D9D9"/>
    <a:srgbClr val="F3F2F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73488" autoAdjust="0"/>
  </p:normalViewPr>
  <p:slideViewPr>
    <p:cSldViewPr snapToGrid="0">
      <p:cViewPr>
        <p:scale>
          <a:sx n="115" d="100"/>
          <a:sy n="115" d="100"/>
        </p:scale>
        <p:origin x="1144" y="208"/>
      </p:cViewPr>
      <p:guideLst>
        <p:guide orient="horz" pos="2880"/>
        <p:guide pos="4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5320" y="15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D9A9F-82EC-456B-A9C6-2A881F7ECD1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D1931A2-521D-4302-AB65-F4AAC2FF9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Classes &amp; objects</a:t>
          </a:r>
        </a:p>
      </dgm:t>
    </dgm:pt>
    <dgm:pt modelId="{BFD00D57-91ED-484F-98F6-1054F5EA2C0A}" type="parTrans" cxnId="{19C0E1FB-2F57-4C99-AC2E-3F7DA8C5D8B4}">
      <dgm:prSet/>
      <dgm:spPr/>
      <dgm:t>
        <a:bodyPr/>
        <a:lstStyle/>
        <a:p>
          <a:endParaRPr lang="en-US"/>
        </a:p>
      </dgm:t>
    </dgm:pt>
    <dgm:pt modelId="{959FBC19-7A1E-4784-ADD2-D8285462B2A1}" type="sibTrans" cxnId="{19C0E1FB-2F57-4C99-AC2E-3F7DA8C5D8B4}">
      <dgm:prSet/>
      <dgm:spPr/>
      <dgm:t>
        <a:bodyPr/>
        <a:lstStyle/>
        <a:p>
          <a:endParaRPr lang="en-US"/>
        </a:p>
      </dgm:t>
    </dgm:pt>
    <dgm:pt modelId="{82B979F6-D13A-4186-8828-BB5E4E0CF2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OOP pillars</a:t>
          </a:r>
        </a:p>
      </dgm:t>
    </dgm:pt>
    <dgm:pt modelId="{0193C5D8-F38C-4A2E-B65C-5353C29C8AD6}" type="parTrans" cxnId="{3C8FDB45-F00C-46FC-9CD3-B54B1820390D}">
      <dgm:prSet/>
      <dgm:spPr/>
      <dgm:t>
        <a:bodyPr/>
        <a:lstStyle/>
        <a:p>
          <a:endParaRPr lang="en-US"/>
        </a:p>
      </dgm:t>
    </dgm:pt>
    <dgm:pt modelId="{93485AAD-1A1B-4FE1-AC17-72BC77798C14}" type="sibTrans" cxnId="{3C8FDB45-F00C-46FC-9CD3-B54B1820390D}">
      <dgm:prSet/>
      <dgm:spPr/>
      <dgm:t>
        <a:bodyPr/>
        <a:lstStyle/>
        <a:p>
          <a:endParaRPr lang="en-US"/>
        </a:p>
      </dgm:t>
    </dgm:pt>
    <dgm:pt modelId="{3A95C985-C8FD-1C4F-A282-E58BD054FF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Decorators</a:t>
          </a:r>
        </a:p>
      </dgm:t>
    </dgm:pt>
    <dgm:pt modelId="{F032EFEC-B1CC-2E48-936B-F92DE4588DCD}" type="parTrans" cxnId="{2A78C209-E5EF-3C4D-A2D3-C74A4B961233}">
      <dgm:prSet/>
      <dgm:spPr/>
      <dgm:t>
        <a:bodyPr/>
        <a:lstStyle/>
        <a:p>
          <a:endParaRPr lang="en-GB"/>
        </a:p>
      </dgm:t>
    </dgm:pt>
    <dgm:pt modelId="{DB9AA30A-AAAA-9748-B4F5-3DBE719334BB}" type="sibTrans" cxnId="{2A78C209-E5EF-3C4D-A2D3-C74A4B961233}">
      <dgm:prSet/>
      <dgm:spPr/>
      <dgm:t>
        <a:bodyPr/>
        <a:lstStyle/>
        <a:p>
          <a:endParaRPr lang="en-GB"/>
        </a:p>
      </dgm:t>
    </dgm:pt>
    <dgm:pt modelId="{20D82A14-5510-4AEC-8452-4F1F9AA114AF}" type="pres">
      <dgm:prSet presAssocID="{611D9A9F-82EC-456B-A9C6-2A881F7ECD1A}" presName="root" presStyleCnt="0">
        <dgm:presLayoutVars>
          <dgm:dir/>
          <dgm:resizeHandles val="exact"/>
        </dgm:presLayoutVars>
      </dgm:prSet>
      <dgm:spPr/>
    </dgm:pt>
    <dgm:pt modelId="{530AF843-4558-44C9-B795-3A95C4E33EC0}" type="pres">
      <dgm:prSet presAssocID="{6D1931A2-521D-4302-AB65-F4AAC2FF9E58}" presName="compNode" presStyleCnt="0"/>
      <dgm:spPr/>
    </dgm:pt>
    <dgm:pt modelId="{8C81F0C3-D169-49C8-B588-A72DC9FBDEE7}" type="pres">
      <dgm:prSet presAssocID="{6D1931A2-521D-4302-AB65-F4AAC2FF9E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6C5A3C3-D0DB-424F-AB5B-9BCFAEDE3643}" type="pres">
      <dgm:prSet presAssocID="{6D1931A2-521D-4302-AB65-F4AAC2FF9E58}" presName="spaceRect" presStyleCnt="0"/>
      <dgm:spPr/>
    </dgm:pt>
    <dgm:pt modelId="{82AABBF4-AA86-40AC-B614-8C3565CB4707}" type="pres">
      <dgm:prSet presAssocID="{6D1931A2-521D-4302-AB65-F4AAC2FF9E58}" presName="textRect" presStyleLbl="revTx" presStyleIdx="0" presStyleCnt="3">
        <dgm:presLayoutVars>
          <dgm:chMax val="1"/>
          <dgm:chPref val="1"/>
        </dgm:presLayoutVars>
      </dgm:prSet>
      <dgm:spPr/>
    </dgm:pt>
    <dgm:pt modelId="{CFB89898-6CEA-444B-94E0-70D113959E84}" type="pres">
      <dgm:prSet presAssocID="{959FBC19-7A1E-4784-ADD2-D8285462B2A1}" presName="sibTrans" presStyleCnt="0"/>
      <dgm:spPr/>
    </dgm:pt>
    <dgm:pt modelId="{1AF06AA4-4A69-4404-899F-63F090139DB0}" type="pres">
      <dgm:prSet presAssocID="{82B979F6-D13A-4186-8828-BB5E4E0CF2CB}" presName="compNode" presStyleCnt="0"/>
      <dgm:spPr/>
    </dgm:pt>
    <dgm:pt modelId="{C52DD51C-0BBD-4C09-AB58-B96B2F4DCB8E}" type="pres">
      <dgm:prSet presAssocID="{82B979F6-D13A-4186-8828-BB5E4E0CF2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8B8C496-A74E-4FA0-A62B-DB04CD55A27E}" type="pres">
      <dgm:prSet presAssocID="{82B979F6-D13A-4186-8828-BB5E4E0CF2CB}" presName="spaceRect" presStyleCnt="0"/>
      <dgm:spPr/>
    </dgm:pt>
    <dgm:pt modelId="{F20A5EC1-AAAE-4436-80CD-A7017404423D}" type="pres">
      <dgm:prSet presAssocID="{82B979F6-D13A-4186-8828-BB5E4E0CF2CB}" presName="textRect" presStyleLbl="revTx" presStyleIdx="1" presStyleCnt="3">
        <dgm:presLayoutVars>
          <dgm:chMax val="1"/>
          <dgm:chPref val="1"/>
        </dgm:presLayoutVars>
      </dgm:prSet>
      <dgm:spPr/>
    </dgm:pt>
    <dgm:pt modelId="{98430572-FA3F-BA4C-8FC8-115AF88572C4}" type="pres">
      <dgm:prSet presAssocID="{93485AAD-1A1B-4FE1-AC17-72BC77798C14}" presName="sibTrans" presStyleCnt="0"/>
      <dgm:spPr/>
    </dgm:pt>
    <dgm:pt modelId="{660126B1-5765-1D41-9931-BA02119B8FC4}" type="pres">
      <dgm:prSet presAssocID="{3A95C985-C8FD-1C4F-A282-E58BD054FF30}" presName="compNode" presStyleCnt="0"/>
      <dgm:spPr/>
    </dgm:pt>
    <dgm:pt modelId="{04AC3169-224B-5E4E-A1CD-536585C70AED}" type="pres">
      <dgm:prSet presAssocID="{3A95C985-C8FD-1C4F-A282-E58BD054FF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int with solid fill"/>
        </a:ext>
      </dgm:extLst>
    </dgm:pt>
    <dgm:pt modelId="{26EF4092-C984-FE43-8C91-43A6C8689156}" type="pres">
      <dgm:prSet presAssocID="{3A95C985-C8FD-1C4F-A282-E58BD054FF30}" presName="spaceRect" presStyleCnt="0"/>
      <dgm:spPr/>
    </dgm:pt>
    <dgm:pt modelId="{7B5BEF92-97B5-5D4F-9F92-9336C319BE4F}" type="pres">
      <dgm:prSet presAssocID="{3A95C985-C8FD-1C4F-A282-E58BD054FF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78C209-E5EF-3C4D-A2D3-C74A4B961233}" srcId="{611D9A9F-82EC-456B-A9C6-2A881F7ECD1A}" destId="{3A95C985-C8FD-1C4F-A282-E58BD054FF30}" srcOrd="2" destOrd="0" parTransId="{F032EFEC-B1CC-2E48-936B-F92DE4588DCD}" sibTransId="{DB9AA30A-AAAA-9748-B4F5-3DBE719334BB}"/>
    <dgm:cxn modelId="{3C8FDB45-F00C-46FC-9CD3-B54B1820390D}" srcId="{611D9A9F-82EC-456B-A9C6-2A881F7ECD1A}" destId="{82B979F6-D13A-4186-8828-BB5E4E0CF2CB}" srcOrd="1" destOrd="0" parTransId="{0193C5D8-F38C-4A2E-B65C-5353C29C8AD6}" sibTransId="{93485AAD-1A1B-4FE1-AC17-72BC77798C14}"/>
    <dgm:cxn modelId="{3DAEED48-14AA-CF47-B60A-4DDB3B387332}" type="presOf" srcId="{3A95C985-C8FD-1C4F-A282-E58BD054FF30}" destId="{7B5BEF92-97B5-5D4F-9F92-9336C319BE4F}" srcOrd="0" destOrd="0" presId="urn:microsoft.com/office/officeart/2018/2/layout/IconLabelList"/>
    <dgm:cxn modelId="{7A58107E-770E-4449-9711-2032FFFB1A17}" type="presOf" srcId="{611D9A9F-82EC-456B-A9C6-2A881F7ECD1A}" destId="{20D82A14-5510-4AEC-8452-4F1F9AA114AF}" srcOrd="0" destOrd="0" presId="urn:microsoft.com/office/officeart/2018/2/layout/IconLabelList"/>
    <dgm:cxn modelId="{832B7C9A-29CB-7647-8FFB-8A88CB565C05}" type="presOf" srcId="{82B979F6-D13A-4186-8828-BB5E4E0CF2CB}" destId="{F20A5EC1-AAAE-4436-80CD-A7017404423D}" srcOrd="0" destOrd="0" presId="urn:microsoft.com/office/officeart/2018/2/layout/IconLabelList"/>
    <dgm:cxn modelId="{F445FEC6-3263-A94A-8646-E3EA20A28E97}" type="presOf" srcId="{6D1931A2-521D-4302-AB65-F4AAC2FF9E58}" destId="{82AABBF4-AA86-40AC-B614-8C3565CB4707}" srcOrd="0" destOrd="0" presId="urn:microsoft.com/office/officeart/2018/2/layout/IconLabelList"/>
    <dgm:cxn modelId="{19C0E1FB-2F57-4C99-AC2E-3F7DA8C5D8B4}" srcId="{611D9A9F-82EC-456B-A9C6-2A881F7ECD1A}" destId="{6D1931A2-521D-4302-AB65-F4AAC2FF9E58}" srcOrd="0" destOrd="0" parTransId="{BFD00D57-91ED-484F-98F6-1054F5EA2C0A}" sibTransId="{959FBC19-7A1E-4784-ADD2-D8285462B2A1}"/>
    <dgm:cxn modelId="{A7F3FDCC-21E0-E744-A5D6-2B2E1D6EAFA8}" type="presParOf" srcId="{20D82A14-5510-4AEC-8452-4F1F9AA114AF}" destId="{530AF843-4558-44C9-B795-3A95C4E33EC0}" srcOrd="0" destOrd="0" presId="urn:microsoft.com/office/officeart/2018/2/layout/IconLabelList"/>
    <dgm:cxn modelId="{784014C3-2A52-EA47-9148-739FB2888BA3}" type="presParOf" srcId="{530AF843-4558-44C9-B795-3A95C4E33EC0}" destId="{8C81F0C3-D169-49C8-B588-A72DC9FBDEE7}" srcOrd="0" destOrd="0" presId="urn:microsoft.com/office/officeart/2018/2/layout/IconLabelList"/>
    <dgm:cxn modelId="{0A480C5E-40AA-B64C-94CA-3438B103935D}" type="presParOf" srcId="{530AF843-4558-44C9-B795-3A95C4E33EC0}" destId="{E6C5A3C3-D0DB-424F-AB5B-9BCFAEDE3643}" srcOrd="1" destOrd="0" presId="urn:microsoft.com/office/officeart/2018/2/layout/IconLabelList"/>
    <dgm:cxn modelId="{1E21D162-C3DA-314B-BA99-D560E348B60F}" type="presParOf" srcId="{530AF843-4558-44C9-B795-3A95C4E33EC0}" destId="{82AABBF4-AA86-40AC-B614-8C3565CB4707}" srcOrd="2" destOrd="0" presId="urn:microsoft.com/office/officeart/2018/2/layout/IconLabelList"/>
    <dgm:cxn modelId="{10D2F809-F88B-514E-B369-D4A7D0D7FE97}" type="presParOf" srcId="{20D82A14-5510-4AEC-8452-4F1F9AA114AF}" destId="{CFB89898-6CEA-444B-94E0-70D113959E84}" srcOrd="1" destOrd="0" presId="urn:microsoft.com/office/officeart/2018/2/layout/IconLabelList"/>
    <dgm:cxn modelId="{B0E2E1FC-1422-4446-BA1D-2F9861677ED5}" type="presParOf" srcId="{20D82A14-5510-4AEC-8452-4F1F9AA114AF}" destId="{1AF06AA4-4A69-4404-899F-63F090139DB0}" srcOrd="2" destOrd="0" presId="urn:microsoft.com/office/officeart/2018/2/layout/IconLabelList"/>
    <dgm:cxn modelId="{4D28F926-4347-B24E-AA40-52E7BED58D30}" type="presParOf" srcId="{1AF06AA4-4A69-4404-899F-63F090139DB0}" destId="{C52DD51C-0BBD-4C09-AB58-B96B2F4DCB8E}" srcOrd="0" destOrd="0" presId="urn:microsoft.com/office/officeart/2018/2/layout/IconLabelList"/>
    <dgm:cxn modelId="{0EFD0FE8-07A4-3042-8405-2FA8C6E46E89}" type="presParOf" srcId="{1AF06AA4-4A69-4404-899F-63F090139DB0}" destId="{28B8C496-A74E-4FA0-A62B-DB04CD55A27E}" srcOrd="1" destOrd="0" presId="urn:microsoft.com/office/officeart/2018/2/layout/IconLabelList"/>
    <dgm:cxn modelId="{148D81E1-EC43-8243-8F25-E638A210C7B3}" type="presParOf" srcId="{1AF06AA4-4A69-4404-899F-63F090139DB0}" destId="{F20A5EC1-AAAE-4436-80CD-A7017404423D}" srcOrd="2" destOrd="0" presId="urn:microsoft.com/office/officeart/2018/2/layout/IconLabelList"/>
    <dgm:cxn modelId="{F64CD891-A2F0-2E43-A731-281C8A272EC6}" type="presParOf" srcId="{20D82A14-5510-4AEC-8452-4F1F9AA114AF}" destId="{98430572-FA3F-BA4C-8FC8-115AF88572C4}" srcOrd="3" destOrd="0" presId="urn:microsoft.com/office/officeart/2018/2/layout/IconLabelList"/>
    <dgm:cxn modelId="{B4F7FE17-44B7-FB40-80CB-9B215FF0F239}" type="presParOf" srcId="{20D82A14-5510-4AEC-8452-4F1F9AA114AF}" destId="{660126B1-5765-1D41-9931-BA02119B8FC4}" srcOrd="4" destOrd="0" presId="urn:microsoft.com/office/officeart/2018/2/layout/IconLabelList"/>
    <dgm:cxn modelId="{D9DBC248-ACBA-BF40-8DB3-7D4EB773DCCC}" type="presParOf" srcId="{660126B1-5765-1D41-9931-BA02119B8FC4}" destId="{04AC3169-224B-5E4E-A1CD-536585C70AED}" srcOrd="0" destOrd="0" presId="urn:microsoft.com/office/officeart/2018/2/layout/IconLabelList"/>
    <dgm:cxn modelId="{6C86EC48-5D45-A94F-A4C3-4F54EAA7D0D0}" type="presParOf" srcId="{660126B1-5765-1D41-9931-BA02119B8FC4}" destId="{26EF4092-C984-FE43-8C91-43A6C8689156}" srcOrd="1" destOrd="0" presId="urn:microsoft.com/office/officeart/2018/2/layout/IconLabelList"/>
    <dgm:cxn modelId="{B617F74C-D6F8-534A-971B-F1A56899030B}" type="presParOf" srcId="{660126B1-5765-1D41-9931-BA02119B8FC4}" destId="{7B5BEF92-97B5-5D4F-9F92-9336C319BE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94A01-7F16-452E-AAE8-8E4D5D7FD1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FEE4E6-5058-46F5-A50D-AE344AC26D0B}">
      <dgm:prSet/>
      <dgm:spPr/>
      <dgm:t>
        <a:bodyPr/>
        <a:lstStyle/>
        <a:p>
          <a:r>
            <a:rPr lang="en-US"/>
            <a:t>From another module</a:t>
          </a:r>
        </a:p>
      </dgm:t>
    </dgm:pt>
    <dgm:pt modelId="{1E7EF879-CEBE-48CE-8195-F2A523829306}" type="parTrans" cxnId="{EFE57F02-AFB3-4153-88A5-BF2FE9883C83}">
      <dgm:prSet/>
      <dgm:spPr/>
      <dgm:t>
        <a:bodyPr/>
        <a:lstStyle/>
        <a:p>
          <a:endParaRPr lang="en-US"/>
        </a:p>
      </dgm:t>
    </dgm:pt>
    <dgm:pt modelId="{332E56E6-8F44-45C1-9D88-68ADB7C5E23E}" type="sibTrans" cxnId="{EFE57F02-AFB3-4153-88A5-BF2FE9883C83}">
      <dgm:prSet/>
      <dgm:spPr/>
      <dgm:t>
        <a:bodyPr/>
        <a:lstStyle/>
        <a:p>
          <a:endParaRPr lang="en-US"/>
        </a:p>
      </dgm:t>
    </dgm:pt>
    <dgm:pt modelId="{4C8BA0F1-0EEB-4095-9EE3-A78FB84D8981}">
      <dgm:prSet/>
      <dgm:spPr/>
      <dgm:t>
        <a:bodyPr/>
        <a:lstStyle/>
        <a:p>
          <a:r>
            <a:rPr lang="en-US"/>
            <a:t>From another package</a:t>
          </a:r>
        </a:p>
      </dgm:t>
    </dgm:pt>
    <dgm:pt modelId="{4393D4A5-B332-4A12-B0BF-56EC85CF49CE}" type="parTrans" cxnId="{33931800-734C-444D-AFF3-21EDFA4E11D8}">
      <dgm:prSet/>
      <dgm:spPr/>
      <dgm:t>
        <a:bodyPr/>
        <a:lstStyle/>
        <a:p>
          <a:endParaRPr lang="en-US"/>
        </a:p>
      </dgm:t>
    </dgm:pt>
    <dgm:pt modelId="{2556A029-00EF-4DB5-9AEF-06EC8A7217E9}" type="sibTrans" cxnId="{33931800-734C-444D-AFF3-21EDFA4E11D8}">
      <dgm:prSet/>
      <dgm:spPr/>
      <dgm:t>
        <a:bodyPr/>
        <a:lstStyle/>
        <a:p>
          <a:endParaRPr lang="en-US"/>
        </a:p>
      </dgm:t>
    </dgm:pt>
    <dgm:pt modelId="{33B06FA1-101E-E443-AC9E-F65641036C84}" type="pres">
      <dgm:prSet presAssocID="{DFF94A01-7F16-452E-AAE8-8E4D5D7FD1CE}" presName="linear" presStyleCnt="0">
        <dgm:presLayoutVars>
          <dgm:dir/>
          <dgm:animLvl val="lvl"/>
          <dgm:resizeHandles val="exact"/>
        </dgm:presLayoutVars>
      </dgm:prSet>
      <dgm:spPr/>
    </dgm:pt>
    <dgm:pt modelId="{021FEE90-6E77-F34B-B64C-953818CD1835}" type="pres">
      <dgm:prSet presAssocID="{00FEE4E6-5058-46F5-A50D-AE344AC26D0B}" presName="parentLin" presStyleCnt="0"/>
      <dgm:spPr/>
    </dgm:pt>
    <dgm:pt modelId="{5B4A66DE-0223-F945-9AF5-B9D9002C2A2E}" type="pres">
      <dgm:prSet presAssocID="{00FEE4E6-5058-46F5-A50D-AE344AC26D0B}" presName="parentLeftMargin" presStyleLbl="node1" presStyleIdx="0" presStyleCnt="2"/>
      <dgm:spPr/>
    </dgm:pt>
    <dgm:pt modelId="{ED382A59-B7DF-A84F-BE63-FB399CF9939D}" type="pres">
      <dgm:prSet presAssocID="{00FEE4E6-5058-46F5-A50D-AE344AC26D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7BABAB-A133-9B4D-9893-53E951E1C7DF}" type="pres">
      <dgm:prSet presAssocID="{00FEE4E6-5058-46F5-A50D-AE344AC26D0B}" presName="negativeSpace" presStyleCnt="0"/>
      <dgm:spPr/>
    </dgm:pt>
    <dgm:pt modelId="{6C0B0B8A-BC2F-544C-A6E1-010BE07DC884}" type="pres">
      <dgm:prSet presAssocID="{00FEE4E6-5058-46F5-A50D-AE344AC26D0B}" presName="childText" presStyleLbl="conFgAcc1" presStyleIdx="0" presStyleCnt="2">
        <dgm:presLayoutVars>
          <dgm:bulletEnabled val="1"/>
        </dgm:presLayoutVars>
      </dgm:prSet>
      <dgm:spPr/>
    </dgm:pt>
    <dgm:pt modelId="{A3209951-7BE3-5C45-B94B-78072DA01767}" type="pres">
      <dgm:prSet presAssocID="{332E56E6-8F44-45C1-9D88-68ADB7C5E23E}" presName="spaceBetweenRectangles" presStyleCnt="0"/>
      <dgm:spPr/>
    </dgm:pt>
    <dgm:pt modelId="{9327A2E8-9675-4C46-998F-E7C49941D88E}" type="pres">
      <dgm:prSet presAssocID="{4C8BA0F1-0EEB-4095-9EE3-A78FB84D8981}" presName="parentLin" presStyleCnt="0"/>
      <dgm:spPr/>
    </dgm:pt>
    <dgm:pt modelId="{A7CE5519-5B96-C143-88F1-5B7C9D086F6D}" type="pres">
      <dgm:prSet presAssocID="{4C8BA0F1-0EEB-4095-9EE3-A78FB84D8981}" presName="parentLeftMargin" presStyleLbl="node1" presStyleIdx="0" presStyleCnt="2"/>
      <dgm:spPr/>
    </dgm:pt>
    <dgm:pt modelId="{BA1B72BF-D0F2-7E49-A741-3DE66FD80D82}" type="pres">
      <dgm:prSet presAssocID="{4C8BA0F1-0EEB-4095-9EE3-A78FB84D89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0B2FCB-D386-C54F-8854-66197B0DBDD3}" type="pres">
      <dgm:prSet presAssocID="{4C8BA0F1-0EEB-4095-9EE3-A78FB84D8981}" presName="negativeSpace" presStyleCnt="0"/>
      <dgm:spPr/>
    </dgm:pt>
    <dgm:pt modelId="{7F48AFA4-F33C-8142-826E-19D04151D30C}" type="pres">
      <dgm:prSet presAssocID="{4C8BA0F1-0EEB-4095-9EE3-A78FB84D898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931800-734C-444D-AFF3-21EDFA4E11D8}" srcId="{DFF94A01-7F16-452E-AAE8-8E4D5D7FD1CE}" destId="{4C8BA0F1-0EEB-4095-9EE3-A78FB84D8981}" srcOrd="1" destOrd="0" parTransId="{4393D4A5-B332-4A12-B0BF-56EC85CF49CE}" sibTransId="{2556A029-00EF-4DB5-9AEF-06EC8A7217E9}"/>
    <dgm:cxn modelId="{EFE57F02-AFB3-4153-88A5-BF2FE9883C83}" srcId="{DFF94A01-7F16-452E-AAE8-8E4D5D7FD1CE}" destId="{00FEE4E6-5058-46F5-A50D-AE344AC26D0B}" srcOrd="0" destOrd="0" parTransId="{1E7EF879-CEBE-48CE-8195-F2A523829306}" sibTransId="{332E56E6-8F44-45C1-9D88-68ADB7C5E23E}"/>
    <dgm:cxn modelId="{7C96343E-F9A8-0A4C-8A0C-CC8040CB943F}" type="presOf" srcId="{00FEE4E6-5058-46F5-A50D-AE344AC26D0B}" destId="{ED382A59-B7DF-A84F-BE63-FB399CF9939D}" srcOrd="1" destOrd="0" presId="urn:microsoft.com/office/officeart/2005/8/layout/list1"/>
    <dgm:cxn modelId="{323088A2-86D2-134F-9B5B-BF35AB6CB783}" type="presOf" srcId="{4C8BA0F1-0EEB-4095-9EE3-A78FB84D8981}" destId="{BA1B72BF-D0F2-7E49-A741-3DE66FD80D82}" srcOrd="1" destOrd="0" presId="urn:microsoft.com/office/officeart/2005/8/layout/list1"/>
    <dgm:cxn modelId="{48E067B1-08DA-D944-9F29-3C23AF506737}" type="presOf" srcId="{DFF94A01-7F16-452E-AAE8-8E4D5D7FD1CE}" destId="{33B06FA1-101E-E443-AC9E-F65641036C84}" srcOrd="0" destOrd="0" presId="urn:microsoft.com/office/officeart/2005/8/layout/list1"/>
    <dgm:cxn modelId="{3842E6C6-EE5E-FC4F-9613-A9BD63F18AE0}" type="presOf" srcId="{4C8BA0F1-0EEB-4095-9EE3-A78FB84D8981}" destId="{A7CE5519-5B96-C143-88F1-5B7C9D086F6D}" srcOrd="0" destOrd="0" presId="urn:microsoft.com/office/officeart/2005/8/layout/list1"/>
    <dgm:cxn modelId="{E54EC7E7-D1B6-044A-AD7D-1625CA8E35B7}" type="presOf" srcId="{00FEE4E6-5058-46F5-A50D-AE344AC26D0B}" destId="{5B4A66DE-0223-F945-9AF5-B9D9002C2A2E}" srcOrd="0" destOrd="0" presId="urn:microsoft.com/office/officeart/2005/8/layout/list1"/>
    <dgm:cxn modelId="{02C3A4B9-74A4-924F-8D35-2440561D888C}" type="presParOf" srcId="{33B06FA1-101E-E443-AC9E-F65641036C84}" destId="{021FEE90-6E77-F34B-B64C-953818CD1835}" srcOrd="0" destOrd="0" presId="urn:microsoft.com/office/officeart/2005/8/layout/list1"/>
    <dgm:cxn modelId="{6D9E975E-BA31-1A42-8DBD-93DAF5C42821}" type="presParOf" srcId="{021FEE90-6E77-F34B-B64C-953818CD1835}" destId="{5B4A66DE-0223-F945-9AF5-B9D9002C2A2E}" srcOrd="0" destOrd="0" presId="urn:microsoft.com/office/officeart/2005/8/layout/list1"/>
    <dgm:cxn modelId="{8C546A8D-0EA7-2842-AE97-8B3C1DD529AD}" type="presParOf" srcId="{021FEE90-6E77-F34B-B64C-953818CD1835}" destId="{ED382A59-B7DF-A84F-BE63-FB399CF9939D}" srcOrd="1" destOrd="0" presId="urn:microsoft.com/office/officeart/2005/8/layout/list1"/>
    <dgm:cxn modelId="{E7E764A7-15F0-ED41-A328-EE1E444EAFFD}" type="presParOf" srcId="{33B06FA1-101E-E443-AC9E-F65641036C84}" destId="{5A7BABAB-A133-9B4D-9893-53E951E1C7DF}" srcOrd="1" destOrd="0" presId="urn:microsoft.com/office/officeart/2005/8/layout/list1"/>
    <dgm:cxn modelId="{C008B3A1-8DB0-B244-963B-EEE89E7008D7}" type="presParOf" srcId="{33B06FA1-101E-E443-AC9E-F65641036C84}" destId="{6C0B0B8A-BC2F-544C-A6E1-010BE07DC884}" srcOrd="2" destOrd="0" presId="urn:microsoft.com/office/officeart/2005/8/layout/list1"/>
    <dgm:cxn modelId="{5408FCDF-0B37-4742-B551-518B88149774}" type="presParOf" srcId="{33B06FA1-101E-E443-AC9E-F65641036C84}" destId="{A3209951-7BE3-5C45-B94B-78072DA01767}" srcOrd="3" destOrd="0" presId="urn:microsoft.com/office/officeart/2005/8/layout/list1"/>
    <dgm:cxn modelId="{E68F8196-0C31-9243-A633-9CAF6400A147}" type="presParOf" srcId="{33B06FA1-101E-E443-AC9E-F65641036C84}" destId="{9327A2E8-9675-4C46-998F-E7C49941D88E}" srcOrd="4" destOrd="0" presId="urn:microsoft.com/office/officeart/2005/8/layout/list1"/>
    <dgm:cxn modelId="{EB7B4627-AEEE-FF4E-BA40-D5AB06D31C9B}" type="presParOf" srcId="{9327A2E8-9675-4C46-998F-E7C49941D88E}" destId="{A7CE5519-5B96-C143-88F1-5B7C9D086F6D}" srcOrd="0" destOrd="0" presId="urn:microsoft.com/office/officeart/2005/8/layout/list1"/>
    <dgm:cxn modelId="{6F63E3A6-0244-7046-AEB1-229820553722}" type="presParOf" srcId="{9327A2E8-9675-4C46-998F-E7C49941D88E}" destId="{BA1B72BF-D0F2-7E49-A741-3DE66FD80D82}" srcOrd="1" destOrd="0" presId="urn:microsoft.com/office/officeart/2005/8/layout/list1"/>
    <dgm:cxn modelId="{FE2F60D2-812A-3940-AD63-F7851B72DC04}" type="presParOf" srcId="{33B06FA1-101E-E443-AC9E-F65641036C84}" destId="{BF0B2FCB-D386-C54F-8854-66197B0DBDD3}" srcOrd="5" destOrd="0" presId="urn:microsoft.com/office/officeart/2005/8/layout/list1"/>
    <dgm:cxn modelId="{C200358A-C7AF-0141-9C6B-7C18CC65C3C9}" type="presParOf" srcId="{33B06FA1-101E-E443-AC9E-F65641036C84}" destId="{7F48AFA4-F33C-8142-826E-19D04151D30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739699-B69C-4778-836A-1F8B74098C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596F41-B735-4431-BD37-A2420DE0270D}">
      <dgm:prSet/>
      <dgm:spPr/>
      <dgm:t>
        <a:bodyPr/>
        <a:lstStyle/>
        <a:p>
          <a:r>
            <a:rPr lang="en-US"/>
            <a:t>Class methods</a:t>
          </a:r>
        </a:p>
      </dgm:t>
    </dgm:pt>
    <dgm:pt modelId="{983E68A3-3C5B-4C3F-8217-08F59BA83F41}" type="parTrans" cxnId="{A4572AED-8B91-4D88-A0C6-391EB0AA0BD2}">
      <dgm:prSet/>
      <dgm:spPr/>
      <dgm:t>
        <a:bodyPr/>
        <a:lstStyle/>
        <a:p>
          <a:endParaRPr lang="en-US"/>
        </a:p>
      </dgm:t>
    </dgm:pt>
    <dgm:pt modelId="{7313D9A6-985C-4D72-8C31-F240FBBEFAE2}" type="sibTrans" cxnId="{A4572AED-8B91-4D88-A0C6-391EB0AA0BD2}">
      <dgm:prSet/>
      <dgm:spPr/>
      <dgm:t>
        <a:bodyPr/>
        <a:lstStyle/>
        <a:p>
          <a:endParaRPr lang="en-US"/>
        </a:p>
      </dgm:t>
    </dgm:pt>
    <dgm:pt modelId="{73BC2760-2D7D-4480-9E9E-535296F7BC38}">
      <dgm:prSet/>
      <dgm:spPr/>
      <dgm:t>
        <a:bodyPr/>
        <a:lstStyle/>
        <a:p>
          <a:r>
            <a:rPr lang="en-US"/>
            <a:t>Static methods</a:t>
          </a:r>
        </a:p>
      </dgm:t>
    </dgm:pt>
    <dgm:pt modelId="{226C6B69-4776-48AB-A030-02EA0A7E8DAA}" type="parTrans" cxnId="{7D1A9ED2-E178-408F-88EF-2AAEE2A1025C}">
      <dgm:prSet/>
      <dgm:spPr/>
      <dgm:t>
        <a:bodyPr/>
        <a:lstStyle/>
        <a:p>
          <a:endParaRPr lang="en-US"/>
        </a:p>
      </dgm:t>
    </dgm:pt>
    <dgm:pt modelId="{84052F8C-1537-436B-BF7E-3084B05F8273}" type="sibTrans" cxnId="{7D1A9ED2-E178-408F-88EF-2AAEE2A1025C}">
      <dgm:prSet/>
      <dgm:spPr/>
      <dgm:t>
        <a:bodyPr/>
        <a:lstStyle/>
        <a:p>
          <a:endParaRPr lang="en-US"/>
        </a:p>
      </dgm:t>
    </dgm:pt>
    <dgm:pt modelId="{CC21CE43-99C6-44E1-B74F-BD2EC53ECD01}">
      <dgm:prSet/>
      <dgm:spPr/>
      <dgm:t>
        <a:bodyPr/>
        <a:lstStyle/>
        <a:p>
          <a:r>
            <a:rPr lang="en-US"/>
            <a:t>Multiple inheritance</a:t>
          </a:r>
        </a:p>
      </dgm:t>
    </dgm:pt>
    <dgm:pt modelId="{88B43737-BCC8-4D0B-BC7B-D8927394EFBE}" type="parTrans" cxnId="{96A4AFDA-DEAF-4EDD-B6C4-09033EDA4F7F}">
      <dgm:prSet/>
      <dgm:spPr/>
      <dgm:t>
        <a:bodyPr/>
        <a:lstStyle/>
        <a:p>
          <a:endParaRPr lang="en-US"/>
        </a:p>
      </dgm:t>
    </dgm:pt>
    <dgm:pt modelId="{82F1B0AA-63C2-4CF7-8937-C5233714E821}" type="sibTrans" cxnId="{96A4AFDA-DEAF-4EDD-B6C4-09033EDA4F7F}">
      <dgm:prSet/>
      <dgm:spPr/>
      <dgm:t>
        <a:bodyPr/>
        <a:lstStyle/>
        <a:p>
          <a:endParaRPr lang="en-US"/>
        </a:p>
      </dgm:t>
    </dgm:pt>
    <dgm:pt modelId="{B0514BEB-E6EF-4302-86E9-A6C73E00A1DE}">
      <dgm:prSet/>
      <dgm:spPr/>
      <dgm:t>
        <a:bodyPr/>
        <a:lstStyle/>
        <a:p>
          <a:r>
            <a:rPr lang="en-US"/>
            <a:t>Dunder methods overriding</a:t>
          </a:r>
        </a:p>
      </dgm:t>
    </dgm:pt>
    <dgm:pt modelId="{5EC835F5-A180-491F-A9FA-C4EB031FAC01}" type="parTrans" cxnId="{FA69E273-FC29-4001-9912-273C3481A2E5}">
      <dgm:prSet/>
      <dgm:spPr/>
      <dgm:t>
        <a:bodyPr/>
        <a:lstStyle/>
        <a:p>
          <a:endParaRPr lang="en-US"/>
        </a:p>
      </dgm:t>
    </dgm:pt>
    <dgm:pt modelId="{6A6118AC-00E5-4096-9B6D-9A6DBACF17BB}" type="sibTrans" cxnId="{FA69E273-FC29-4001-9912-273C3481A2E5}">
      <dgm:prSet/>
      <dgm:spPr/>
      <dgm:t>
        <a:bodyPr/>
        <a:lstStyle/>
        <a:p>
          <a:endParaRPr lang="en-US"/>
        </a:p>
      </dgm:t>
    </dgm:pt>
    <dgm:pt modelId="{657F987B-56B1-4C5F-ACBF-BDFB766A60F0}">
      <dgm:prSet/>
      <dgm:spPr/>
      <dgm:t>
        <a:bodyPr/>
        <a:lstStyle/>
        <a:p>
          <a:r>
            <a:rPr lang="en-US"/>
            <a:t>Overloading in Python</a:t>
          </a:r>
        </a:p>
      </dgm:t>
    </dgm:pt>
    <dgm:pt modelId="{D59FDF12-A2B8-4640-80BD-450A2B188AC7}" type="parTrans" cxnId="{C7FF344D-65B8-42E4-A7B6-6F5592D820F0}">
      <dgm:prSet/>
      <dgm:spPr/>
      <dgm:t>
        <a:bodyPr/>
        <a:lstStyle/>
        <a:p>
          <a:endParaRPr lang="en-US"/>
        </a:p>
      </dgm:t>
    </dgm:pt>
    <dgm:pt modelId="{01C7E301-7AAD-40BB-B2D3-20B6A43BF30E}" type="sibTrans" cxnId="{C7FF344D-65B8-42E4-A7B6-6F5592D820F0}">
      <dgm:prSet/>
      <dgm:spPr/>
      <dgm:t>
        <a:bodyPr/>
        <a:lstStyle/>
        <a:p>
          <a:endParaRPr lang="en-US"/>
        </a:p>
      </dgm:t>
    </dgm:pt>
    <dgm:pt modelId="{ABFAEC32-612E-4148-A2C4-E272066E6898}">
      <dgm:prSet/>
      <dgm:spPr/>
      <dgm:t>
        <a:bodyPr/>
        <a:lstStyle/>
        <a:p>
          <a:r>
            <a:rPr lang="en-US"/>
            <a:t>Composition</a:t>
          </a:r>
        </a:p>
      </dgm:t>
    </dgm:pt>
    <dgm:pt modelId="{CFD9DC6C-86BD-4749-A1FD-CFC817A78C7C}" type="parTrans" cxnId="{63872312-1319-49E1-BE50-786E68FAC0C7}">
      <dgm:prSet/>
      <dgm:spPr/>
      <dgm:t>
        <a:bodyPr/>
        <a:lstStyle/>
        <a:p>
          <a:endParaRPr lang="en-US"/>
        </a:p>
      </dgm:t>
    </dgm:pt>
    <dgm:pt modelId="{8052B4CF-2A9C-4DB0-96DB-5D3FDFA88ED2}" type="sibTrans" cxnId="{63872312-1319-49E1-BE50-786E68FAC0C7}">
      <dgm:prSet/>
      <dgm:spPr/>
      <dgm:t>
        <a:bodyPr/>
        <a:lstStyle/>
        <a:p>
          <a:endParaRPr lang="en-US"/>
        </a:p>
      </dgm:t>
    </dgm:pt>
    <dgm:pt modelId="{E0032B20-8E27-4111-9F77-42A9482EDBD7}">
      <dgm:prSet/>
      <dgm:spPr/>
      <dgm:t>
        <a:bodyPr/>
        <a:lstStyle/>
        <a:p>
          <a:r>
            <a:rPr lang="en-US"/>
            <a:t>Aggregation</a:t>
          </a:r>
        </a:p>
      </dgm:t>
    </dgm:pt>
    <dgm:pt modelId="{33C9B4BC-B6C8-4879-95E7-8F5424A6CE0E}" type="parTrans" cxnId="{4761F443-7CAF-487C-AFE1-BDF5B9C3A927}">
      <dgm:prSet/>
      <dgm:spPr/>
      <dgm:t>
        <a:bodyPr/>
        <a:lstStyle/>
        <a:p>
          <a:endParaRPr lang="en-US"/>
        </a:p>
      </dgm:t>
    </dgm:pt>
    <dgm:pt modelId="{A0380BD6-6C32-4DA2-850E-E67D5F84A414}" type="sibTrans" cxnId="{4761F443-7CAF-487C-AFE1-BDF5B9C3A927}">
      <dgm:prSet/>
      <dgm:spPr/>
      <dgm:t>
        <a:bodyPr/>
        <a:lstStyle/>
        <a:p>
          <a:endParaRPr lang="en-US"/>
        </a:p>
      </dgm:t>
    </dgm:pt>
    <dgm:pt modelId="{387B15E6-24BF-314A-A0DC-4549E6AE17BD}" type="pres">
      <dgm:prSet presAssocID="{A0739699-B69C-4778-836A-1F8B74098C87}" presName="vert0" presStyleCnt="0">
        <dgm:presLayoutVars>
          <dgm:dir/>
          <dgm:animOne val="branch"/>
          <dgm:animLvl val="lvl"/>
        </dgm:presLayoutVars>
      </dgm:prSet>
      <dgm:spPr/>
    </dgm:pt>
    <dgm:pt modelId="{81B30204-FACF-0640-8B87-ACBABC05BBF6}" type="pres">
      <dgm:prSet presAssocID="{30596F41-B735-4431-BD37-A2420DE0270D}" presName="thickLine" presStyleLbl="alignNode1" presStyleIdx="0" presStyleCnt="7"/>
      <dgm:spPr/>
    </dgm:pt>
    <dgm:pt modelId="{45D83968-1F6D-2D44-9864-D5D7514583DD}" type="pres">
      <dgm:prSet presAssocID="{30596F41-B735-4431-BD37-A2420DE0270D}" presName="horz1" presStyleCnt="0"/>
      <dgm:spPr/>
    </dgm:pt>
    <dgm:pt modelId="{2A22C85C-EFFD-1D49-A671-E4FA3E3921EC}" type="pres">
      <dgm:prSet presAssocID="{30596F41-B735-4431-BD37-A2420DE0270D}" presName="tx1" presStyleLbl="revTx" presStyleIdx="0" presStyleCnt="7"/>
      <dgm:spPr/>
    </dgm:pt>
    <dgm:pt modelId="{236F314C-70D4-2645-9F29-9ABC7A1B54B1}" type="pres">
      <dgm:prSet presAssocID="{30596F41-B735-4431-BD37-A2420DE0270D}" presName="vert1" presStyleCnt="0"/>
      <dgm:spPr/>
    </dgm:pt>
    <dgm:pt modelId="{CA4CEC0C-35CE-5145-AB37-DE079F30690A}" type="pres">
      <dgm:prSet presAssocID="{73BC2760-2D7D-4480-9E9E-535296F7BC38}" presName="thickLine" presStyleLbl="alignNode1" presStyleIdx="1" presStyleCnt="7"/>
      <dgm:spPr/>
    </dgm:pt>
    <dgm:pt modelId="{914ABAAA-47E0-5842-B4BA-F13DCE42317F}" type="pres">
      <dgm:prSet presAssocID="{73BC2760-2D7D-4480-9E9E-535296F7BC38}" presName="horz1" presStyleCnt="0"/>
      <dgm:spPr/>
    </dgm:pt>
    <dgm:pt modelId="{4E4F51F3-F799-FD4E-BDFA-7B0076E3EC6D}" type="pres">
      <dgm:prSet presAssocID="{73BC2760-2D7D-4480-9E9E-535296F7BC38}" presName="tx1" presStyleLbl="revTx" presStyleIdx="1" presStyleCnt="7"/>
      <dgm:spPr/>
    </dgm:pt>
    <dgm:pt modelId="{937EC0DB-1DE2-8446-B90E-E89EF0BA00D0}" type="pres">
      <dgm:prSet presAssocID="{73BC2760-2D7D-4480-9E9E-535296F7BC38}" presName="vert1" presStyleCnt="0"/>
      <dgm:spPr/>
    </dgm:pt>
    <dgm:pt modelId="{7B15E4D7-FD9A-F84A-85D3-B60B0464642E}" type="pres">
      <dgm:prSet presAssocID="{CC21CE43-99C6-44E1-B74F-BD2EC53ECD01}" presName="thickLine" presStyleLbl="alignNode1" presStyleIdx="2" presStyleCnt="7"/>
      <dgm:spPr/>
    </dgm:pt>
    <dgm:pt modelId="{D07FD9BA-4817-C944-A3CD-90F200B0B4D9}" type="pres">
      <dgm:prSet presAssocID="{CC21CE43-99C6-44E1-B74F-BD2EC53ECD01}" presName="horz1" presStyleCnt="0"/>
      <dgm:spPr/>
    </dgm:pt>
    <dgm:pt modelId="{F1F8DF53-6CB9-7543-8899-5D7801F36CFA}" type="pres">
      <dgm:prSet presAssocID="{CC21CE43-99C6-44E1-B74F-BD2EC53ECD01}" presName="tx1" presStyleLbl="revTx" presStyleIdx="2" presStyleCnt="7"/>
      <dgm:spPr/>
    </dgm:pt>
    <dgm:pt modelId="{AE73BED3-23ED-D64D-A2F4-75772F826780}" type="pres">
      <dgm:prSet presAssocID="{CC21CE43-99C6-44E1-B74F-BD2EC53ECD01}" presName="vert1" presStyleCnt="0"/>
      <dgm:spPr/>
    </dgm:pt>
    <dgm:pt modelId="{E2E5270C-DD41-3643-B7FB-1E33585B20FF}" type="pres">
      <dgm:prSet presAssocID="{B0514BEB-E6EF-4302-86E9-A6C73E00A1DE}" presName="thickLine" presStyleLbl="alignNode1" presStyleIdx="3" presStyleCnt="7"/>
      <dgm:spPr/>
    </dgm:pt>
    <dgm:pt modelId="{68D5A51B-D78F-D248-8AB0-D6F9AE0F3826}" type="pres">
      <dgm:prSet presAssocID="{B0514BEB-E6EF-4302-86E9-A6C73E00A1DE}" presName="horz1" presStyleCnt="0"/>
      <dgm:spPr/>
    </dgm:pt>
    <dgm:pt modelId="{C773F0ED-4E7A-D748-95EE-B82B0C7C74AA}" type="pres">
      <dgm:prSet presAssocID="{B0514BEB-E6EF-4302-86E9-A6C73E00A1DE}" presName="tx1" presStyleLbl="revTx" presStyleIdx="3" presStyleCnt="7"/>
      <dgm:spPr/>
    </dgm:pt>
    <dgm:pt modelId="{307F2571-D1D8-6445-B306-9B2727B6DBFE}" type="pres">
      <dgm:prSet presAssocID="{B0514BEB-E6EF-4302-86E9-A6C73E00A1DE}" presName="vert1" presStyleCnt="0"/>
      <dgm:spPr/>
    </dgm:pt>
    <dgm:pt modelId="{449670A7-EEE8-7A45-94AF-144807D204DA}" type="pres">
      <dgm:prSet presAssocID="{657F987B-56B1-4C5F-ACBF-BDFB766A60F0}" presName="thickLine" presStyleLbl="alignNode1" presStyleIdx="4" presStyleCnt="7"/>
      <dgm:spPr/>
    </dgm:pt>
    <dgm:pt modelId="{22D14EF1-90E0-4A41-B163-979A7BE18BAD}" type="pres">
      <dgm:prSet presAssocID="{657F987B-56B1-4C5F-ACBF-BDFB766A60F0}" presName="horz1" presStyleCnt="0"/>
      <dgm:spPr/>
    </dgm:pt>
    <dgm:pt modelId="{DA7FE001-EB2E-FE4E-868A-7B0611985C30}" type="pres">
      <dgm:prSet presAssocID="{657F987B-56B1-4C5F-ACBF-BDFB766A60F0}" presName="tx1" presStyleLbl="revTx" presStyleIdx="4" presStyleCnt="7"/>
      <dgm:spPr/>
    </dgm:pt>
    <dgm:pt modelId="{8262E13E-6770-7F43-BD95-2056BA06FC66}" type="pres">
      <dgm:prSet presAssocID="{657F987B-56B1-4C5F-ACBF-BDFB766A60F0}" presName="vert1" presStyleCnt="0"/>
      <dgm:spPr/>
    </dgm:pt>
    <dgm:pt modelId="{6054C0E9-3D3A-F346-BA6B-324A7EA4A062}" type="pres">
      <dgm:prSet presAssocID="{ABFAEC32-612E-4148-A2C4-E272066E6898}" presName="thickLine" presStyleLbl="alignNode1" presStyleIdx="5" presStyleCnt="7"/>
      <dgm:spPr/>
    </dgm:pt>
    <dgm:pt modelId="{A824D289-B5FB-BD4B-875B-97EF10C6E6FE}" type="pres">
      <dgm:prSet presAssocID="{ABFAEC32-612E-4148-A2C4-E272066E6898}" presName="horz1" presStyleCnt="0"/>
      <dgm:spPr/>
    </dgm:pt>
    <dgm:pt modelId="{8C64AB5B-A087-684C-824F-939E496E632A}" type="pres">
      <dgm:prSet presAssocID="{ABFAEC32-612E-4148-A2C4-E272066E6898}" presName="tx1" presStyleLbl="revTx" presStyleIdx="5" presStyleCnt="7"/>
      <dgm:spPr/>
    </dgm:pt>
    <dgm:pt modelId="{D0461198-7A0E-A144-A584-7BF79893656F}" type="pres">
      <dgm:prSet presAssocID="{ABFAEC32-612E-4148-A2C4-E272066E6898}" presName="vert1" presStyleCnt="0"/>
      <dgm:spPr/>
    </dgm:pt>
    <dgm:pt modelId="{B556E105-91B4-4F49-850F-D1B4DA757AB8}" type="pres">
      <dgm:prSet presAssocID="{E0032B20-8E27-4111-9F77-42A9482EDBD7}" presName="thickLine" presStyleLbl="alignNode1" presStyleIdx="6" presStyleCnt="7"/>
      <dgm:spPr/>
    </dgm:pt>
    <dgm:pt modelId="{550FB028-1102-6B43-954F-88B4FB8C06AE}" type="pres">
      <dgm:prSet presAssocID="{E0032B20-8E27-4111-9F77-42A9482EDBD7}" presName="horz1" presStyleCnt="0"/>
      <dgm:spPr/>
    </dgm:pt>
    <dgm:pt modelId="{61119D2A-1324-6F45-BD81-9A5499A868B0}" type="pres">
      <dgm:prSet presAssocID="{E0032B20-8E27-4111-9F77-42A9482EDBD7}" presName="tx1" presStyleLbl="revTx" presStyleIdx="6" presStyleCnt="7"/>
      <dgm:spPr/>
    </dgm:pt>
    <dgm:pt modelId="{00E4C0B9-A250-1142-9189-6C336CE5D21E}" type="pres">
      <dgm:prSet presAssocID="{E0032B20-8E27-4111-9F77-42A9482EDBD7}" presName="vert1" presStyleCnt="0"/>
      <dgm:spPr/>
    </dgm:pt>
  </dgm:ptLst>
  <dgm:cxnLst>
    <dgm:cxn modelId="{4DB3CD0A-D456-E946-9C66-D3D9E75D85B2}" type="presOf" srcId="{657F987B-56B1-4C5F-ACBF-BDFB766A60F0}" destId="{DA7FE001-EB2E-FE4E-868A-7B0611985C30}" srcOrd="0" destOrd="0" presId="urn:microsoft.com/office/officeart/2008/layout/LinedList"/>
    <dgm:cxn modelId="{63872312-1319-49E1-BE50-786E68FAC0C7}" srcId="{A0739699-B69C-4778-836A-1F8B74098C87}" destId="{ABFAEC32-612E-4148-A2C4-E272066E6898}" srcOrd="5" destOrd="0" parTransId="{CFD9DC6C-86BD-4749-A1FD-CFC817A78C7C}" sibTransId="{8052B4CF-2A9C-4DB0-96DB-5D3FDFA88ED2}"/>
    <dgm:cxn modelId="{2DF40A27-50BB-B540-AEBA-C3085DBD3127}" type="presOf" srcId="{73BC2760-2D7D-4480-9E9E-535296F7BC38}" destId="{4E4F51F3-F799-FD4E-BDFA-7B0076E3EC6D}" srcOrd="0" destOrd="0" presId="urn:microsoft.com/office/officeart/2008/layout/LinedList"/>
    <dgm:cxn modelId="{C5EBCE31-9C7A-5345-9E24-B002A675E538}" type="presOf" srcId="{E0032B20-8E27-4111-9F77-42A9482EDBD7}" destId="{61119D2A-1324-6F45-BD81-9A5499A868B0}" srcOrd="0" destOrd="0" presId="urn:microsoft.com/office/officeart/2008/layout/LinedList"/>
    <dgm:cxn modelId="{4761F443-7CAF-487C-AFE1-BDF5B9C3A927}" srcId="{A0739699-B69C-4778-836A-1F8B74098C87}" destId="{E0032B20-8E27-4111-9F77-42A9482EDBD7}" srcOrd="6" destOrd="0" parTransId="{33C9B4BC-B6C8-4879-95E7-8F5424A6CE0E}" sibTransId="{A0380BD6-6C32-4DA2-850E-E67D5F84A414}"/>
    <dgm:cxn modelId="{C7FF344D-65B8-42E4-A7B6-6F5592D820F0}" srcId="{A0739699-B69C-4778-836A-1F8B74098C87}" destId="{657F987B-56B1-4C5F-ACBF-BDFB766A60F0}" srcOrd="4" destOrd="0" parTransId="{D59FDF12-A2B8-4640-80BD-450A2B188AC7}" sibTransId="{01C7E301-7AAD-40BB-B2D3-20B6A43BF30E}"/>
    <dgm:cxn modelId="{683B1653-2FBF-3447-BB5B-79AE4794703B}" type="presOf" srcId="{CC21CE43-99C6-44E1-B74F-BD2EC53ECD01}" destId="{F1F8DF53-6CB9-7543-8899-5D7801F36CFA}" srcOrd="0" destOrd="0" presId="urn:microsoft.com/office/officeart/2008/layout/LinedList"/>
    <dgm:cxn modelId="{FA69E273-FC29-4001-9912-273C3481A2E5}" srcId="{A0739699-B69C-4778-836A-1F8B74098C87}" destId="{B0514BEB-E6EF-4302-86E9-A6C73E00A1DE}" srcOrd="3" destOrd="0" parTransId="{5EC835F5-A180-491F-A9FA-C4EB031FAC01}" sibTransId="{6A6118AC-00E5-4096-9B6D-9A6DBACF17BB}"/>
    <dgm:cxn modelId="{050A907D-7BBA-7841-9C30-081C147D6F8F}" type="presOf" srcId="{ABFAEC32-612E-4148-A2C4-E272066E6898}" destId="{8C64AB5B-A087-684C-824F-939E496E632A}" srcOrd="0" destOrd="0" presId="urn:microsoft.com/office/officeart/2008/layout/LinedList"/>
    <dgm:cxn modelId="{94484286-EA0C-B14B-AC58-F90E1994651D}" type="presOf" srcId="{B0514BEB-E6EF-4302-86E9-A6C73E00A1DE}" destId="{C773F0ED-4E7A-D748-95EE-B82B0C7C74AA}" srcOrd="0" destOrd="0" presId="urn:microsoft.com/office/officeart/2008/layout/LinedList"/>
    <dgm:cxn modelId="{7B635F8C-C8EC-5E44-BCF6-405142C9824E}" type="presOf" srcId="{A0739699-B69C-4778-836A-1F8B74098C87}" destId="{387B15E6-24BF-314A-A0DC-4549E6AE17BD}" srcOrd="0" destOrd="0" presId="urn:microsoft.com/office/officeart/2008/layout/LinedList"/>
    <dgm:cxn modelId="{7D1A9ED2-E178-408F-88EF-2AAEE2A1025C}" srcId="{A0739699-B69C-4778-836A-1F8B74098C87}" destId="{73BC2760-2D7D-4480-9E9E-535296F7BC38}" srcOrd="1" destOrd="0" parTransId="{226C6B69-4776-48AB-A030-02EA0A7E8DAA}" sibTransId="{84052F8C-1537-436B-BF7E-3084B05F8273}"/>
    <dgm:cxn modelId="{96A4AFDA-DEAF-4EDD-B6C4-09033EDA4F7F}" srcId="{A0739699-B69C-4778-836A-1F8B74098C87}" destId="{CC21CE43-99C6-44E1-B74F-BD2EC53ECD01}" srcOrd="2" destOrd="0" parTransId="{88B43737-BCC8-4D0B-BC7B-D8927394EFBE}" sibTransId="{82F1B0AA-63C2-4CF7-8937-C5233714E821}"/>
    <dgm:cxn modelId="{AAE3CADC-BF1A-5342-B181-DCAFE23AC7BD}" type="presOf" srcId="{30596F41-B735-4431-BD37-A2420DE0270D}" destId="{2A22C85C-EFFD-1D49-A671-E4FA3E3921EC}" srcOrd="0" destOrd="0" presId="urn:microsoft.com/office/officeart/2008/layout/LinedList"/>
    <dgm:cxn modelId="{A4572AED-8B91-4D88-A0C6-391EB0AA0BD2}" srcId="{A0739699-B69C-4778-836A-1F8B74098C87}" destId="{30596F41-B735-4431-BD37-A2420DE0270D}" srcOrd="0" destOrd="0" parTransId="{983E68A3-3C5B-4C3F-8217-08F59BA83F41}" sibTransId="{7313D9A6-985C-4D72-8C31-F240FBBEFAE2}"/>
    <dgm:cxn modelId="{55135AC2-BF1E-C248-BAF1-A3B2EB1BBF51}" type="presParOf" srcId="{387B15E6-24BF-314A-A0DC-4549E6AE17BD}" destId="{81B30204-FACF-0640-8B87-ACBABC05BBF6}" srcOrd="0" destOrd="0" presId="urn:microsoft.com/office/officeart/2008/layout/LinedList"/>
    <dgm:cxn modelId="{27864A9B-AB04-9341-9C63-2B06C3FE83A5}" type="presParOf" srcId="{387B15E6-24BF-314A-A0DC-4549E6AE17BD}" destId="{45D83968-1F6D-2D44-9864-D5D7514583DD}" srcOrd="1" destOrd="0" presId="urn:microsoft.com/office/officeart/2008/layout/LinedList"/>
    <dgm:cxn modelId="{24A2308F-7F4E-9748-A823-CAB36FAB708D}" type="presParOf" srcId="{45D83968-1F6D-2D44-9864-D5D7514583DD}" destId="{2A22C85C-EFFD-1D49-A671-E4FA3E3921EC}" srcOrd="0" destOrd="0" presId="urn:microsoft.com/office/officeart/2008/layout/LinedList"/>
    <dgm:cxn modelId="{B0DBECCE-917D-D14B-A3A2-DABAE30917D5}" type="presParOf" srcId="{45D83968-1F6D-2D44-9864-D5D7514583DD}" destId="{236F314C-70D4-2645-9F29-9ABC7A1B54B1}" srcOrd="1" destOrd="0" presId="urn:microsoft.com/office/officeart/2008/layout/LinedList"/>
    <dgm:cxn modelId="{2E355540-388D-564F-A423-5959D1C9F6D0}" type="presParOf" srcId="{387B15E6-24BF-314A-A0DC-4549E6AE17BD}" destId="{CA4CEC0C-35CE-5145-AB37-DE079F30690A}" srcOrd="2" destOrd="0" presId="urn:microsoft.com/office/officeart/2008/layout/LinedList"/>
    <dgm:cxn modelId="{805484F4-D2A8-8247-B083-7518D858B103}" type="presParOf" srcId="{387B15E6-24BF-314A-A0DC-4549E6AE17BD}" destId="{914ABAAA-47E0-5842-B4BA-F13DCE42317F}" srcOrd="3" destOrd="0" presId="urn:microsoft.com/office/officeart/2008/layout/LinedList"/>
    <dgm:cxn modelId="{27FA698F-725B-5B42-88F2-A6F02D297AAD}" type="presParOf" srcId="{914ABAAA-47E0-5842-B4BA-F13DCE42317F}" destId="{4E4F51F3-F799-FD4E-BDFA-7B0076E3EC6D}" srcOrd="0" destOrd="0" presId="urn:microsoft.com/office/officeart/2008/layout/LinedList"/>
    <dgm:cxn modelId="{14650FD2-5E29-FD44-AA4C-3E8AA862B437}" type="presParOf" srcId="{914ABAAA-47E0-5842-B4BA-F13DCE42317F}" destId="{937EC0DB-1DE2-8446-B90E-E89EF0BA00D0}" srcOrd="1" destOrd="0" presId="urn:microsoft.com/office/officeart/2008/layout/LinedList"/>
    <dgm:cxn modelId="{CD99772D-4FD6-9242-B54F-4A7ADFD5FB0B}" type="presParOf" srcId="{387B15E6-24BF-314A-A0DC-4549E6AE17BD}" destId="{7B15E4D7-FD9A-F84A-85D3-B60B0464642E}" srcOrd="4" destOrd="0" presId="urn:microsoft.com/office/officeart/2008/layout/LinedList"/>
    <dgm:cxn modelId="{C17DE7CC-A649-6146-943A-B9E08E5F8664}" type="presParOf" srcId="{387B15E6-24BF-314A-A0DC-4549E6AE17BD}" destId="{D07FD9BA-4817-C944-A3CD-90F200B0B4D9}" srcOrd="5" destOrd="0" presId="urn:microsoft.com/office/officeart/2008/layout/LinedList"/>
    <dgm:cxn modelId="{ECE52BAC-D871-7B42-B23C-E8AE18C16363}" type="presParOf" srcId="{D07FD9BA-4817-C944-A3CD-90F200B0B4D9}" destId="{F1F8DF53-6CB9-7543-8899-5D7801F36CFA}" srcOrd="0" destOrd="0" presId="urn:microsoft.com/office/officeart/2008/layout/LinedList"/>
    <dgm:cxn modelId="{4A9F29EE-B1E3-B647-BAAA-528F5EE5FED6}" type="presParOf" srcId="{D07FD9BA-4817-C944-A3CD-90F200B0B4D9}" destId="{AE73BED3-23ED-D64D-A2F4-75772F826780}" srcOrd="1" destOrd="0" presId="urn:microsoft.com/office/officeart/2008/layout/LinedList"/>
    <dgm:cxn modelId="{93FB9171-0241-4240-B17B-B4915932A186}" type="presParOf" srcId="{387B15E6-24BF-314A-A0DC-4549E6AE17BD}" destId="{E2E5270C-DD41-3643-B7FB-1E33585B20FF}" srcOrd="6" destOrd="0" presId="urn:microsoft.com/office/officeart/2008/layout/LinedList"/>
    <dgm:cxn modelId="{F317BDD0-BFA0-934E-A7C3-CD0C10DD3A89}" type="presParOf" srcId="{387B15E6-24BF-314A-A0DC-4549E6AE17BD}" destId="{68D5A51B-D78F-D248-8AB0-D6F9AE0F3826}" srcOrd="7" destOrd="0" presId="urn:microsoft.com/office/officeart/2008/layout/LinedList"/>
    <dgm:cxn modelId="{52B6455F-6812-0844-9CF0-9C21C6ABDCB8}" type="presParOf" srcId="{68D5A51B-D78F-D248-8AB0-D6F9AE0F3826}" destId="{C773F0ED-4E7A-D748-95EE-B82B0C7C74AA}" srcOrd="0" destOrd="0" presId="urn:microsoft.com/office/officeart/2008/layout/LinedList"/>
    <dgm:cxn modelId="{A47D0B8C-8188-4A46-AFFB-F772F32605CA}" type="presParOf" srcId="{68D5A51B-D78F-D248-8AB0-D6F9AE0F3826}" destId="{307F2571-D1D8-6445-B306-9B2727B6DBFE}" srcOrd="1" destOrd="0" presId="urn:microsoft.com/office/officeart/2008/layout/LinedList"/>
    <dgm:cxn modelId="{2705F969-7AA7-D84B-8D52-29049F79ED41}" type="presParOf" srcId="{387B15E6-24BF-314A-A0DC-4549E6AE17BD}" destId="{449670A7-EEE8-7A45-94AF-144807D204DA}" srcOrd="8" destOrd="0" presId="urn:microsoft.com/office/officeart/2008/layout/LinedList"/>
    <dgm:cxn modelId="{D66F775F-E455-E14C-96E2-CEE57605004D}" type="presParOf" srcId="{387B15E6-24BF-314A-A0DC-4549E6AE17BD}" destId="{22D14EF1-90E0-4A41-B163-979A7BE18BAD}" srcOrd="9" destOrd="0" presId="urn:microsoft.com/office/officeart/2008/layout/LinedList"/>
    <dgm:cxn modelId="{08313DD4-A2F8-8843-BF39-6E18B676B03A}" type="presParOf" srcId="{22D14EF1-90E0-4A41-B163-979A7BE18BAD}" destId="{DA7FE001-EB2E-FE4E-868A-7B0611985C30}" srcOrd="0" destOrd="0" presId="urn:microsoft.com/office/officeart/2008/layout/LinedList"/>
    <dgm:cxn modelId="{CA4CC78D-75A1-B140-B204-0831A31CB8CB}" type="presParOf" srcId="{22D14EF1-90E0-4A41-B163-979A7BE18BAD}" destId="{8262E13E-6770-7F43-BD95-2056BA06FC66}" srcOrd="1" destOrd="0" presId="urn:microsoft.com/office/officeart/2008/layout/LinedList"/>
    <dgm:cxn modelId="{55BDF0E9-0E29-A548-9396-024747460D1D}" type="presParOf" srcId="{387B15E6-24BF-314A-A0DC-4549E6AE17BD}" destId="{6054C0E9-3D3A-F346-BA6B-324A7EA4A062}" srcOrd="10" destOrd="0" presId="urn:microsoft.com/office/officeart/2008/layout/LinedList"/>
    <dgm:cxn modelId="{53629301-E000-3349-B0DB-BF81D69A0668}" type="presParOf" srcId="{387B15E6-24BF-314A-A0DC-4549E6AE17BD}" destId="{A824D289-B5FB-BD4B-875B-97EF10C6E6FE}" srcOrd="11" destOrd="0" presId="urn:microsoft.com/office/officeart/2008/layout/LinedList"/>
    <dgm:cxn modelId="{ACCA1780-7CB5-294A-B953-E458AF780782}" type="presParOf" srcId="{A824D289-B5FB-BD4B-875B-97EF10C6E6FE}" destId="{8C64AB5B-A087-684C-824F-939E496E632A}" srcOrd="0" destOrd="0" presId="urn:microsoft.com/office/officeart/2008/layout/LinedList"/>
    <dgm:cxn modelId="{4CF99D9A-D355-5442-9357-23791AC26091}" type="presParOf" srcId="{A824D289-B5FB-BD4B-875B-97EF10C6E6FE}" destId="{D0461198-7A0E-A144-A584-7BF79893656F}" srcOrd="1" destOrd="0" presId="urn:microsoft.com/office/officeart/2008/layout/LinedList"/>
    <dgm:cxn modelId="{BE5D895D-C373-9F42-8266-A957644E31E2}" type="presParOf" srcId="{387B15E6-24BF-314A-A0DC-4549E6AE17BD}" destId="{B556E105-91B4-4F49-850F-D1B4DA757AB8}" srcOrd="12" destOrd="0" presId="urn:microsoft.com/office/officeart/2008/layout/LinedList"/>
    <dgm:cxn modelId="{285E5B43-26D2-BE47-BAC8-91F84DA122ED}" type="presParOf" srcId="{387B15E6-24BF-314A-A0DC-4549E6AE17BD}" destId="{550FB028-1102-6B43-954F-88B4FB8C06AE}" srcOrd="13" destOrd="0" presId="urn:microsoft.com/office/officeart/2008/layout/LinedList"/>
    <dgm:cxn modelId="{D8D4CE9E-8612-4A48-8DA2-2C39E27729D1}" type="presParOf" srcId="{550FB028-1102-6B43-954F-88B4FB8C06AE}" destId="{61119D2A-1324-6F45-BD81-9A5499A868B0}" srcOrd="0" destOrd="0" presId="urn:microsoft.com/office/officeart/2008/layout/LinedList"/>
    <dgm:cxn modelId="{BEC2654D-BBAB-1B4D-9AB4-79775CFD45C6}" type="presParOf" srcId="{550FB028-1102-6B43-954F-88B4FB8C06AE}" destId="{00E4C0B9-A250-1142-9189-6C336CE5D2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46214E-074B-4699-AB09-0EBF5ADA1C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5D98B-CEC8-4DFE-B7E9-248D75D1B6D5}">
      <dgm:prSet/>
      <dgm:spPr/>
      <dgm:t>
        <a:bodyPr/>
        <a:lstStyle/>
        <a:p>
          <a:r>
            <a:rPr lang="en-GB"/>
            <a:t>A class method is a method that is bound to the class and not the object of the class.</a:t>
          </a:r>
          <a:endParaRPr lang="en-US"/>
        </a:p>
      </dgm:t>
    </dgm:pt>
    <dgm:pt modelId="{760A5838-D832-4EC3-B5FE-C9DD59DE4D65}" type="parTrans" cxnId="{5A71D8F5-11D2-4D57-8E34-163F7DEFB217}">
      <dgm:prSet/>
      <dgm:spPr/>
      <dgm:t>
        <a:bodyPr/>
        <a:lstStyle/>
        <a:p>
          <a:endParaRPr lang="en-US"/>
        </a:p>
      </dgm:t>
    </dgm:pt>
    <dgm:pt modelId="{4E1DA4FA-F66E-47B6-882B-F416B0F7E3FC}" type="sibTrans" cxnId="{5A71D8F5-11D2-4D57-8E34-163F7DEFB217}">
      <dgm:prSet/>
      <dgm:spPr/>
      <dgm:t>
        <a:bodyPr/>
        <a:lstStyle/>
        <a:p>
          <a:endParaRPr lang="en-US"/>
        </a:p>
      </dgm:t>
    </dgm:pt>
    <dgm:pt modelId="{1AA02A30-72D9-46E5-9A56-F1DFA7C4A5A7}">
      <dgm:prSet/>
      <dgm:spPr/>
      <dgm:t>
        <a:bodyPr/>
        <a:lstStyle/>
        <a:p>
          <a:r>
            <a:rPr lang="en-GB"/>
            <a:t>They have the access to the state of the class as it takes a class parameter that points to the class and not the object instance.</a:t>
          </a:r>
          <a:endParaRPr lang="en-US"/>
        </a:p>
      </dgm:t>
    </dgm:pt>
    <dgm:pt modelId="{6A2A41A4-F55F-4D80-8F47-958CF72E8B37}" type="parTrans" cxnId="{8577D0AE-79C2-43E0-80BD-3D2E8136BB1C}">
      <dgm:prSet/>
      <dgm:spPr/>
      <dgm:t>
        <a:bodyPr/>
        <a:lstStyle/>
        <a:p>
          <a:endParaRPr lang="en-US"/>
        </a:p>
      </dgm:t>
    </dgm:pt>
    <dgm:pt modelId="{BAFE637A-C9D9-4D7F-99C0-53215543C946}" type="sibTrans" cxnId="{8577D0AE-79C2-43E0-80BD-3D2E8136BB1C}">
      <dgm:prSet/>
      <dgm:spPr/>
      <dgm:t>
        <a:bodyPr/>
        <a:lstStyle/>
        <a:p>
          <a:endParaRPr lang="en-US"/>
        </a:p>
      </dgm:t>
    </dgm:pt>
    <dgm:pt modelId="{15631E80-4045-4E65-BFEB-1E00CF57481E}">
      <dgm:prSet/>
      <dgm:spPr/>
      <dgm:t>
        <a:bodyPr/>
        <a:lstStyle/>
        <a:p>
          <a:r>
            <a:rPr lang="en-GB"/>
            <a:t>It can modify a class state that would apply across all the instances of the class. For example, it can modify a class variable that will be applicable to all the instances.</a:t>
          </a:r>
          <a:endParaRPr lang="en-US"/>
        </a:p>
      </dgm:t>
    </dgm:pt>
    <dgm:pt modelId="{5EF1F523-2F9B-4CE8-B85F-8EE06AD9097A}" type="parTrans" cxnId="{969CE793-77D3-44BB-A45C-BFAF759DE2A0}">
      <dgm:prSet/>
      <dgm:spPr/>
      <dgm:t>
        <a:bodyPr/>
        <a:lstStyle/>
        <a:p>
          <a:endParaRPr lang="en-US"/>
        </a:p>
      </dgm:t>
    </dgm:pt>
    <dgm:pt modelId="{1998B065-9288-403F-86B6-AC6BC455DAB7}" type="sibTrans" cxnId="{969CE793-77D3-44BB-A45C-BFAF759DE2A0}">
      <dgm:prSet/>
      <dgm:spPr/>
      <dgm:t>
        <a:bodyPr/>
        <a:lstStyle/>
        <a:p>
          <a:endParaRPr lang="en-US"/>
        </a:p>
      </dgm:t>
    </dgm:pt>
    <dgm:pt modelId="{83C7B251-8766-4962-B405-59DF1CB391C5}" type="pres">
      <dgm:prSet presAssocID="{3346214E-074B-4699-AB09-0EBF5ADA1C7D}" presName="root" presStyleCnt="0">
        <dgm:presLayoutVars>
          <dgm:dir/>
          <dgm:resizeHandles val="exact"/>
        </dgm:presLayoutVars>
      </dgm:prSet>
      <dgm:spPr/>
    </dgm:pt>
    <dgm:pt modelId="{6144BBC7-5B7C-467C-A8F3-D707381720DF}" type="pres">
      <dgm:prSet presAssocID="{CA45D98B-CEC8-4DFE-B7E9-248D75D1B6D5}" presName="compNode" presStyleCnt="0"/>
      <dgm:spPr/>
    </dgm:pt>
    <dgm:pt modelId="{FF8EED91-6D27-414A-BCE3-389CE4AC908F}" type="pres">
      <dgm:prSet presAssocID="{CA45D98B-CEC8-4DFE-B7E9-248D75D1B6D5}" presName="bgRect" presStyleLbl="bgShp" presStyleIdx="0" presStyleCnt="3"/>
      <dgm:spPr/>
    </dgm:pt>
    <dgm:pt modelId="{138E43BD-8DDC-4C5B-831C-DD3EBC092C5D}" type="pres">
      <dgm:prSet presAssocID="{CA45D98B-CEC8-4DFE-B7E9-248D75D1B6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552414-7F42-4CAB-A466-8245C59CA0DF}" type="pres">
      <dgm:prSet presAssocID="{CA45D98B-CEC8-4DFE-B7E9-248D75D1B6D5}" presName="spaceRect" presStyleCnt="0"/>
      <dgm:spPr/>
    </dgm:pt>
    <dgm:pt modelId="{75F42A50-D0D9-4477-8432-F927E84B83AA}" type="pres">
      <dgm:prSet presAssocID="{CA45D98B-CEC8-4DFE-B7E9-248D75D1B6D5}" presName="parTx" presStyleLbl="revTx" presStyleIdx="0" presStyleCnt="3">
        <dgm:presLayoutVars>
          <dgm:chMax val="0"/>
          <dgm:chPref val="0"/>
        </dgm:presLayoutVars>
      </dgm:prSet>
      <dgm:spPr/>
    </dgm:pt>
    <dgm:pt modelId="{B16E227E-C6CB-4C9D-935C-9E279CA44F65}" type="pres">
      <dgm:prSet presAssocID="{4E1DA4FA-F66E-47B6-882B-F416B0F7E3FC}" presName="sibTrans" presStyleCnt="0"/>
      <dgm:spPr/>
    </dgm:pt>
    <dgm:pt modelId="{04F20BCD-50CB-4623-9584-4F7ED7F60D84}" type="pres">
      <dgm:prSet presAssocID="{1AA02A30-72D9-46E5-9A56-F1DFA7C4A5A7}" presName="compNode" presStyleCnt="0"/>
      <dgm:spPr/>
    </dgm:pt>
    <dgm:pt modelId="{BEEA855D-1D58-434F-BB5F-8E3030255EB5}" type="pres">
      <dgm:prSet presAssocID="{1AA02A30-72D9-46E5-9A56-F1DFA7C4A5A7}" presName="bgRect" presStyleLbl="bgShp" presStyleIdx="1" presStyleCnt="3"/>
      <dgm:spPr/>
    </dgm:pt>
    <dgm:pt modelId="{E9FFD9F5-2FCC-4D9B-B201-07F7E616FB76}" type="pres">
      <dgm:prSet presAssocID="{1AA02A30-72D9-46E5-9A56-F1DFA7C4A5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9F6EAE2-0BD4-460D-B006-02DB73EFFCD1}" type="pres">
      <dgm:prSet presAssocID="{1AA02A30-72D9-46E5-9A56-F1DFA7C4A5A7}" presName="spaceRect" presStyleCnt="0"/>
      <dgm:spPr/>
    </dgm:pt>
    <dgm:pt modelId="{B5253827-A34E-462D-9E3D-D8F1D2945627}" type="pres">
      <dgm:prSet presAssocID="{1AA02A30-72D9-46E5-9A56-F1DFA7C4A5A7}" presName="parTx" presStyleLbl="revTx" presStyleIdx="1" presStyleCnt="3">
        <dgm:presLayoutVars>
          <dgm:chMax val="0"/>
          <dgm:chPref val="0"/>
        </dgm:presLayoutVars>
      </dgm:prSet>
      <dgm:spPr/>
    </dgm:pt>
    <dgm:pt modelId="{15923BDF-8FB9-4D21-A3C2-697616E3E000}" type="pres">
      <dgm:prSet presAssocID="{BAFE637A-C9D9-4D7F-99C0-53215543C946}" presName="sibTrans" presStyleCnt="0"/>
      <dgm:spPr/>
    </dgm:pt>
    <dgm:pt modelId="{5495C7F9-1256-4A31-B974-562ECAC50802}" type="pres">
      <dgm:prSet presAssocID="{15631E80-4045-4E65-BFEB-1E00CF57481E}" presName="compNode" presStyleCnt="0"/>
      <dgm:spPr/>
    </dgm:pt>
    <dgm:pt modelId="{D4038163-43C1-4533-8CCD-0CCC85A1D537}" type="pres">
      <dgm:prSet presAssocID="{15631E80-4045-4E65-BFEB-1E00CF57481E}" presName="bgRect" presStyleLbl="bgShp" presStyleIdx="2" presStyleCnt="3"/>
      <dgm:spPr/>
    </dgm:pt>
    <dgm:pt modelId="{E5D15FB9-C93A-4BB7-B1AB-E3005A80E4B0}" type="pres">
      <dgm:prSet presAssocID="{15631E80-4045-4E65-BFEB-1E00CF5748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8545E03-8FCD-45CC-94B6-8E3106511E1B}" type="pres">
      <dgm:prSet presAssocID="{15631E80-4045-4E65-BFEB-1E00CF57481E}" presName="spaceRect" presStyleCnt="0"/>
      <dgm:spPr/>
    </dgm:pt>
    <dgm:pt modelId="{DD2E7FD7-9819-4455-AA86-7E6DD0CF5747}" type="pres">
      <dgm:prSet presAssocID="{15631E80-4045-4E65-BFEB-1E00CF5748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5F2D09-A540-49E0-A60C-1F2FDFADC500}" type="presOf" srcId="{3346214E-074B-4699-AB09-0EBF5ADA1C7D}" destId="{83C7B251-8766-4962-B405-59DF1CB391C5}" srcOrd="0" destOrd="0" presId="urn:microsoft.com/office/officeart/2018/2/layout/IconVerticalSolidList"/>
    <dgm:cxn modelId="{A1A4CB12-13F1-4829-B9B9-AA8057D4FCE2}" type="presOf" srcId="{1AA02A30-72D9-46E5-9A56-F1DFA7C4A5A7}" destId="{B5253827-A34E-462D-9E3D-D8F1D2945627}" srcOrd="0" destOrd="0" presId="urn:microsoft.com/office/officeart/2018/2/layout/IconVerticalSolidList"/>
    <dgm:cxn modelId="{C847791F-FE94-4C09-AEA6-421762011FD1}" type="presOf" srcId="{15631E80-4045-4E65-BFEB-1E00CF57481E}" destId="{DD2E7FD7-9819-4455-AA86-7E6DD0CF5747}" srcOrd="0" destOrd="0" presId="urn:microsoft.com/office/officeart/2018/2/layout/IconVerticalSolidList"/>
    <dgm:cxn modelId="{B071236A-D2CA-4942-8D12-310874210660}" type="presOf" srcId="{CA45D98B-CEC8-4DFE-B7E9-248D75D1B6D5}" destId="{75F42A50-D0D9-4477-8432-F927E84B83AA}" srcOrd="0" destOrd="0" presId="urn:microsoft.com/office/officeart/2018/2/layout/IconVerticalSolidList"/>
    <dgm:cxn modelId="{969CE793-77D3-44BB-A45C-BFAF759DE2A0}" srcId="{3346214E-074B-4699-AB09-0EBF5ADA1C7D}" destId="{15631E80-4045-4E65-BFEB-1E00CF57481E}" srcOrd="2" destOrd="0" parTransId="{5EF1F523-2F9B-4CE8-B85F-8EE06AD9097A}" sibTransId="{1998B065-9288-403F-86B6-AC6BC455DAB7}"/>
    <dgm:cxn modelId="{8577D0AE-79C2-43E0-80BD-3D2E8136BB1C}" srcId="{3346214E-074B-4699-AB09-0EBF5ADA1C7D}" destId="{1AA02A30-72D9-46E5-9A56-F1DFA7C4A5A7}" srcOrd="1" destOrd="0" parTransId="{6A2A41A4-F55F-4D80-8F47-958CF72E8B37}" sibTransId="{BAFE637A-C9D9-4D7F-99C0-53215543C946}"/>
    <dgm:cxn modelId="{5A71D8F5-11D2-4D57-8E34-163F7DEFB217}" srcId="{3346214E-074B-4699-AB09-0EBF5ADA1C7D}" destId="{CA45D98B-CEC8-4DFE-B7E9-248D75D1B6D5}" srcOrd="0" destOrd="0" parTransId="{760A5838-D832-4EC3-B5FE-C9DD59DE4D65}" sibTransId="{4E1DA4FA-F66E-47B6-882B-F416B0F7E3FC}"/>
    <dgm:cxn modelId="{0BB68EE1-D4E8-40F2-AAF0-E770C11FA948}" type="presParOf" srcId="{83C7B251-8766-4962-B405-59DF1CB391C5}" destId="{6144BBC7-5B7C-467C-A8F3-D707381720DF}" srcOrd="0" destOrd="0" presId="urn:microsoft.com/office/officeart/2018/2/layout/IconVerticalSolidList"/>
    <dgm:cxn modelId="{B3CD4544-A6BD-4474-8DD4-8027EAF593D1}" type="presParOf" srcId="{6144BBC7-5B7C-467C-A8F3-D707381720DF}" destId="{FF8EED91-6D27-414A-BCE3-389CE4AC908F}" srcOrd="0" destOrd="0" presId="urn:microsoft.com/office/officeart/2018/2/layout/IconVerticalSolidList"/>
    <dgm:cxn modelId="{02886782-2F12-44E6-954A-3B0FCB5EE3B8}" type="presParOf" srcId="{6144BBC7-5B7C-467C-A8F3-D707381720DF}" destId="{138E43BD-8DDC-4C5B-831C-DD3EBC092C5D}" srcOrd="1" destOrd="0" presId="urn:microsoft.com/office/officeart/2018/2/layout/IconVerticalSolidList"/>
    <dgm:cxn modelId="{7305C29C-D7AF-4FBE-BE98-B6F688B94EE9}" type="presParOf" srcId="{6144BBC7-5B7C-467C-A8F3-D707381720DF}" destId="{26552414-7F42-4CAB-A466-8245C59CA0DF}" srcOrd="2" destOrd="0" presId="urn:microsoft.com/office/officeart/2018/2/layout/IconVerticalSolidList"/>
    <dgm:cxn modelId="{D3EB99C5-DD10-4943-8819-86CD199BB370}" type="presParOf" srcId="{6144BBC7-5B7C-467C-A8F3-D707381720DF}" destId="{75F42A50-D0D9-4477-8432-F927E84B83AA}" srcOrd="3" destOrd="0" presId="urn:microsoft.com/office/officeart/2018/2/layout/IconVerticalSolidList"/>
    <dgm:cxn modelId="{A469C48C-65ED-475B-87D2-B98D821B8428}" type="presParOf" srcId="{83C7B251-8766-4962-B405-59DF1CB391C5}" destId="{B16E227E-C6CB-4C9D-935C-9E279CA44F65}" srcOrd="1" destOrd="0" presId="urn:microsoft.com/office/officeart/2018/2/layout/IconVerticalSolidList"/>
    <dgm:cxn modelId="{0CD64FC4-EF47-4ABF-B987-18697F8C247A}" type="presParOf" srcId="{83C7B251-8766-4962-B405-59DF1CB391C5}" destId="{04F20BCD-50CB-4623-9584-4F7ED7F60D84}" srcOrd="2" destOrd="0" presId="urn:microsoft.com/office/officeart/2018/2/layout/IconVerticalSolidList"/>
    <dgm:cxn modelId="{E4546E81-CDBE-497E-A47D-33A49853FBE7}" type="presParOf" srcId="{04F20BCD-50CB-4623-9584-4F7ED7F60D84}" destId="{BEEA855D-1D58-434F-BB5F-8E3030255EB5}" srcOrd="0" destOrd="0" presId="urn:microsoft.com/office/officeart/2018/2/layout/IconVerticalSolidList"/>
    <dgm:cxn modelId="{B2C49209-84F6-46D9-B4DF-D98333FEF2EA}" type="presParOf" srcId="{04F20BCD-50CB-4623-9584-4F7ED7F60D84}" destId="{E9FFD9F5-2FCC-4D9B-B201-07F7E616FB76}" srcOrd="1" destOrd="0" presId="urn:microsoft.com/office/officeart/2018/2/layout/IconVerticalSolidList"/>
    <dgm:cxn modelId="{B5E35C9F-4882-42AA-AE96-A69D6C2BA9E3}" type="presParOf" srcId="{04F20BCD-50CB-4623-9584-4F7ED7F60D84}" destId="{E9F6EAE2-0BD4-460D-B006-02DB73EFFCD1}" srcOrd="2" destOrd="0" presId="urn:microsoft.com/office/officeart/2018/2/layout/IconVerticalSolidList"/>
    <dgm:cxn modelId="{744A0C1E-730D-4A91-A0EF-B025569C47AF}" type="presParOf" srcId="{04F20BCD-50CB-4623-9584-4F7ED7F60D84}" destId="{B5253827-A34E-462D-9E3D-D8F1D2945627}" srcOrd="3" destOrd="0" presId="urn:microsoft.com/office/officeart/2018/2/layout/IconVerticalSolidList"/>
    <dgm:cxn modelId="{132133BF-5FE5-4284-9D1C-D875B545F96A}" type="presParOf" srcId="{83C7B251-8766-4962-B405-59DF1CB391C5}" destId="{15923BDF-8FB9-4D21-A3C2-697616E3E000}" srcOrd="3" destOrd="0" presId="urn:microsoft.com/office/officeart/2018/2/layout/IconVerticalSolidList"/>
    <dgm:cxn modelId="{00ED13EA-A4A5-4564-9A74-2A3E3BB77383}" type="presParOf" srcId="{83C7B251-8766-4962-B405-59DF1CB391C5}" destId="{5495C7F9-1256-4A31-B974-562ECAC50802}" srcOrd="4" destOrd="0" presId="urn:microsoft.com/office/officeart/2018/2/layout/IconVerticalSolidList"/>
    <dgm:cxn modelId="{3CDF1841-F266-4016-98E3-6504A5E1F115}" type="presParOf" srcId="{5495C7F9-1256-4A31-B974-562ECAC50802}" destId="{D4038163-43C1-4533-8CCD-0CCC85A1D537}" srcOrd="0" destOrd="0" presId="urn:microsoft.com/office/officeart/2018/2/layout/IconVerticalSolidList"/>
    <dgm:cxn modelId="{538C688E-C2AF-4099-BA8D-E2BEEB74891A}" type="presParOf" srcId="{5495C7F9-1256-4A31-B974-562ECAC50802}" destId="{E5D15FB9-C93A-4BB7-B1AB-E3005A80E4B0}" srcOrd="1" destOrd="0" presId="urn:microsoft.com/office/officeart/2018/2/layout/IconVerticalSolidList"/>
    <dgm:cxn modelId="{ABCE6470-D550-4515-8B81-6C0DC71AD87B}" type="presParOf" srcId="{5495C7F9-1256-4A31-B974-562ECAC50802}" destId="{A8545E03-8FCD-45CC-94B6-8E3106511E1B}" srcOrd="2" destOrd="0" presId="urn:microsoft.com/office/officeart/2018/2/layout/IconVerticalSolidList"/>
    <dgm:cxn modelId="{1EB05785-6ADC-4C77-89F5-8C00D222756A}" type="presParOf" srcId="{5495C7F9-1256-4A31-B974-562ECAC50802}" destId="{DD2E7FD7-9819-4455-AA86-7E6DD0CF57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B42239-F1CA-4113-97DE-94F1B801CD11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7B9D805-A47B-4089-A742-8A9CC65D3429}">
      <dgm:prSet/>
      <dgm:spPr/>
      <dgm:t>
        <a:bodyPr/>
        <a:lstStyle/>
        <a:p>
          <a:r>
            <a:rPr lang="en-GB"/>
            <a:t>A static method is also a method that is bound to the class and not the object of the class.</a:t>
          </a:r>
          <a:endParaRPr lang="en-US"/>
        </a:p>
      </dgm:t>
    </dgm:pt>
    <dgm:pt modelId="{3249BCFC-563A-4ADC-9841-CDA1B60F7840}" type="parTrans" cxnId="{203DE74D-06AE-4C25-8315-533C95BFC1B4}">
      <dgm:prSet/>
      <dgm:spPr/>
      <dgm:t>
        <a:bodyPr/>
        <a:lstStyle/>
        <a:p>
          <a:endParaRPr lang="en-US"/>
        </a:p>
      </dgm:t>
    </dgm:pt>
    <dgm:pt modelId="{3F6C03AF-638B-4A80-AABA-3FCBE7E85579}" type="sibTrans" cxnId="{203DE74D-06AE-4C25-8315-533C95BFC1B4}">
      <dgm:prSet/>
      <dgm:spPr/>
      <dgm:t>
        <a:bodyPr/>
        <a:lstStyle/>
        <a:p>
          <a:endParaRPr lang="en-US"/>
        </a:p>
      </dgm:t>
    </dgm:pt>
    <dgm:pt modelId="{283A33EE-062E-4FFD-AAF3-BC9B8CD34300}">
      <dgm:prSet/>
      <dgm:spPr/>
      <dgm:t>
        <a:bodyPr/>
        <a:lstStyle/>
        <a:p>
          <a:r>
            <a:rPr lang="en-GB"/>
            <a:t>A static method can’t access or modify the class state.</a:t>
          </a:r>
          <a:endParaRPr lang="en-US"/>
        </a:p>
      </dgm:t>
    </dgm:pt>
    <dgm:pt modelId="{C0FC6824-307C-4C40-8528-DF40FCA1A0E3}" type="parTrans" cxnId="{60D58C0A-E199-4EF3-80E1-2A85A57F95F4}">
      <dgm:prSet/>
      <dgm:spPr/>
      <dgm:t>
        <a:bodyPr/>
        <a:lstStyle/>
        <a:p>
          <a:endParaRPr lang="en-US"/>
        </a:p>
      </dgm:t>
    </dgm:pt>
    <dgm:pt modelId="{2FF57213-EE85-4DAA-A147-2E103F28203D}" type="sibTrans" cxnId="{60D58C0A-E199-4EF3-80E1-2A85A57F95F4}">
      <dgm:prSet/>
      <dgm:spPr/>
      <dgm:t>
        <a:bodyPr/>
        <a:lstStyle/>
        <a:p>
          <a:endParaRPr lang="en-US"/>
        </a:p>
      </dgm:t>
    </dgm:pt>
    <dgm:pt modelId="{07F0F7F1-98B4-43E0-8B7B-D8C87500DFE7}">
      <dgm:prSet/>
      <dgm:spPr/>
      <dgm:t>
        <a:bodyPr/>
        <a:lstStyle/>
        <a:p>
          <a:r>
            <a:rPr lang="en-GB"/>
            <a:t>It is present in a class because it makes sense for the method to be present in class.</a:t>
          </a:r>
          <a:endParaRPr lang="en-US"/>
        </a:p>
      </dgm:t>
    </dgm:pt>
    <dgm:pt modelId="{EBB2839F-25FB-444C-9FFF-24879BA7CB9B}" type="parTrans" cxnId="{959A84AD-A9E1-4A7A-9BD8-4AE3B307A8D1}">
      <dgm:prSet/>
      <dgm:spPr/>
      <dgm:t>
        <a:bodyPr/>
        <a:lstStyle/>
        <a:p>
          <a:endParaRPr lang="en-US"/>
        </a:p>
      </dgm:t>
    </dgm:pt>
    <dgm:pt modelId="{5353BF7D-B59A-4833-8D96-C58DA6DD4CD0}" type="sibTrans" cxnId="{959A84AD-A9E1-4A7A-9BD8-4AE3B307A8D1}">
      <dgm:prSet/>
      <dgm:spPr/>
      <dgm:t>
        <a:bodyPr/>
        <a:lstStyle/>
        <a:p>
          <a:endParaRPr lang="en-US"/>
        </a:p>
      </dgm:t>
    </dgm:pt>
    <dgm:pt modelId="{B1264F7A-4C17-4A45-86E2-921BED19462D}" type="pres">
      <dgm:prSet presAssocID="{86B42239-F1CA-4113-97DE-94F1B801CD11}" presName="vert0" presStyleCnt="0">
        <dgm:presLayoutVars>
          <dgm:dir/>
          <dgm:animOne val="branch"/>
          <dgm:animLvl val="lvl"/>
        </dgm:presLayoutVars>
      </dgm:prSet>
      <dgm:spPr/>
    </dgm:pt>
    <dgm:pt modelId="{8CC8FCA5-4954-D34E-94C2-F7D57E43E41E}" type="pres">
      <dgm:prSet presAssocID="{E7B9D805-A47B-4089-A742-8A9CC65D3429}" presName="thickLine" presStyleLbl="alignNode1" presStyleIdx="0" presStyleCnt="3"/>
      <dgm:spPr/>
    </dgm:pt>
    <dgm:pt modelId="{F340CD97-FCBD-7A4C-8E53-31A7C8A14996}" type="pres">
      <dgm:prSet presAssocID="{E7B9D805-A47B-4089-A742-8A9CC65D3429}" presName="horz1" presStyleCnt="0"/>
      <dgm:spPr/>
    </dgm:pt>
    <dgm:pt modelId="{1623E791-2C34-F742-8F26-90F61110289F}" type="pres">
      <dgm:prSet presAssocID="{E7B9D805-A47B-4089-A742-8A9CC65D3429}" presName="tx1" presStyleLbl="revTx" presStyleIdx="0" presStyleCnt="3"/>
      <dgm:spPr/>
    </dgm:pt>
    <dgm:pt modelId="{444A740A-F54B-F649-B7B9-B90FB6CA9B94}" type="pres">
      <dgm:prSet presAssocID="{E7B9D805-A47B-4089-A742-8A9CC65D3429}" presName="vert1" presStyleCnt="0"/>
      <dgm:spPr/>
    </dgm:pt>
    <dgm:pt modelId="{77627F0E-D5F8-0445-941E-4784C5EB9297}" type="pres">
      <dgm:prSet presAssocID="{283A33EE-062E-4FFD-AAF3-BC9B8CD34300}" presName="thickLine" presStyleLbl="alignNode1" presStyleIdx="1" presStyleCnt="3"/>
      <dgm:spPr/>
    </dgm:pt>
    <dgm:pt modelId="{9783222B-26A8-2045-974B-DC3759BBBE5A}" type="pres">
      <dgm:prSet presAssocID="{283A33EE-062E-4FFD-AAF3-BC9B8CD34300}" presName="horz1" presStyleCnt="0"/>
      <dgm:spPr/>
    </dgm:pt>
    <dgm:pt modelId="{3A4BE4A3-FB4B-0341-9085-E4A0993239C1}" type="pres">
      <dgm:prSet presAssocID="{283A33EE-062E-4FFD-AAF3-BC9B8CD34300}" presName="tx1" presStyleLbl="revTx" presStyleIdx="1" presStyleCnt="3"/>
      <dgm:spPr/>
    </dgm:pt>
    <dgm:pt modelId="{1111AB19-3A61-374C-A64A-5810312BFFE7}" type="pres">
      <dgm:prSet presAssocID="{283A33EE-062E-4FFD-AAF3-BC9B8CD34300}" presName="vert1" presStyleCnt="0"/>
      <dgm:spPr/>
    </dgm:pt>
    <dgm:pt modelId="{50478238-3599-B44A-B9C3-5B21FDA26C85}" type="pres">
      <dgm:prSet presAssocID="{07F0F7F1-98B4-43E0-8B7B-D8C87500DFE7}" presName="thickLine" presStyleLbl="alignNode1" presStyleIdx="2" presStyleCnt="3"/>
      <dgm:spPr/>
    </dgm:pt>
    <dgm:pt modelId="{77E6CE20-735D-1448-9633-F3B72BC21738}" type="pres">
      <dgm:prSet presAssocID="{07F0F7F1-98B4-43E0-8B7B-D8C87500DFE7}" presName="horz1" presStyleCnt="0"/>
      <dgm:spPr/>
    </dgm:pt>
    <dgm:pt modelId="{E0D8E986-3CD3-9845-BB88-732B32D09253}" type="pres">
      <dgm:prSet presAssocID="{07F0F7F1-98B4-43E0-8B7B-D8C87500DFE7}" presName="tx1" presStyleLbl="revTx" presStyleIdx="2" presStyleCnt="3"/>
      <dgm:spPr/>
    </dgm:pt>
    <dgm:pt modelId="{018EF426-8FEB-3F4C-A075-FC3256891B67}" type="pres">
      <dgm:prSet presAssocID="{07F0F7F1-98B4-43E0-8B7B-D8C87500DFE7}" presName="vert1" presStyleCnt="0"/>
      <dgm:spPr/>
    </dgm:pt>
  </dgm:ptLst>
  <dgm:cxnLst>
    <dgm:cxn modelId="{60D58C0A-E199-4EF3-80E1-2A85A57F95F4}" srcId="{86B42239-F1CA-4113-97DE-94F1B801CD11}" destId="{283A33EE-062E-4FFD-AAF3-BC9B8CD34300}" srcOrd="1" destOrd="0" parTransId="{C0FC6824-307C-4C40-8528-DF40FCA1A0E3}" sibTransId="{2FF57213-EE85-4DAA-A147-2E103F28203D}"/>
    <dgm:cxn modelId="{8539FE3C-7150-0648-8E77-82F7DD649657}" type="presOf" srcId="{E7B9D805-A47B-4089-A742-8A9CC65D3429}" destId="{1623E791-2C34-F742-8F26-90F61110289F}" srcOrd="0" destOrd="0" presId="urn:microsoft.com/office/officeart/2008/layout/LinedList"/>
    <dgm:cxn modelId="{203DE74D-06AE-4C25-8315-533C95BFC1B4}" srcId="{86B42239-F1CA-4113-97DE-94F1B801CD11}" destId="{E7B9D805-A47B-4089-A742-8A9CC65D3429}" srcOrd="0" destOrd="0" parTransId="{3249BCFC-563A-4ADC-9841-CDA1B60F7840}" sibTransId="{3F6C03AF-638B-4A80-AABA-3FCBE7E85579}"/>
    <dgm:cxn modelId="{0AB5DD58-7DAE-9645-9D05-BAF6A848F620}" type="presOf" srcId="{283A33EE-062E-4FFD-AAF3-BC9B8CD34300}" destId="{3A4BE4A3-FB4B-0341-9085-E4A0993239C1}" srcOrd="0" destOrd="0" presId="urn:microsoft.com/office/officeart/2008/layout/LinedList"/>
    <dgm:cxn modelId="{9A1B4E8C-65A6-614F-AD1D-9CBB23F97417}" type="presOf" srcId="{07F0F7F1-98B4-43E0-8B7B-D8C87500DFE7}" destId="{E0D8E986-3CD3-9845-BB88-732B32D09253}" srcOrd="0" destOrd="0" presId="urn:microsoft.com/office/officeart/2008/layout/LinedList"/>
    <dgm:cxn modelId="{959A84AD-A9E1-4A7A-9BD8-4AE3B307A8D1}" srcId="{86B42239-F1CA-4113-97DE-94F1B801CD11}" destId="{07F0F7F1-98B4-43E0-8B7B-D8C87500DFE7}" srcOrd="2" destOrd="0" parTransId="{EBB2839F-25FB-444C-9FFF-24879BA7CB9B}" sibTransId="{5353BF7D-B59A-4833-8D96-C58DA6DD4CD0}"/>
    <dgm:cxn modelId="{909816D1-AAC7-5145-8B9E-CF1F13075EE3}" type="presOf" srcId="{86B42239-F1CA-4113-97DE-94F1B801CD11}" destId="{B1264F7A-4C17-4A45-86E2-921BED19462D}" srcOrd="0" destOrd="0" presId="urn:microsoft.com/office/officeart/2008/layout/LinedList"/>
    <dgm:cxn modelId="{07DA1157-C526-F54A-82D8-91626C2E73CA}" type="presParOf" srcId="{B1264F7A-4C17-4A45-86E2-921BED19462D}" destId="{8CC8FCA5-4954-D34E-94C2-F7D57E43E41E}" srcOrd="0" destOrd="0" presId="urn:microsoft.com/office/officeart/2008/layout/LinedList"/>
    <dgm:cxn modelId="{EA8700DD-496C-B340-9F18-8DDA2776908C}" type="presParOf" srcId="{B1264F7A-4C17-4A45-86E2-921BED19462D}" destId="{F340CD97-FCBD-7A4C-8E53-31A7C8A14996}" srcOrd="1" destOrd="0" presId="urn:microsoft.com/office/officeart/2008/layout/LinedList"/>
    <dgm:cxn modelId="{FD0A57A1-A85D-6A48-8DC0-D7E55464D70F}" type="presParOf" srcId="{F340CD97-FCBD-7A4C-8E53-31A7C8A14996}" destId="{1623E791-2C34-F742-8F26-90F61110289F}" srcOrd="0" destOrd="0" presId="urn:microsoft.com/office/officeart/2008/layout/LinedList"/>
    <dgm:cxn modelId="{BB17AD9C-56A6-8549-AD80-283BA3B35B35}" type="presParOf" srcId="{F340CD97-FCBD-7A4C-8E53-31A7C8A14996}" destId="{444A740A-F54B-F649-B7B9-B90FB6CA9B94}" srcOrd="1" destOrd="0" presId="urn:microsoft.com/office/officeart/2008/layout/LinedList"/>
    <dgm:cxn modelId="{A4557663-8567-C042-ACF4-10AD86A24865}" type="presParOf" srcId="{B1264F7A-4C17-4A45-86E2-921BED19462D}" destId="{77627F0E-D5F8-0445-941E-4784C5EB9297}" srcOrd="2" destOrd="0" presId="urn:microsoft.com/office/officeart/2008/layout/LinedList"/>
    <dgm:cxn modelId="{4744888C-1488-214F-AFC4-45A5F67D401F}" type="presParOf" srcId="{B1264F7A-4C17-4A45-86E2-921BED19462D}" destId="{9783222B-26A8-2045-974B-DC3759BBBE5A}" srcOrd="3" destOrd="0" presId="urn:microsoft.com/office/officeart/2008/layout/LinedList"/>
    <dgm:cxn modelId="{4014E9F7-8D29-CF45-8719-7FAE902798E9}" type="presParOf" srcId="{9783222B-26A8-2045-974B-DC3759BBBE5A}" destId="{3A4BE4A3-FB4B-0341-9085-E4A0993239C1}" srcOrd="0" destOrd="0" presId="urn:microsoft.com/office/officeart/2008/layout/LinedList"/>
    <dgm:cxn modelId="{B6DBEE89-C4A1-D842-83F4-5340D910AC91}" type="presParOf" srcId="{9783222B-26A8-2045-974B-DC3759BBBE5A}" destId="{1111AB19-3A61-374C-A64A-5810312BFFE7}" srcOrd="1" destOrd="0" presId="urn:microsoft.com/office/officeart/2008/layout/LinedList"/>
    <dgm:cxn modelId="{95064091-81F3-5248-960C-BDC2293B10C9}" type="presParOf" srcId="{B1264F7A-4C17-4A45-86E2-921BED19462D}" destId="{50478238-3599-B44A-B9C3-5B21FDA26C85}" srcOrd="4" destOrd="0" presId="urn:microsoft.com/office/officeart/2008/layout/LinedList"/>
    <dgm:cxn modelId="{AEBFCC46-CABC-8541-8583-A097622EA57C}" type="presParOf" srcId="{B1264F7A-4C17-4A45-86E2-921BED19462D}" destId="{77E6CE20-735D-1448-9633-F3B72BC21738}" srcOrd="5" destOrd="0" presId="urn:microsoft.com/office/officeart/2008/layout/LinedList"/>
    <dgm:cxn modelId="{D75C62F4-E3AB-5B41-99C6-86D0D658BCF6}" type="presParOf" srcId="{77E6CE20-735D-1448-9633-F3B72BC21738}" destId="{E0D8E986-3CD3-9845-BB88-732B32D09253}" srcOrd="0" destOrd="0" presId="urn:microsoft.com/office/officeart/2008/layout/LinedList"/>
    <dgm:cxn modelId="{E7071A1F-48DA-1F41-BC12-023F9EB884E7}" type="presParOf" srcId="{77E6CE20-735D-1448-9633-F3B72BC21738}" destId="{018EF426-8FEB-3F4C-A075-FC3256891B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A858B7-7A01-4344-B801-DF45CCCC6F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A47E2E-C4C0-4D3C-A565-1492E6F9CE41}">
      <dgm:prSet/>
      <dgm:spPr/>
      <dgm:t>
        <a:bodyPr/>
        <a:lstStyle/>
        <a:p>
          <a:r>
            <a:rPr lang="en-US"/>
            <a:t>A decorator takes in a function, adds some functionality and returns it.</a:t>
          </a:r>
        </a:p>
      </dgm:t>
    </dgm:pt>
    <dgm:pt modelId="{C9C08D05-BB04-423F-9E3E-B2CCB6500355}" type="parTrans" cxnId="{47532629-6551-41B0-BB0C-36C0624B8614}">
      <dgm:prSet/>
      <dgm:spPr/>
      <dgm:t>
        <a:bodyPr/>
        <a:lstStyle/>
        <a:p>
          <a:endParaRPr lang="en-US"/>
        </a:p>
      </dgm:t>
    </dgm:pt>
    <dgm:pt modelId="{E263F3EA-FAA5-465B-9A1A-FA503698B25E}" type="sibTrans" cxnId="{47532629-6551-41B0-BB0C-36C0624B8614}">
      <dgm:prSet/>
      <dgm:spPr/>
      <dgm:t>
        <a:bodyPr/>
        <a:lstStyle/>
        <a:p>
          <a:endParaRPr lang="en-US"/>
        </a:p>
      </dgm:t>
    </dgm:pt>
    <dgm:pt modelId="{75062461-59AC-45BD-A815-FC2DCFE6B1B4}">
      <dgm:prSet/>
      <dgm:spPr/>
      <dgm:t>
        <a:bodyPr/>
        <a:lstStyle/>
        <a:p>
          <a:r>
            <a:rPr lang="en-US"/>
            <a:t>Alter the behavior of a function</a:t>
          </a:r>
        </a:p>
      </dgm:t>
    </dgm:pt>
    <dgm:pt modelId="{23CD27DE-D70C-4CD3-B533-D5BAB753CCB3}" type="parTrans" cxnId="{D8727EB1-7C68-41E5-820C-79E7B32AF2F1}">
      <dgm:prSet/>
      <dgm:spPr/>
      <dgm:t>
        <a:bodyPr/>
        <a:lstStyle/>
        <a:p>
          <a:endParaRPr lang="en-US"/>
        </a:p>
      </dgm:t>
    </dgm:pt>
    <dgm:pt modelId="{CD271036-3778-4F3E-B7DD-63913F25F728}" type="sibTrans" cxnId="{D8727EB1-7C68-41E5-820C-79E7B32AF2F1}">
      <dgm:prSet/>
      <dgm:spPr/>
      <dgm:t>
        <a:bodyPr/>
        <a:lstStyle/>
        <a:p>
          <a:endParaRPr lang="en-US"/>
        </a:p>
      </dgm:t>
    </dgm:pt>
    <dgm:pt modelId="{BDE7706A-D65C-440E-BE25-D48A2A8CB96A}">
      <dgm:prSet/>
      <dgm:spPr/>
      <dgm:t>
        <a:bodyPr/>
        <a:lstStyle/>
        <a:p>
          <a:r>
            <a:rPr lang="en-US"/>
            <a:t>@decorate</a:t>
          </a:r>
        </a:p>
      </dgm:t>
    </dgm:pt>
    <dgm:pt modelId="{B1E2BA86-D39C-44F9-AF42-BFBB5AC06B08}" type="parTrans" cxnId="{90A1CFFD-313B-41E0-BC85-CB89F9558DC4}">
      <dgm:prSet/>
      <dgm:spPr/>
      <dgm:t>
        <a:bodyPr/>
        <a:lstStyle/>
        <a:p>
          <a:endParaRPr lang="en-US"/>
        </a:p>
      </dgm:t>
    </dgm:pt>
    <dgm:pt modelId="{B8506923-4956-4EFB-90BD-449F09BD2C57}" type="sibTrans" cxnId="{90A1CFFD-313B-41E0-BC85-CB89F9558DC4}">
      <dgm:prSet/>
      <dgm:spPr/>
      <dgm:t>
        <a:bodyPr/>
        <a:lstStyle/>
        <a:p>
          <a:endParaRPr lang="en-US"/>
        </a:p>
      </dgm:t>
    </dgm:pt>
    <dgm:pt modelId="{91E42FF3-034F-45F7-A0C7-4A0A7E34990D}">
      <dgm:prSet/>
      <dgm:spPr/>
      <dgm:t>
        <a:bodyPr/>
        <a:lstStyle/>
        <a:p>
          <a:r>
            <a:rPr lang="en-US"/>
            <a:t>First step, need to know what a function is</a:t>
          </a:r>
        </a:p>
      </dgm:t>
    </dgm:pt>
    <dgm:pt modelId="{8161AA36-49D6-4699-B9F1-C78E3AAD8AB5}" type="parTrans" cxnId="{F99E1E14-121F-4395-BD00-6CAA735FB664}">
      <dgm:prSet/>
      <dgm:spPr/>
      <dgm:t>
        <a:bodyPr/>
        <a:lstStyle/>
        <a:p>
          <a:endParaRPr lang="en-US"/>
        </a:p>
      </dgm:t>
    </dgm:pt>
    <dgm:pt modelId="{717F20E4-F271-4473-9E7B-D31D75CE65C3}" type="sibTrans" cxnId="{F99E1E14-121F-4395-BD00-6CAA735FB664}">
      <dgm:prSet/>
      <dgm:spPr/>
      <dgm:t>
        <a:bodyPr/>
        <a:lstStyle/>
        <a:p>
          <a:endParaRPr lang="en-US"/>
        </a:p>
      </dgm:t>
    </dgm:pt>
    <dgm:pt modelId="{CECC4265-53B7-4B7D-A53B-BE59515A4B75}">
      <dgm:prSet/>
      <dgm:spPr/>
      <dgm:t>
        <a:bodyPr/>
        <a:lstStyle/>
        <a:p>
          <a:r>
            <a:rPr lang="en-US"/>
            <a:t>Let’s build a simple one</a:t>
          </a:r>
        </a:p>
      </dgm:t>
    </dgm:pt>
    <dgm:pt modelId="{E6FA0EFE-B904-4925-AA59-BD87CDC61EFD}" type="parTrans" cxnId="{6953462E-EDEF-4D3F-AC65-4E8CDC1EC010}">
      <dgm:prSet/>
      <dgm:spPr/>
      <dgm:t>
        <a:bodyPr/>
        <a:lstStyle/>
        <a:p>
          <a:endParaRPr lang="en-US"/>
        </a:p>
      </dgm:t>
    </dgm:pt>
    <dgm:pt modelId="{76A5DE43-6B94-4D1F-AE38-620FE41FD163}" type="sibTrans" cxnId="{6953462E-EDEF-4D3F-AC65-4E8CDC1EC010}">
      <dgm:prSet/>
      <dgm:spPr/>
      <dgm:t>
        <a:bodyPr/>
        <a:lstStyle/>
        <a:p>
          <a:endParaRPr lang="en-US"/>
        </a:p>
      </dgm:t>
    </dgm:pt>
    <dgm:pt modelId="{5DD1FDB8-2DB2-804C-9066-5EF74364A45D}" type="pres">
      <dgm:prSet presAssocID="{24A858B7-7A01-4344-B801-DF45CCCC6F5F}" presName="CompostProcess" presStyleCnt="0">
        <dgm:presLayoutVars>
          <dgm:dir/>
          <dgm:resizeHandles val="exact"/>
        </dgm:presLayoutVars>
      </dgm:prSet>
      <dgm:spPr/>
    </dgm:pt>
    <dgm:pt modelId="{35EB94BB-F773-0346-8D47-991FBF76229E}" type="pres">
      <dgm:prSet presAssocID="{24A858B7-7A01-4344-B801-DF45CCCC6F5F}" presName="arrow" presStyleLbl="bgShp" presStyleIdx="0" presStyleCnt="1"/>
      <dgm:spPr/>
    </dgm:pt>
    <dgm:pt modelId="{DD4EB7B6-C796-764E-B51A-D7C1ECB0A273}" type="pres">
      <dgm:prSet presAssocID="{24A858B7-7A01-4344-B801-DF45CCCC6F5F}" presName="linearProcess" presStyleCnt="0"/>
      <dgm:spPr/>
    </dgm:pt>
    <dgm:pt modelId="{8F007DE1-D677-FD4B-B4AB-FF5AFB2517A4}" type="pres">
      <dgm:prSet presAssocID="{79A47E2E-C4C0-4D3C-A565-1492E6F9CE41}" presName="textNode" presStyleLbl="node1" presStyleIdx="0" presStyleCnt="5">
        <dgm:presLayoutVars>
          <dgm:bulletEnabled val="1"/>
        </dgm:presLayoutVars>
      </dgm:prSet>
      <dgm:spPr/>
    </dgm:pt>
    <dgm:pt modelId="{54C7CA34-3934-E84F-AE12-880D0EB55630}" type="pres">
      <dgm:prSet presAssocID="{E263F3EA-FAA5-465B-9A1A-FA503698B25E}" presName="sibTrans" presStyleCnt="0"/>
      <dgm:spPr/>
    </dgm:pt>
    <dgm:pt modelId="{26BF0F15-57A3-C347-BFC8-9E6F527445DC}" type="pres">
      <dgm:prSet presAssocID="{75062461-59AC-45BD-A815-FC2DCFE6B1B4}" presName="textNode" presStyleLbl="node1" presStyleIdx="1" presStyleCnt="5">
        <dgm:presLayoutVars>
          <dgm:bulletEnabled val="1"/>
        </dgm:presLayoutVars>
      </dgm:prSet>
      <dgm:spPr/>
    </dgm:pt>
    <dgm:pt modelId="{28BB9671-3A59-8548-AD91-57986280CAF9}" type="pres">
      <dgm:prSet presAssocID="{CD271036-3778-4F3E-B7DD-63913F25F728}" presName="sibTrans" presStyleCnt="0"/>
      <dgm:spPr/>
    </dgm:pt>
    <dgm:pt modelId="{AF646AAD-21B8-334C-88DF-A9A5F8311EA2}" type="pres">
      <dgm:prSet presAssocID="{BDE7706A-D65C-440E-BE25-D48A2A8CB96A}" presName="textNode" presStyleLbl="node1" presStyleIdx="2" presStyleCnt="5">
        <dgm:presLayoutVars>
          <dgm:bulletEnabled val="1"/>
        </dgm:presLayoutVars>
      </dgm:prSet>
      <dgm:spPr/>
    </dgm:pt>
    <dgm:pt modelId="{34454B66-D407-3748-8957-922475A7635F}" type="pres">
      <dgm:prSet presAssocID="{B8506923-4956-4EFB-90BD-449F09BD2C57}" presName="sibTrans" presStyleCnt="0"/>
      <dgm:spPr/>
    </dgm:pt>
    <dgm:pt modelId="{D855BD2C-7D19-1644-A99F-177C9B1507BF}" type="pres">
      <dgm:prSet presAssocID="{91E42FF3-034F-45F7-A0C7-4A0A7E34990D}" presName="textNode" presStyleLbl="node1" presStyleIdx="3" presStyleCnt="5">
        <dgm:presLayoutVars>
          <dgm:bulletEnabled val="1"/>
        </dgm:presLayoutVars>
      </dgm:prSet>
      <dgm:spPr/>
    </dgm:pt>
    <dgm:pt modelId="{BB451459-2E55-A44E-8CF6-4846EAAE05AB}" type="pres">
      <dgm:prSet presAssocID="{717F20E4-F271-4473-9E7B-D31D75CE65C3}" presName="sibTrans" presStyleCnt="0"/>
      <dgm:spPr/>
    </dgm:pt>
    <dgm:pt modelId="{201CC572-B34F-0448-B889-73EEAF255D1E}" type="pres">
      <dgm:prSet presAssocID="{CECC4265-53B7-4B7D-A53B-BE59515A4B7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99E1E14-121F-4395-BD00-6CAA735FB664}" srcId="{24A858B7-7A01-4344-B801-DF45CCCC6F5F}" destId="{91E42FF3-034F-45F7-A0C7-4A0A7E34990D}" srcOrd="3" destOrd="0" parTransId="{8161AA36-49D6-4699-B9F1-C78E3AAD8AB5}" sibTransId="{717F20E4-F271-4473-9E7B-D31D75CE65C3}"/>
    <dgm:cxn modelId="{47532629-6551-41B0-BB0C-36C0624B8614}" srcId="{24A858B7-7A01-4344-B801-DF45CCCC6F5F}" destId="{79A47E2E-C4C0-4D3C-A565-1492E6F9CE41}" srcOrd="0" destOrd="0" parTransId="{C9C08D05-BB04-423F-9E3E-B2CCB6500355}" sibTransId="{E263F3EA-FAA5-465B-9A1A-FA503698B25E}"/>
    <dgm:cxn modelId="{6953462E-EDEF-4D3F-AC65-4E8CDC1EC010}" srcId="{24A858B7-7A01-4344-B801-DF45CCCC6F5F}" destId="{CECC4265-53B7-4B7D-A53B-BE59515A4B75}" srcOrd="4" destOrd="0" parTransId="{E6FA0EFE-B904-4925-AA59-BD87CDC61EFD}" sibTransId="{76A5DE43-6B94-4D1F-AE38-620FE41FD163}"/>
    <dgm:cxn modelId="{5F9F9650-24EA-B640-B391-5CE8183FF013}" type="presOf" srcId="{91E42FF3-034F-45F7-A0C7-4A0A7E34990D}" destId="{D855BD2C-7D19-1644-A99F-177C9B1507BF}" srcOrd="0" destOrd="0" presId="urn:microsoft.com/office/officeart/2005/8/layout/hProcess9"/>
    <dgm:cxn modelId="{BF7BA761-C58B-4149-9A80-D4290DF18ECF}" type="presOf" srcId="{79A47E2E-C4C0-4D3C-A565-1492E6F9CE41}" destId="{8F007DE1-D677-FD4B-B4AB-FF5AFB2517A4}" srcOrd="0" destOrd="0" presId="urn:microsoft.com/office/officeart/2005/8/layout/hProcess9"/>
    <dgm:cxn modelId="{EAE60964-DBE8-084B-80BA-AB183E75F1D2}" type="presOf" srcId="{CECC4265-53B7-4B7D-A53B-BE59515A4B75}" destId="{201CC572-B34F-0448-B889-73EEAF255D1E}" srcOrd="0" destOrd="0" presId="urn:microsoft.com/office/officeart/2005/8/layout/hProcess9"/>
    <dgm:cxn modelId="{412D3773-6228-DB4C-81AC-490227FC7FBD}" type="presOf" srcId="{75062461-59AC-45BD-A815-FC2DCFE6B1B4}" destId="{26BF0F15-57A3-C347-BFC8-9E6F527445DC}" srcOrd="0" destOrd="0" presId="urn:microsoft.com/office/officeart/2005/8/layout/hProcess9"/>
    <dgm:cxn modelId="{D8727EB1-7C68-41E5-820C-79E7B32AF2F1}" srcId="{24A858B7-7A01-4344-B801-DF45CCCC6F5F}" destId="{75062461-59AC-45BD-A815-FC2DCFE6B1B4}" srcOrd="1" destOrd="0" parTransId="{23CD27DE-D70C-4CD3-B533-D5BAB753CCB3}" sibTransId="{CD271036-3778-4F3E-B7DD-63913F25F728}"/>
    <dgm:cxn modelId="{D8A2D2D0-7854-2442-A231-D3BB54C37C9F}" type="presOf" srcId="{24A858B7-7A01-4344-B801-DF45CCCC6F5F}" destId="{5DD1FDB8-2DB2-804C-9066-5EF74364A45D}" srcOrd="0" destOrd="0" presId="urn:microsoft.com/office/officeart/2005/8/layout/hProcess9"/>
    <dgm:cxn modelId="{F4C428EA-7220-C14C-9106-A1252C4733E2}" type="presOf" srcId="{BDE7706A-D65C-440E-BE25-D48A2A8CB96A}" destId="{AF646AAD-21B8-334C-88DF-A9A5F8311EA2}" srcOrd="0" destOrd="0" presId="urn:microsoft.com/office/officeart/2005/8/layout/hProcess9"/>
    <dgm:cxn modelId="{90A1CFFD-313B-41E0-BC85-CB89F9558DC4}" srcId="{24A858B7-7A01-4344-B801-DF45CCCC6F5F}" destId="{BDE7706A-D65C-440E-BE25-D48A2A8CB96A}" srcOrd="2" destOrd="0" parTransId="{B1E2BA86-D39C-44F9-AF42-BFBB5AC06B08}" sibTransId="{B8506923-4956-4EFB-90BD-449F09BD2C57}"/>
    <dgm:cxn modelId="{592B71E3-0EFE-1E4C-9894-7FE06D65B75B}" type="presParOf" srcId="{5DD1FDB8-2DB2-804C-9066-5EF74364A45D}" destId="{35EB94BB-F773-0346-8D47-991FBF76229E}" srcOrd="0" destOrd="0" presId="urn:microsoft.com/office/officeart/2005/8/layout/hProcess9"/>
    <dgm:cxn modelId="{95F6C815-C399-2146-9D97-CFA640F2D350}" type="presParOf" srcId="{5DD1FDB8-2DB2-804C-9066-5EF74364A45D}" destId="{DD4EB7B6-C796-764E-B51A-D7C1ECB0A273}" srcOrd="1" destOrd="0" presId="urn:microsoft.com/office/officeart/2005/8/layout/hProcess9"/>
    <dgm:cxn modelId="{29E9E8C7-8DCD-A844-A1F2-B0D2AF3E918A}" type="presParOf" srcId="{DD4EB7B6-C796-764E-B51A-D7C1ECB0A273}" destId="{8F007DE1-D677-FD4B-B4AB-FF5AFB2517A4}" srcOrd="0" destOrd="0" presId="urn:microsoft.com/office/officeart/2005/8/layout/hProcess9"/>
    <dgm:cxn modelId="{C4F057DE-57E0-E84A-9E08-1D63E15B6CC1}" type="presParOf" srcId="{DD4EB7B6-C796-764E-B51A-D7C1ECB0A273}" destId="{54C7CA34-3934-E84F-AE12-880D0EB55630}" srcOrd="1" destOrd="0" presId="urn:microsoft.com/office/officeart/2005/8/layout/hProcess9"/>
    <dgm:cxn modelId="{3BDD1EAF-CCE4-A348-A99C-08137EC52CBD}" type="presParOf" srcId="{DD4EB7B6-C796-764E-B51A-D7C1ECB0A273}" destId="{26BF0F15-57A3-C347-BFC8-9E6F527445DC}" srcOrd="2" destOrd="0" presId="urn:microsoft.com/office/officeart/2005/8/layout/hProcess9"/>
    <dgm:cxn modelId="{4C091B62-4C4C-304E-9C42-7D8D4ACF150F}" type="presParOf" srcId="{DD4EB7B6-C796-764E-B51A-D7C1ECB0A273}" destId="{28BB9671-3A59-8548-AD91-57986280CAF9}" srcOrd="3" destOrd="0" presId="urn:microsoft.com/office/officeart/2005/8/layout/hProcess9"/>
    <dgm:cxn modelId="{1932E8AB-3CC6-CE4C-88F0-68582CE8DF3F}" type="presParOf" srcId="{DD4EB7B6-C796-764E-B51A-D7C1ECB0A273}" destId="{AF646AAD-21B8-334C-88DF-A9A5F8311EA2}" srcOrd="4" destOrd="0" presId="urn:microsoft.com/office/officeart/2005/8/layout/hProcess9"/>
    <dgm:cxn modelId="{97F82C1C-BF4B-234F-B942-A89894850F29}" type="presParOf" srcId="{DD4EB7B6-C796-764E-B51A-D7C1ECB0A273}" destId="{34454B66-D407-3748-8957-922475A7635F}" srcOrd="5" destOrd="0" presId="urn:microsoft.com/office/officeart/2005/8/layout/hProcess9"/>
    <dgm:cxn modelId="{4F1924EB-D993-4D43-9EE1-B98DEDEEFCC2}" type="presParOf" srcId="{DD4EB7B6-C796-764E-B51A-D7C1ECB0A273}" destId="{D855BD2C-7D19-1644-A99F-177C9B1507BF}" srcOrd="6" destOrd="0" presId="urn:microsoft.com/office/officeart/2005/8/layout/hProcess9"/>
    <dgm:cxn modelId="{E3CABC3E-1006-3144-93D3-B418AAB08B6B}" type="presParOf" srcId="{DD4EB7B6-C796-764E-B51A-D7C1ECB0A273}" destId="{BB451459-2E55-A44E-8CF6-4846EAAE05AB}" srcOrd="7" destOrd="0" presId="urn:microsoft.com/office/officeart/2005/8/layout/hProcess9"/>
    <dgm:cxn modelId="{75AF4D34-A0B2-EE47-866D-A30C02207A6D}" type="presParOf" srcId="{DD4EB7B6-C796-764E-B51A-D7C1ECB0A273}" destId="{201CC572-B34F-0448-B889-73EEAF255D1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7A382A-3F51-443F-B68A-3AA7E9C9E4D7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D8835A2-B1D1-4D0B-873B-604CD49D3C28}">
      <dgm:prSet/>
      <dgm:spPr/>
      <dgm:t>
        <a:bodyPr/>
        <a:lstStyle/>
        <a:p>
          <a:r>
            <a:rPr lang="en-US"/>
            <a:t>Migrate</a:t>
          </a:r>
        </a:p>
      </dgm:t>
    </dgm:pt>
    <dgm:pt modelId="{12D265D1-3094-4EE9-A32D-B09D97F9FC7D}" type="parTrans" cxnId="{CA1500B5-B2BB-4119-A128-60F5DFD5DECB}">
      <dgm:prSet/>
      <dgm:spPr/>
      <dgm:t>
        <a:bodyPr/>
        <a:lstStyle/>
        <a:p>
          <a:endParaRPr lang="en-US"/>
        </a:p>
      </dgm:t>
    </dgm:pt>
    <dgm:pt modelId="{6E2CA974-F75C-4C4D-A7EB-8A780FE7AB26}" type="sibTrans" cxnId="{CA1500B5-B2BB-4119-A128-60F5DFD5DECB}">
      <dgm:prSet/>
      <dgm:spPr/>
      <dgm:t>
        <a:bodyPr/>
        <a:lstStyle/>
        <a:p>
          <a:endParaRPr lang="en-US"/>
        </a:p>
      </dgm:t>
    </dgm:pt>
    <dgm:pt modelId="{150E1EB7-6B57-4D8A-A6E5-7D59ED6A2AFA}">
      <dgm:prSet/>
      <dgm:spPr/>
      <dgm:t>
        <a:bodyPr/>
        <a:lstStyle/>
        <a:p>
          <a:r>
            <a:rPr lang="en-US"/>
            <a:t>Migrate the geometrical computations in OOP style</a:t>
          </a:r>
        </a:p>
      </dgm:t>
    </dgm:pt>
    <dgm:pt modelId="{575E27F3-A14D-4703-94B6-A32742C9CC4C}" type="parTrans" cxnId="{2EA61EDB-5DD4-4E27-B5AF-3CDF533D478E}">
      <dgm:prSet/>
      <dgm:spPr/>
      <dgm:t>
        <a:bodyPr/>
        <a:lstStyle/>
        <a:p>
          <a:endParaRPr lang="en-US"/>
        </a:p>
      </dgm:t>
    </dgm:pt>
    <dgm:pt modelId="{B12F55B2-A11B-4C50-8D00-2943E0D79393}" type="sibTrans" cxnId="{2EA61EDB-5DD4-4E27-B5AF-3CDF533D478E}">
      <dgm:prSet/>
      <dgm:spPr/>
      <dgm:t>
        <a:bodyPr/>
        <a:lstStyle/>
        <a:p>
          <a:endParaRPr lang="en-US"/>
        </a:p>
      </dgm:t>
    </dgm:pt>
    <dgm:pt modelId="{7845E49D-B6CA-4ABF-95B7-F68B37ADCE43}">
      <dgm:prSet/>
      <dgm:spPr/>
      <dgm:t>
        <a:bodyPr/>
        <a:lstStyle/>
        <a:p>
          <a:r>
            <a:rPr lang="en-US"/>
            <a:t>Define</a:t>
          </a:r>
        </a:p>
      </dgm:t>
    </dgm:pt>
    <dgm:pt modelId="{5CEB5C0A-8957-4B72-BBB4-9956ACDC0FD6}" type="parTrans" cxnId="{D4D1D84D-55F2-4D95-9446-52CD3486226D}">
      <dgm:prSet/>
      <dgm:spPr/>
      <dgm:t>
        <a:bodyPr/>
        <a:lstStyle/>
        <a:p>
          <a:endParaRPr lang="en-US"/>
        </a:p>
      </dgm:t>
    </dgm:pt>
    <dgm:pt modelId="{2F7D04A0-63B7-4272-AEB8-2EB1FDB39ACB}" type="sibTrans" cxnId="{D4D1D84D-55F2-4D95-9446-52CD3486226D}">
      <dgm:prSet/>
      <dgm:spPr/>
      <dgm:t>
        <a:bodyPr/>
        <a:lstStyle/>
        <a:p>
          <a:endParaRPr lang="en-US"/>
        </a:p>
      </dgm:t>
    </dgm:pt>
    <dgm:pt modelId="{A805B024-C268-432C-85F8-2E42CCCF02CA}">
      <dgm:prSet/>
      <dgm:spPr/>
      <dgm:t>
        <a:bodyPr/>
        <a:lstStyle/>
        <a:p>
          <a:r>
            <a:rPr lang="en-US"/>
            <a:t>Define an abstract class for Figure</a:t>
          </a:r>
        </a:p>
      </dgm:t>
    </dgm:pt>
    <dgm:pt modelId="{9BC8E631-7DD6-4B93-BA79-2EEB44A01B58}" type="parTrans" cxnId="{1584BE09-B987-4E3F-84E3-2980A929EF2D}">
      <dgm:prSet/>
      <dgm:spPr/>
      <dgm:t>
        <a:bodyPr/>
        <a:lstStyle/>
        <a:p>
          <a:endParaRPr lang="en-US"/>
        </a:p>
      </dgm:t>
    </dgm:pt>
    <dgm:pt modelId="{6C875D86-B7F6-42A9-B889-EA1D59545DCB}" type="sibTrans" cxnId="{1584BE09-B987-4E3F-84E3-2980A929EF2D}">
      <dgm:prSet/>
      <dgm:spPr/>
      <dgm:t>
        <a:bodyPr/>
        <a:lstStyle/>
        <a:p>
          <a:endParaRPr lang="en-US"/>
        </a:p>
      </dgm:t>
    </dgm:pt>
    <dgm:pt modelId="{C39C8462-5189-4185-840C-1AF1462C79C5}">
      <dgm:prSet/>
      <dgm:spPr/>
      <dgm:t>
        <a:bodyPr/>
        <a:lstStyle/>
        <a:p>
          <a:r>
            <a:rPr lang="en-US"/>
            <a:t>Use</a:t>
          </a:r>
        </a:p>
      </dgm:t>
    </dgm:pt>
    <dgm:pt modelId="{E83360BA-35A0-4BDE-83EE-82A12ADD5C69}" type="parTrans" cxnId="{B1AC6BDB-E25E-4A79-85B3-B5EDF9C00AE7}">
      <dgm:prSet/>
      <dgm:spPr/>
      <dgm:t>
        <a:bodyPr/>
        <a:lstStyle/>
        <a:p>
          <a:endParaRPr lang="en-US"/>
        </a:p>
      </dgm:t>
    </dgm:pt>
    <dgm:pt modelId="{29082571-9283-46CF-93C4-31837CB4F3FA}" type="sibTrans" cxnId="{B1AC6BDB-E25E-4A79-85B3-B5EDF9C00AE7}">
      <dgm:prSet/>
      <dgm:spPr/>
      <dgm:t>
        <a:bodyPr/>
        <a:lstStyle/>
        <a:p>
          <a:endParaRPr lang="en-US"/>
        </a:p>
      </dgm:t>
    </dgm:pt>
    <dgm:pt modelId="{210BCDE5-6621-431F-8DB5-39129D9A0BBE}">
      <dgm:prSet/>
      <dgm:spPr/>
      <dgm:t>
        <a:bodyPr/>
        <a:lstStyle/>
        <a:p>
          <a:r>
            <a:rPr lang="en-US"/>
            <a:t>Use inheritance somehow</a:t>
          </a:r>
        </a:p>
      </dgm:t>
    </dgm:pt>
    <dgm:pt modelId="{120873CA-8C78-405D-A788-8561732A2653}" type="parTrans" cxnId="{31FD8EE3-1CEA-4317-9BB9-AD05A304F606}">
      <dgm:prSet/>
      <dgm:spPr/>
      <dgm:t>
        <a:bodyPr/>
        <a:lstStyle/>
        <a:p>
          <a:endParaRPr lang="en-US"/>
        </a:p>
      </dgm:t>
    </dgm:pt>
    <dgm:pt modelId="{EAEDB363-B7D3-4915-B36D-C8B2201E788E}" type="sibTrans" cxnId="{31FD8EE3-1CEA-4317-9BB9-AD05A304F606}">
      <dgm:prSet/>
      <dgm:spPr/>
      <dgm:t>
        <a:bodyPr/>
        <a:lstStyle/>
        <a:p>
          <a:endParaRPr lang="en-US"/>
        </a:p>
      </dgm:t>
    </dgm:pt>
    <dgm:pt modelId="{D97706F5-EC7A-4D52-B89A-09A247277E79}">
      <dgm:prSet/>
      <dgm:spPr/>
      <dgm:t>
        <a:bodyPr/>
        <a:lstStyle/>
        <a:p>
          <a:r>
            <a:rPr lang="en-US"/>
            <a:t>Apply</a:t>
          </a:r>
        </a:p>
      </dgm:t>
    </dgm:pt>
    <dgm:pt modelId="{FC30E1A5-E70F-4372-8EF4-AC7864AA0E0C}" type="parTrans" cxnId="{C5E3F9B7-23E8-4C92-A7AC-DEE46B13B611}">
      <dgm:prSet/>
      <dgm:spPr/>
      <dgm:t>
        <a:bodyPr/>
        <a:lstStyle/>
        <a:p>
          <a:endParaRPr lang="en-US"/>
        </a:p>
      </dgm:t>
    </dgm:pt>
    <dgm:pt modelId="{14A05D08-A55E-4FDB-90B1-A4CA6DFCE2C8}" type="sibTrans" cxnId="{C5E3F9B7-23E8-4C92-A7AC-DEE46B13B611}">
      <dgm:prSet/>
      <dgm:spPr/>
      <dgm:t>
        <a:bodyPr/>
        <a:lstStyle/>
        <a:p>
          <a:endParaRPr lang="en-US"/>
        </a:p>
      </dgm:t>
    </dgm:pt>
    <dgm:pt modelId="{7A2826F7-8F53-45F7-8957-53A0EE289501}">
      <dgm:prSet/>
      <dgm:spPr/>
      <dgm:t>
        <a:bodyPr/>
        <a:lstStyle/>
        <a:p>
          <a:r>
            <a:rPr lang="en-US"/>
            <a:t>Apply polymorphism</a:t>
          </a:r>
        </a:p>
      </dgm:t>
    </dgm:pt>
    <dgm:pt modelId="{B5CE4CFD-5B37-4CD4-831C-7E7207D22275}" type="parTrans" cxnId="{BD7D9EB0-7D60-4B95-8A1A-9AB6E62DDF0C}">
      <dgm:prSet/>
      <dgm:spPr/>
      <dgm:t>
        <a:bodyPr/>
        <a:lstStyle/>
        <a:p>
          <a:endParaRPr lang="en-US"/>
        </a:p>
      </dgm:t>
    </dgm:pt>
    <dgm:pt modelId="{DD6716A2-C131-45F8-A26C-094DD1F63C71}" type="sibTrans" cxnId="{BD7D9EB0-7D60-4B95-8A1A-9AB6E62DDF0C}">
      <dgm:prSet/>
      <dgm:spPr/>
      <dgm:t>
        <a:bodyPr/>
        <a:lstStyle/>
        <a:p>
          <a:endParaRPr lang="en-US"/>
        </a:p>
      </dgm:t>
    </dgm:pt>
    <dgm:pt modelId="{425C4CF7-46BB-4600-B887-4B9A29B67443}">
      <dgm:prSet/>
      <dgm:spPr/>
      <dgm:t>
        <a:bodyPr/>
        <a:lstStyle/>
        <a:p>
          <a:r>
            <a:rPr lang="en-US"/>
            <a:t>Encapsulate</a:t>
          </a:r>
        </a:p>
      </dgm:t>
    </dgm:pt>
    <dgm:pt modelId="{6A3EA48E-90C0-4F55-8A3C-28A86A135259}" type="parTrans" cxnId="{B087C7D7-B073-4C35-90A3-4341B4506C3B}">
      <dgm:prSet/>
      <dgm:spPr/>
      <dgm:t>
        <a:bodyPr/>
        <a:lstStyle/>
        <a:p>
          <a:endParaRPr lang="en-US"/>
        </a:p>
      </dgm:t>
    </dgm:pt>
    <dgm:pt modelId="{2DBE812C-A1E7-48AF-B6B6-5779465CF239}" type="sibTrans" cxnId="{B087C7D7-B073-4C35-90A3-4341B4506C3B}">
      <dgm:prSet/>
      <dgm:spPr/>
      <dgm:t>
        <a:bodyPr/>
        <a:lstStyle/>
        <a:p>
          <a:endParaRPr lang="en-US"/>
        </a:p>
      </dgm:t>
    </dgm:pt>
    <dgm:pt modelId="{34B501FD-D21E-4F8C-B207-2543FF0F2AF2}">
      <dgm:prSet/>
      <dgm:spPr/>
      <dgm:t>
        <a:bodyPr/>
        <a:lstStyle/>
        <a:p>
          <a:r>
            <a:rPr lang="en-US"/>
            <a:t>Encapsulate some information</a:t>
          </a:r>
        </a:p>
      </dgm:t>
    </dgm:pt>
    <dgm:pt modelId="{46365050-435B-4471-8FFA-12CF15C3AE8F}" type="parTrans" cxnId="{32816C14-163D-4744-B0CB-8478D1F7A99C}">
      <dgm:prSet/>
      <dgm:spPr/>
      <dgm:t>
        <a:bodyPr/>
        <a:lstStyle/>
        <a:p>
          <a:endParaRPr lang="en-US"/>
        </a:p>
      </dgm:t>
    </dgm:pt>
    <dgm:pt modelId="{A2F21149-1155-4C87-BEDB-FAAB525BE0A1}" type="sibTrans" cxnId="{32816C14-163D-4744-B0CB-8478D1F7A99C}">
      <dgm:prSet/>
      <dgm:spPr/>
      <dgm:t>
        <a:bodyPr/>
        <a:lstStyle/>
        <a:p>
          <a:endParaRPr lang="en-US"/>
        </a:p>
      </dgm:t>
    </dgm:pt>
    <dgm:pt modelId="{E26BC5A7-D898-9F4F-A5C3-7C45F3AE1FA1}" type="pres">
      <dgm:prSet presAssocID="{E77A382A-3F51-443F-B68A-3AA7E9C9E4D7}" presName="linearFlow" presStyleCnt="0">
        <dgm:presLayoutVars>
          <dgm:dir/>
          <dgm:animLvl val="lvl"/>
          <dgm:resizeHandles val="exact"/>
        </dgm:presLayoutVars>
      </dgm:prSet>
      <dgm:spPr/>
    </dgm:pt>
    <dgm:pt modelId="{4D84E0AB-AFAF-6A4A-89DB-C52A79750FF5}" type="pres">
      <dgm:prSet presAssocID="{5D8835A2-B1D1-4D0B-873B-604CD49D3C28}" presName="composite" presStyleCnt="0"/>
      <dgm:spPr/>
    </dgm:pt>
    <dgm:pt modelId="{74F8563A-5D38-2740-AC7F-7CC06558D48C}" type="pres">
      <dgm:prSet presAssocID="{5D8835A2-B1D1-4D0B-873B-604CD49D3C28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B8F8E8A-2B61-A648-8753-E0F5AED321B8}" type="pres">
      <dgm:prSet presAssocID="{5D8835A2-B1D1-4D0B-873B-604CD49D3C28}" presName="descendantText" presStyleLbl="alignAcc1" presStyleIdx="0" presStyleCnt="5">
        <dgm:presLayoutVars>
          <dgm:bulletEnabled val="1"/>
        </dgm:presLayoutVars>
      </dgm:prSet>
      <dgm:spPr/>
    </dgm:pt>
    <dgm:pt modelId="{2291FDD0-2DAC-BB45-8DBF-06CA6AE9F03C}" type="pres">
      <dgm:prSet presAssocID="{6E2CA974-F75C-4C4D-A7EB-8A780FE7AB26}" presName="sp" presStyleCnt="0"/>
      <dgm:spPr/>
    </dgm:pt>
    <dgm:pt modelId="{E759AF34-D8C6-7847-8292-9B7C307329D6}" type="pres">
      <dgm:prSet presAssocID="{7845E49D-B6CA-4ABF-95B7-F68B37ADCE43}" presName="composite" presStyleCnt="0"/>
      <dgm:spPr/>
    </dgm:pt>
    <dgm:pt modelId="{AF09F285-3D33-8549-A798-4326051CC204}" type="pres">
      <dgm:prSet presAssocID="{7845E49D-B6CA-4ABF-95B7-F68B37ADCE4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C59D9B7-26AC-354A-8A87-CB62220707C9}" type="pres">
      <dgm:prSet presAssocID="{7845E49D-B6CA-4ABF-95B7-F68B37ADCE43}" presName="descendantText" presStyleLbl="alignAcc1" presStyleIdx="1" presStyleCnt="5">
        <dgm:presLayoutVars>
          <dgm:bulletEnabled val="1"/>
        </dgm:presLayoutVars>
      </dgm:prSet>
      <dgm:spPr/>
    </dgm:pt>
    <dgm:pt modelId="{9008A370-C187-1949-9605-41145DDFB508}" type="pres">
      <dgm:prSet presAssocID="{2F7D04A0-63B7-4272-AEB8-2EB1FDB39ACB}" presName="sp" presStyleCnt="0"/>
      <dgm:spPr/>
    </dgm:pt>
    <dgm:pt modelId="{E7F4C01A-635D-194E-B2D2-97AC107A520D}" type="pres">
      <dgm:prSet presAssocID="{C39C8462-5189-4185-840C-1AF1462C79C5}" presName="composite" presStyleCnt="0"/>
      <dgm:spPr/>
    </dgm:pt>
    <dgm:pt modelId="{9A63D1AC-8E05-8B43-9D2B-E592DC91C8A6}" type="pres">
      <dgm:prSet presAssocID="{C39C8462-5189-4185-840C-1AF1462C79C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9400104-A8E5-6448-B140-9F7A65BE814B}" type="pres">
      <dgm:prSet presAssocID="{C39C8462-5189-4185-840C-1AF1462C79C5}" presName="descendantText" presStyleLbl="alignAcc1" presStyleIdx="2" presStyleCnt="5">
        <dgm:presLayoutVars>
          <dgm:bulletEnabled val="1"/>
        </dgm:presLayoutVars>
      </dgm:prSet>
      <dgm:spPr/>
    </dgm:pt>
    <dgm:pt modelId="{B97A0129-341E-1D45-8C0E-7EEE39312F67}" type="pres">
      <dgm:prSet presAssocID="{29082571-9283-46CF-93C4-31837CB4F3FA}" presName="sp" presStyleCnt="0"/>
      <dgm:spPr/>
    </dgm:pt>
    <dgm:pt modelId="{99D551D3-6204-0341-BB4F-EAEBBB52F664}" type="pres">
      <dgm:prSet presAssocID="{D97706F5-EC7A-4D52-B89A-09A247277E79}" presName="composite" presStyleCnt="0"/>
      <dgm:spPr/>
    </dgm:pt>
    <dgm:pt modelId="{E88132E6-D69F-E548-A798-C1BC5E0B8EF3}" type="pres">
      <dgm:prSet presAssocID="{D97706F5-EC7A-4D52-B89A-09A247277E7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5E41657-17D3-644F-935A-DCBA9570B986}" type="pres">
      <dgm:prSet presAssocID="{D97706F5-EC7A-4D52-B89A-09A247277E79}" presName="descendantText" presStyleLbl="alignAcc1" presStyleIdx="3" presStyleCnt="5">
        <dgm:presLayoutVars>
          <dgm:bulletEnabled val="1"/>
        </dgm:presLayoutVars>
      </dgm:prSet>
      <dgm:spPr/>
    </dgm:pt>
    <dgm:pt modelId="{20EFF9B5-59ED-7447-BFB6-748C40DC4B8D}" type="pres">
      <dgm:prSet presAssocID="{14A05D08-A55E-4FDB-90B1-A4CA6DFCE2C8}" presName="sp" presStyleCnt="0"/>
      <dgm:spPr/>
    </dgm:pt>
    <dgm:pt modelId="{D67CE012-95C0-1340-BB0E-2FFF55C88FAA}" type="pres">
      <dgm:prSet presAssocID="{425C4CF7-46BB-4600-B887-4B9A29B67443}" presName="composite" presStyleCnt="0"/>
      <dgm:spPr/>
    </dgm:pt>
    <dgm:pt modelId="{1E6A862C-743D-4F47-865E-60A37801161F}" type="pres">
      <dgm:prSet presAssocID="{425C4CF7-46BB-4600-B887-4B9A29B6744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71BD6E4-7F6F-8243-AAD5-9557CB2685D9}" type="pres">
      <dgm:prSet presAssocID="{425C4CF7-46BB-4600-B887-4B9A29B6744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CF3F407-EC2B-4D43-9965-2C33CD755DE2}" type="presOf" srcId="{34B501FD-D21E-4F8C-B207-2543FF0F2AF2}" destId="{271BD6E4-7F6F-8243-AAD5-9557CB2685D9}" srcOrd="0" destOrd="0" presId="urn:microsoft.com/office/officeart/2005/8/layout/chevron2"/>
    <dgm:cxn modelId="{1584BE09-B987-4E3F-84E3-2980A929EF2D}" srcId="{7845E49D-B6CA-4ABF-95B7-F68B37ADCE43}" destId="{A805B024-C268-432C-85F8-2E42CCCF02CA}" srcOrd="0" destOrd="0" parTransId="{9BC8E631-7DD6-4B93-BA79-2EEB44A01B58}" sibTransId="{6C875D86-B7F6-42A9-B889-EA1D59545DCB}"/>
    <dgm:cxn modelId="{FDB3D60C-8E9B-224C-90ED-D77DA6D9195C}" type="presOf" srcId="{150E1EB7-6B57-4D8A-A6E5-7D59ED6A2AFA}" destId="{1B8F8E8A-2B61-A648-8753-E0F5AED321B8}" srcOrd="0" destOrd="0" presId="urn:microsoft.com/office/officeart/2005/8/layout/chevron2"/>
    <dgm:cxn modelId="{32816C14-163D-4744-B0CB-8478D1F7A99C}" srcId="{425C4CF7-46BB-4600-B887-4B9A29B67443}" destId="{34B501FD-D21E-4F8C-B207-2543FF0F2AF2}" srcOrd="0" destOrd="0" parTransId="{46365050-435B-4471-8FFA-12CF15C3AE8F}" sibTransId="{A2F21149-1155-4C87-BEDB-FAAB525BE0A1}"/>
    <dgm:cxn modelId="{5F168032-1DCE-2245-A670-F2CFCCFFD80B}" type="presOf" srcId="{C39C8462-5189-4185-840C-1AF1462C79C5}" destId="{9A63D1AC-8E05-8B43-9D2B-E592DC91C8A6}" srcOrd="0" destOrd="0" presId="urn:microsoft.com/office/officeart/2005/8/layout/chevron2"/>
    <dgm:cxn modelId="{8CD6DB40-82E4-EE4D-BCE8-A53E8C9AF4EF}" type="presOf" srcId="{425C4CF7-46BB-4600-B887-4B9A29B67443}" destId="{1E6A862C-743D-4F47-865E-60A37801161F}" srcOrd="0" destOrd="0" presId="urn:microsoft.com/office/officeart/2005/8/layout/chevron2"/>
    <dgm:cxn modelId="{D4D1D84D-55F2-4D95-9446-52CD3486226D}" srcId="{E77A382A-3F51-443F-B68A-3AA7E9C9E4D7}" destId="{7845E49D-B6CA-4ABF-95B7-F68B37ADCE43}" srcOrd="1" destOrd="0" parTransId="{5CEB5C0A-8957-4B72-BBB4-9956ACDC0FD6}" sibTransId="{2F7D04A0-63B7-4272-AEB8-2EB1FDB39ACB}"/>
    <dgm:cxn modelId="{52D16456-1616-264E-9DA6-13FA95E5081C}" type="presOf" srcId="{5D8835A2-B1D1-4D0B-873B-604CD49D3C28}" destId="{74F8563A-5D38-2740-AC7F-7CC06558D48C}" srcOrd="0" destOrd="0" presId="urn:microsoft.com/office/officeart/2005/8/layout/chevron2"/>
    <dgm:cxn modelId="{1624D96D-9DE8-4E42-B554-9260F76406FB}" type="presOf" srcId="{7A2826F7-8F53-45F7-8957-53A0EE289501}" destId="{45E41657-17D3-644F-935A-DCBA9570B986}" srcOrd="0" destOrd="0" presId="urn:microsoft.com/office/officeart/2005/8/layout/chevron2"/>
    <dgm:cxn modelId="{E9AB7B83-5169-9F44-A4B2-6ED076284A15}" type="presOf" srcId="{7845E49D-B6CA-4ABF-95B7-F68B37ADCE43}" destId="{AF09F285-3D33-8549-A798-4326051CC204}" srcOrd="0" destOrd="0" presId="urn:microsoft.com/office/officeart/2005/8/layout/chevron2"/>
    <dgm:cxn modelId="{A8F963AA-AC47-C348-B2D3-5DFF83A1A96D}" type="presOf" srcId="{E77A382A-3F51-443F-B68A-3AA7E9C9E4D7}" destId="{E26BC5A7-D898-9F4F-A5C3-7C45F3AE1FA1}" srcOrd="0" destOrd="0" presId="urn:microsoft.com/office/officeart/2005/8/layout/chevron2"/>
    <dgm:cxn modelId="{BD7D9EB0-7D60-4B95-8A1A-9AB6E62DDF0C}" srcId="{D97706F5-EC7A-4D52-B89A-09A247277E79}" destId="{7A2826F7-8F53-45F7-8957-53A0EE289501}" srcOrd="0" destOrd="0" parTransId="{B5CE4CFD-5B37-4CD4-831C-7E7207D22275}" sibTransId="{DD6716A2-C131-45F8-A26C-094DD1F63C71}"/>
    <dgm:cxn modelId="{CA1500B5-B2BB-4119-A128-60F5DFD5DECB}" srcId="{E77A382A-3F51-443F-B68A-3AA7E9C9E4D7}" destId="{5D8835A2-B1D1-4D0B-873B-604CD49D3C28}" srcOrd="0" destOrd="0" parTransId="{12D265D1-3094-4EE9-A32D-B09D97F9FC7D}" sibTransId="{6E2CA974-F75C-4C4D-A7EB-8A780FE7AB26}"/>
    <dgm:cxn modelId="{C5E3F9B7-23E8-4C92-A7AC-DEE46B13B611}" srcId="{E77A382A-3F51-443F-B68A-3AA7E9C9E4D7}" destId="{D97706F5-EC7A-4D52-B89A-09A247277E79}" srcOrd="3" destOrd="0" parTransId="{FC30E1A5-E70F-4372-8EF4-AC7864AA0E0C}" sibTransId="{14A05D08-A55E-4FDB-90B1-A4CA6DFCE2C8}"/>
    <dgm:cxn modelId="{788786D1-7602-B348-B129-E01E54E4BEA4}" type="presOf" srcId="{210BCDE5-6621-431F-8DB5-39129D9A0BBE}" destId="{D9400104-A8E5-6448-B140-9F7A65BE814B}" srcOrd="0" destOrd="0" presId="urn:microsoft.com/office/officeart/2005/8/layout/chevron2"/>
    <dgm:cxn modelId="{B087C7D7-B073-4C35-90A3-4341B4506C3B}" srcId="{E77A382A-3F51-443F-B68A-3AA7E9C9E4D7}" destId="{425C4CF7-46BB-4600-B887-4B9A29B67443}" srcOrd="4" destOrd="0" parTransId="{6A3EA48E-90C0-4F55-8A3C-28A86A135259}" sibTransId="{2DBE812C-A1E7-48AF-B6B6-5779465CF239}"/>
    <dgm:cxn modelId="{2EA61EDB-5DD4-4E27-B5AF-3CDF533D478E}" srcId="{5D8835A2-B1D1-4D0B-873B-604CD49D3C28}" destId="{150E1EB7-6B57-4D8A-A6E5-7D59ED6A2AFA}" srcOrd="0" destOrd="0" parTransId="{575E27F3-A14D-4703-94B6-A32742C9CC4C}" sibTransId="{B12F55B2-A11B-4C50-8D00-2943E0D79393}"/>
    <dgm:cxn modelId="{B1AC6BDB-E25E-4A79-85B3-B5EDF9C00AE7}" srcId="{E77A382A-3F51-443F-B68A-3AA7E9C9E4D7}" destId="{C39C8462-5189-4185-840C-1AF1462C79C5}" srcOrd="2" destOrd="0" parTransId="{E83360BA-35A0-4BDE-83EE-82A12ADD5C69}" sibTransId="{29082571-9283-46CF-93C4-31837CB4F3FA}"/>
    <dgm:cxn modelId="{F08C0EDD-B4A2-2346-A182-66A422119E2C}" type="presOf" srcId="{A805B024-C268-432C-85F8-2E42CCCF02CA}" destId="{8C59D9B7-26AC-354A-8A87-CB62220707C9}" srcOrd="0" destOrd="0" presId="urn:microsoft.com/office/officeart/2005/8/layout/chevron2"/>
    <dgm:cxn modelId="{E059C1DE-7B6A-3846-8544-8D045477157B}" type="presOf" srcId="{D97706F5-EC7A-4D52-B89A-09A247277E79}" destId="{E88132E6-D69F-E548-A798-C1BC5E0B8EF3}" srcOrd="0" destOrd="0" presId="urn:microsoft.com/office/officeart/2005/8/layout/chevron2"/>
    <dgm:cxn modelId="{31FD8EE3-1CEA-4317-9BB9-AD05A304F606}" srcId="{C39C8462-5189-4185-840C-1AF1462C79C5}" destId="{210BCDE5-6621-431F-8DB5-39129D9A0BBE}" srcOrd="0" destOrd="0" parTransId="{120873CA-8C78-405D-A788-8561732A2653}" sibTransId="{EAEDB363-B7D3-4915-B36D-C8B2201E788E}"/>
    <dgm:cxn modelId="{884211CF-34D7-4643-B2E7-B17B724F9D21}" type="presParOf" srcId="{E26BC5A7-D898-9F4F-A5C3-7C45F3AE1FA1}" destId="{4D84E0AB-AFAF-6A4A-89DB-C52A79750FF5}" srcOrd="0" destOrd="0" presId="urn:microsoft.com/office/officeart/2005/8/layout/chevron2"/>
    <dgm:cxn modelId="{20ED8CFF-8C9B-F448-9E24-E4FE2AB4921C}" type="presParOf" srcId="{4D84E0AB-AFAF-6A4A-89DB-C52A79750FF5}" destId="{74F8563A-5D38-2740-AC7F-7CC06558D48C}" srcOrd="0" destOrd="0" presId="urn:microsoft.com/office/officeart/2005/8/layout/chevron2"/>
    <dgm:cxn modelId="{52D5DF1C-E1AB-FA4C-803F-416F5EE216DF}" type="presParOf" srcId="{4D84E0AB-AFAF-6A4A-89DB-C52A79750FF5}" destId="{1B8F8E8A-2B61-A648-8753-E0F5AED321B8}" srcOrd="1" destOrd="0" presId="urn:microsoft.com/office/officeart/2005/8/layout/chevron2"/>
    <dgm:cxn modelId="{51296D8C-1F5B-CA40-81C0-C82A0D2ABB1C}" type="presParOf" srcId="{E26BC5A7-D898-9F4F-A5C3-7C45F3AE1FA1}" destId="{2291FDD0-2DAC-BB45-8DBF-06CA6AE9F03C}" srcOrd="1" destOrd="0" presId="urn:microsoft.com/office/officeart/2005/8/layout/chevron2"/>
    <dgm:cxn modelId="{CC63BC2D-CB2A-C643-8266-46CB4401F9B4}" type="presParOf" srcId="{E26BC5A7-D898-9F4F-A5C3-7C45F3AE1FA1}" destId="{E759AF34-D8C6-7847-8292-9B7C307329D6}" srcOrd="2" destOrd="0" presId="urn:microsoft.com/office/officeart/2005/8/layout/chevron2"/>
    <dgm:cxn modelId="{88BDA11C-EB5B-5942-82F5-4B0B7510D684}" type="presParOf" srcId="{E759AF34-D8C6-7847-8292-9B7C307329D6}" destId="{AF09F285-3D33-8549-A798-4326051CC204}" srcOrd="0" destOrd="0" presId="urn:microsoft.com/office/officeart/2005/8/layout/chevron2"/>
    <dgm:cxn modelId="{6FAC7CE5-95FD-F74D-823A-77ECFB8542B1}" type="presParOf" srcId="{E759AF34-D8C6-7847-8292-9B7C307329D6}" destId="{8C59D9B7-26AC-354A-8A87-CB62220707C9}" srcOrd="1" destOrd="0" presId="urn:microsoft.com/office/officeart/2005/8/layout/chevron2"/>
    <dgm:cxn modelId="{83974B0E-AE58-4847-A56C-9554AE0CD6CE}" type="presParOf" srcId="{E26BC5A7-D898-9F4F-A5C3-7C45F3AE1FA1}" destId="{9008A370-C187-1949-9605-41145DDFB508}" srcOrd="3" destOrd="0" presId="urn:microsoft.com/office/officeart/2005/8/layout/chevron2"/>
    <dgm:cxn modelId="{C6BD0C14-6E10-6C4E-8A05-C798D93D0B39}" type="presParOf" srcId="{E26BC5A7-D898-9F4F-A5C3-7C45F3AE1FA1}" destId="{E7F4C01A-635D-194E-B2D2-97AC107A520D}" srcOrd="4" destOrd="0" presId="urn:microsoft.com/office/officeart/2005/8/layout/chevron2"/>
    <dgm:cxn modelId="{E7F6262D-479D-CA45-9E06-F9B23863F49D}" type="presParOf" srcId="{E7F4C01A-635D-194E-B2D2-97AC107A520D}" destId="{9A63D1AC-8E05-8B43-9D2B-E592DC91C8A6}" srcOrd="0" destOrd="0" presId="urn:microsoft.com/office/officeart/2005/8/layout/chevron2"/>
    <dgm:cxn modelId="{621708A1-7025-B445-B548-5016902BBF24}" type="presParOf" srcId="{E7F4C01A-635D-194E-B2D2-97AC107A520D}" destId="{D9400104-A8E5-6448-B140-9F7A65BE814B}" srcOrd="1" destOrd="0" presId="urn:microsoft.com/office/officeart/2005/8/layout/chevron2"/>
    <dgm:cxn modelId="{40675FA5-5A84-634F-A05A-F6E4B2724AEE}" type="presParOf" srcId="{E26BC5A7-D898-9F4F-A5C3-7C45F3AE1FA1}" destId="{B97A0129-341E-1D45-8C0E-7EEE39312F67}" srcOrd="5" destOrd="0" presId="urn:microsoft.com/office/officeart/2005/8/layout/chevron2"/>
    <dgm:cxn modelId="{34C107DD-FD7C-D548-8B4A-A7D636A7AF59}" type="presParOf" srcId="{E26BC5A7-D898-9F4F-A5C3-7C45F3AE1FA1}" destId="{99D551D3-6204-0341-BB4F-EAEBBB52F664}" srcOrd="6" destOrd="0" presId="urn:microsoft.com/office/officeart/2005/8/layout/chevron2"/>
    <dgm:cxn modelId="{812D08A1-DEAA-9846-96CF-011FBEB08253}" type="presParOf" srcId="{99D551D3-6204-0341-BB4F-EAEBBB52F664}" destId="{E88132E6-D69F-E548-A798-C1BC5E0B8EF3}" srcOrd="0" destOrd="0" presId="urn:microsoft.com/office/officeart/2005/8/layout/chevron2"/>
    <dgm:cxn modelId="{D381FD3B-D905-7040-9A94-F4175EDD3846}" type="presParOf" srcId="{99D551D3-6204-0341-BB4F-EAEBBB52F664}" destId="{45E41657-17D3-644F-935A-DCBA9570B986}" srcOrd="1" destOrd="0" presId="urn:microsoft.com/office/officeart/2005/8/layout/chevron2"/>
    <dgm:cxn modelId="{0D716377-2856-0C42-BFB0-9FD8054985A6}" type="presParOf" srcId="{E26BC5A7-D898-9F4F-A5C3-7C45F3AE1FA1}" destId="{20EFF9B5-59ED-7447-BFB6-748C40DC4B8D}" srcOrd="7" destOrd="0" presId="urn:microsoft.com/office/officeart/2005/8/layout/chevron2"/>
    <dgm:cxn modelId="{303C4F26-F073-1845-A751-90C999800F7E}" type="presParOf" srcId="{E26BC5A7-D898-9F4F-A5C3-7C45F3AE1FA1}" destId="{D67CE012-95C0-1340-BB0E-2FFF55C88FAA}" srcOrd="8" destOrd="0" presId="urn:microsoft.com/office/officeart/2005/8/layout/chevron2"/>
    <dgm:cxn modelId="{D47BC977-EC5C-BD4F-B3CF-1EE8AD54305D}" type="presParOf" srcId="{D67CE012-95C0-1340-BB0E-2FFF55C88FAA}" destId="{1E6A862C-743D-4F47-865E-60A37801161F}" srcOrd="0" destOrd="0" presId="urn:microsoft.com/office/officeart/2005/8/layout/chevron2"/>
    <dgm:cxn modelId="{0C29A958-7019-3842-8C95-720FE5955733}" type="presParOf" srcId="{D67CE012-95C0-1340-BB0E-2FFF55C88FAA}" destId="{271BD6E4-7F6F-8243-AAD5-9557CB2685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748AEC-5450-4C52-B02E-911E9C29F5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FE489-F9EE-459B-A226-11142156A899}">
      <dgm:prSet/>
      <dgm:spPr/>
      <dgm:t>
        <a:bodyPr/>
        <a:lstStyle/>
        <a:p>
          <a:r>
            <a:rPr lang="en-US"/>
            <a:t>Building a test runner using decorators</a:t>
          </a:r>
        </a:p>
      </dgm:t>
    </dgm:pt>
    <dgm:pt modelId="{21EB872C-B0CB-48B3-B5A6-93BF60915794}" type="parTrans" cxnId="{9DA93198-03C5-4047-A580-2AF0A18AD073}">
      <dgm:prSet/>
      <dgm:spPr/>
      <dgm:t>
        <a:bodyPr/>
        <a:lstStyle/>
        <a:p>
          <a:endParaRPr lang="en-US"/>
        </a:p>
      </dgm:t>
    </dgm:pt>
    <dgm:pt modelId="{9AA9CD3C-2566-4265-A68B-2FB86BE2C9AD}" type="sibTrans" cxnId="{9DA93198-03C5-4047-A580-2AF0A18AD073}">
      <dgm:prSet/>
      <dgm:spPr/>
      <dgm:t>
        <a:bodyPr/>
        <a:lstStyle/>
        <a:p>
          <a:endParaRPr lang="en-US"/>
        </a:p>
      </dgm:t>
    </dgm:pt>
    <dgm:pt modelId="{527F2894-1C6F-47EF-80E5-A2ADB28E68EA}">
      <dgm:prSet/>
      <dgm:spPr/>
      <dgm:t>
        <a:bodyPr/>
        <a:lstStyle/>
        <a:p>
          <a:r>
            <a:rPr lang="en-US"/>
            <a:t>Decorate a test based on the testing applicable testing types </a:t>
          </a:r>
        </a:p>
      </dgm:t>
    </dgm:pt>
    <dgm:pt modelId="{A1EAA09E-84C5-41E3-9836-FE6A6A2DF187}" type="parTrans" cxnId="{455EB8BA-F2AC-450E-B118-77E047950157}">
      <dgm:prSet/>
      <dgm:spPr/>
      <dgm:t>
        <a:bodyPr/>
        <a:lstStyle/>
        <a:p>
          <a:endParaRPr lang="en-US"/>
        </a:p>
      </dgm:t>
    </dgm:pt>
    <dgm:pt modelId="{55F7711C-C40C-4E56-95AD-BC913EFB8B2D}" type="sibTrans" cxnId="{455EB8BA-F2AC-450E-B118-77E047950157}">
      <dgm:prSet/>
      <dgm:spPr/>
      <dgm:t>
        <a:bodyPr/>
        <a:lstStyle/>
        <a:p>
          <a:endParaRPr lang="en-US"/>
        </a:p>
      </dgm:t>
    </dgm:pt>
    <dgm:pt modelId="{538E9EBE-5BF7-4D09-91E2-106B70713A20}">
      <dgm:prSet/>
      <dgm:spPr/>
      <dgm:t>
        <a:bodyPr/>
        <a:lstStyle/>
        <a:p>
          <a:r>
            <a:rPr lang="en-US"/>
            <a:t>Testing scope can be smoke, regression and performance</a:t>
          </a:r>
        </a:p>
      </dgm:t>
    </dgm:pt>
    <dgm:pt modelId="{F2736B93-2F27-4C32-92CE-5BA85D13B3A8}" type="parTrans" cxnId="{2DD1E8D3-E088-4370-B005-9666084DE4F4}">
      <dgm:prSet/>
      <dgm:spPr/>
      <dgm:t>
        <a:bodyPr/>
        <a:lstStyle/>
        <a:p>
          <a:endParaRPr lang="en-US"/>
        </a:p>
      </dgm:t>
    </dgm:pt>
    <dgm:pt modelId="{02933509-298B-4D23-8401-FEF2DC5E2F87}" type="sibTrans" cxnId="{2DD1E8D3-E088-4370-B005-9666084DE4F4}">
      <dgm:prSet/>
      <dgm:spPr/>
      <dgm:t>
        <a:bodyPr/>
        <a:lstStyle/>
        <a:p>
          <a:endParaRPr lang="en-US"/>
        </a:p>
      </dgm:t>
    </dgm:pt>
    <dgm:pt modelId="{8FCE9E66-EF69-4D97-B921-845B34BF895F}">
      <dgm:prSet/>
      <dgm:spPr/>
      <dgm:t>
        <a:bodyPr/>
        <a:lstStyle/>
        <a:p>
          <a:r>
            <a:rPr lang="en-US"/>
            <a:t>Write 5 dummy tests at 1 from smoke, 3 from regression and 1 performance</a:t>
          </a:r>
        </a:p>
      </dgm:t>
    </dgm:pt>
    <dgm:pt modelId="{6E7482FF-D9EE-4AF9-890C-621F5E67BD7F}" type="parTrans" cxnId="{77097865-0A05-42E1-A11F-0344A3B819E8}">
      <dgm:prSet/>
      <dgm:spPr/>
      <dgm:t>
        <a:bodyPr/>
        <a:lstStyle/>
        <a:p>
          <a:endParaRPr lang="en-US"/>
        </a:p>
      </dgm:t>
    </dgm:pt>
    <dgm:pt modelId="{BCD821CB-C79A-4B7E-BB35-B6C25B9C9D86}" type="sibTrans" cxnId="{77097865-0A05-42E1-A11F-0344A3B819E8}">
      <dgm:prSet/>
      <dgm:spPr/>
      <dgm:t>
        <a:bodyPr/>
        <a:lstStyle/>
        <a:p>
          <a:endParaRPr lang="en-US"/>
        </a:p>
      </dgm:t>
    </dgm:pt>
    <dgm:pt modelId="{000EB050-92C3-4E01-ADB3-769F32079E3A}">
      <dgm:prSet/>
      <dgm:spPr/>
      <dgm:t>
        <a:bodyPr/>
        <a:lstStyle/>
        <a:p>
          <a:r>
            <a:rPr lang="en-US"/>
            <a:t>The output will be generated in a text file</a:t>
          </a:r>
        </a:p>
      </dgm:t>
    </dgm:pt>
    <dgm:pt modelId="{2CFC3A99-07ED-4ADC-8C35-F11FEDDF0A63}" type="parTrans" cxnId="{0B1C52C2-FB9C-48BA-85CF-99274F4947CD}">
      <dgm:prSet/>
      <dgm:spPr/>
      <dgm:t>
        <a:bodyPr/>
        <a:lstStyle/>
        <a:p>
          <a:endParaRPr lang="en-US"/>
        </a:p>
      </dgm:t>
    </dgm:pt>
    <dgm:pt modelId="{ACD2F366-92A8-40EA-8D94-0F8220518EF9}" type="sibTrans" cxnId="{0B1C52C2-FB9C-48BA-85CF-99274F4947CD}">
      <dgm:prSet/>
      <dgm:spPr/>
      <dgm:t>
        <a:bodyPr/>
        <a:lstStyle/>
        <a:p>
          <a:endParaRPr lang="en-US"/>
        </a:p>
      </dgm:t>
    </dgm:pt>
    <dgm:pt modelId="{00F395E2-1413-45B3-A41F-DD8010299D1E}" type="pres">
      <dgm:prSet presAssocID="{35748AEC-5450-4C52-B02E-911E9C29F59A}" presName="root" presStyleCnt="0">
        <dgm:presLayoutVars>
          <dgm:dir/>
          <dgm:resizeHandles val="exact"/>
        </dgm:presLayoutVars>
      </dgm:prSet>
      <dgm:spPr/>
    </dgm:pt>
    <dgm:pt modelId="{B68B4B99-9504-4669-B677-A010E9F9E467}" type="pres">
      <dgm:prSet presAssocID="{2B2FE489-F9EE-459B-A226-11142156A899}" presName="compNode" presStyleCnt="0"/>
      <dgm:spPr/>
    </dgm:pt>
    <dgm:pt modelId="{E2C8FCD8-6A88-41BA-988D-FA3410F1F25A}" type="pres">
      <dgm:prSet presAssocID="{2B2FE489-F9EE-459B-A226-11142156A899}" presName="bgRect" presStyleLbl="bgShp" presStyleIdx="0" presStyleCnt="5"/>
      <dgm:spPr/>
    </dgm:pt>
    <dgm:pt modelId="{16CD7FF6-3127-4434-B7E5-AA7B82A0DE28}" type="pres">
      <dgm:prSet presAssocID="{2B2FE489-F9EE-459B-A226-11142156A8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C0A923B-D8F0-491C-AEA9-810B8650F731}" type="pres">
      <dgm:prSet presAssocID="{2B2FE489-F9EE-459B-A226-11142156A899}" presName="spaceRect" presStyleCnt="0"/>
      <dgm:spPr/>
    </dgm:pt>
    <dgm:pt modelId="{E4E1B48A-D1C8-4241-8287-50543FACE977}" type="pres">
      <dgm:prSet presAssocID="{2B2FE489-F9EE-459B-A226-11142156A899}" presName="parTx" presStyleLbl="revTx" presStyleIdx="0" presStyleCnt="5">
        <dgm:presLayoutVars>
          <dgm:chMax val="0"/>
          <dgm:chPref val="0"/>
        </dgm:presLayoutVars>
      </dgm:prSet>
      <dgm:spPr/>
    </dgm:pt>
    <dgm:pt modelId="{28F9E318-4C2C-4F87-BDA5-036C2C8A3CD4}" type="pres">
      <dgm:prSet presAssocID="{9AA9CD3C-2566-4265-A68B-2FB86BE2C9AD}" presName="sibTrans" presStyleCnt="0"/>
      <dgm:spPr/>
    </dgm:pt>
    <dgm:pt modelId="{00D44A1A-7808-4FD8-9A68-059224877094}" type="pres">
      <dgm:prSet presAssocID="{527F2894-1C6F-47EF-80E5-A2ADB28E68EA}" presName="compNode" presStyleCnt="0"/>
      <dgm:spPr/>
    </dgm:pt>
    <dgm:pt modelId="{BF0E8429-3076-4CB5-96FA-0C593FA838BC}" type="pres">
      <dgm:prSet presAssocID="{527F2894-1C6F-47EF-80E5-A2ADB28E68EA}" presName="bgRect" presStyleLbl="bgShp" presStyleIdx="1" presStyleCnt="5"/>
      <dgm:spPr/>
    </dgm:pt>
    <dgm:pt modelId="{E781F3E6-1A19-40A9-BED0-BB8F8311BB06}" type="pres">
      <dgm:prSet presAssocID="{527F2894-1C6F-47EF-80E5-A2ADB28E68E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5290A293-47BE-4CCC-8CC0-17E53ECED78F}" type="pres">
      <dgm:prSet presAssocID="{527F2894-1C6F-47EF-80E5-A2ADB28E68EA}" presName="spaceRect" presStyleCnt="0"/>
      <dgm:spPr/>
    </dgm:pt>
    <dgm:pt modelId="{402F5CBB-AE67-476D-A5DC-443F1400A03B}" type="pres">
      <dgm:prSet presAssocID="{527F2894-1C6F-47EF-80E5-A2ADB28E68EA}" presName="parTx" presStyleLbl="revTx" presStyleIdx="1" presStyleCnt="5">
        <dgm:presLayoutVars>
          <dgm:chMax val="0"/>
          <dgm:chPref val="0"/>
        </dgm:presLayoutVars>
      </dgm:prSet>
      <dgm:spPr/>
    </dgm:pt>
    <dgm:pt modelId="{D4CD2203-2C2D-4D7D-B131-F29EE7CEDC92}" type="pres">
      <dgm:prSet presAssocID="{55F7711C-C40C-4E56-95AD-BC913EFB8B2D}" presName="sibTrans" presStyleCnt="0"/>
      <dgm:spPr/>
    </dgm:pt>
    <dgm:pt modelId="{10197C2F-B14A-4E9B-95F3-FAC85084792F}" type="pres">
      <dgm:prSet presAssocID="{538E9EBE-5BF7-4D09-91E2-106B70713A20}" presName="compNode" presStyleCnt="0"/>
      <dgm:spPr/>
    </dgm:pt>
    <dgm:pt modelId="{7BBD5ED8-AC5B-4E50-8087-A927E5207509}" type="pres">
      <dgm:prSet presAssocID="{538E9EBE-5BF7-4D09-91E2-106B70713A20}" presName="bgRect" presStyleLbl="bgShp" presStyleIdx="2" presStyleCnt="5"/>
      <dgm:spPr/>
    </dgm:pt>
    <dgm:pt modelId="{7161FD0D-5CE6-4A72-A802-746309FF5EC5}" type="pres">
      <dgm:prSet presAssocID="{538E9EBE-5BF7-4D09-91E2-106B70713A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37BC43C7-45C7-42C9-BD0A-60237DDA14B6}" type="pres">
      <dgm:prSet presAssocID="{538E9EBE-5BF7-4D09-91E2-106B70713A20}" presName="spaceRect" presStyleCnt="0"/>
      <dgm:spPr/>
    </dgm:pt>
    <dgm:pt modelId="{59E54D69-32D5-4DE8-9E6C-16AD18EB8E44}" type="pres">
      <dgm:prSet presAssocID="{538E9EBE-5BF7-4D09-91E2-106B70713A20}" presName="parTx" presStyleLbl="revTx" presStyleIdx="2" presStyleCnt="5">
        <dgm:presLayoutVars>
          <dgm:chMax val="0"/>
          <dgm:chPref val="0"/>
        </dgm:presLayoutVars>
      </dgm:prSet>
      <dgm:spPr/>
    </dgm:pt>
    <dgm:pt modelId="{2523AA84-9110-4754-9BF6-9A75A35DC4E0}" type="pres">
      <dgm:prSet presAssocID="{02933509-298B-4D23-8401-FEF2DC5E2F87}" presName="sibTrans" presStyleCnt="0"/>
      <dgm:spPr/>
    </dgm:pt>
    <dgm:pt modelId="{DDD99175-045C-492B-BEC7-9C1E7D737B3D}" type="pres">
      <dgm:prSet presAssocID="{8FCE9E66-EF69-4D97-B921-845B34BF895F}" presName="compNode" presStyleCnt="0"/>
      <dgm:spPr/>
    </dgm:pt>
    <dgm:pt modelId="{85459B9A-850E-4B78-8E7D-09E28808AAD7}" type="pres">
      <dgm:prSet presAssocID="{8FCE9E66-EF69-4D97-B921-845B34BF895F}" presName="bgRect" presStyleLbl="bgShp" presStyleIdx="3" presStyleCnt="5"/>
      <dgm:spPr/>
    </dgm:pt>
    <dgm:pt modelId="{E9506979-ED1D-4A34-8E9D-D354BF834006}" type="pres">
      <dgm:prSet presAssocID="{8FCE9E66-EF69-4D97-B921-845B34BF89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57E153-34FC-4D04-8C9F-45216D498B44}" type="pres">
      <dgm:prSet presAssocID="{8FCE9E66-EF69-4D97-B921-845B34BF895F}" presName="spaceRect" presStyleCnt="0"/>
      <dgm:spPr/>
    </dgm:pt>
    <dgm:pt modelId="{A69B1D49-0FCD-42EC-B5BB-8A33903CCBFA}" type="pres">
      <dgm:prSet presAssocID="{8FCE9E66-EF69-4D97-B921-845B34BF895F}" presName="parTx" presStyleLbl="revTx" presStyleIdx="3" presStyleCnt="5">
        <dgm:presLayoutVars>
          <dgm:chMax val="0"/>
          <dgm:chPref val="0"/>
        </dgm:presLayoutVars>
      </dgm:prSet>
      <dgm:spPr/>
    </dgm:pt>
    <dgm:pt modelId="{7D3F3B21-0D0E-4E06-AAD2-D3E09D11E17A}" type="pres">
      <dgm:prSet presAssocID="{BCD821CB-C79A-4B7E-BB35-B6C25B9C9D86}" presName="sibTrans" presStyleCnt="0"/>
      <dgm:spPr/>
    </dgm:pt>
    <dgm:pt modelId="{ABEA349F-27B3-4492-BD96-B9C5D337DBEE}" type="pres">
      <dgm:prSet presAssocID="{000EB050-92C3-4E01-ADB3-769F32079E3A}" presName="compNode" presStyleCnt="0"/>
      <dgm:spPr/>
    </dgm:pt>
    <dgm:pt modelId="{CC6870C5-C2EA-44F9-912E-A9E157E8A599}" type="pres">
      <dgm:prSet presAssocID="{000EB050-92C3-4E01-ADB3-769F32079E3A}" presName="bgRect" presStyleLbl="bgShp" presStyleIdx="4" presStyleCnt="5"/>
      <dgm:spPr/>
    </dgm:pt>
    <dgm:pt modelId="{82BF1C6D-EEF0-47FE-8391-79FB60753DBC}" type="pres">
      <dgm:prSet presAssocID="{000EB050-92C3-4E01-ADB3-769F32079E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1AF4C8A-AAA1-4B38-B083-6BF7D09184B2}" type="pres">
      <dgm:prSet presAssocID="{000EB050-92C3-4E01-ADB3-769F32079E3A}" presName="spaceRect" presStyleCnt="0"/>
      <dgm:spPr/>
    </dgm:pt>
    <dgm:pt modelId="{5FD95E14-F56E-4717-8ADF-05B5A1B23CE0}" type="pres">
      <dgm:prSet presAssocID="{000EB050-92C3-4E01-ADB3-769F32079E3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32FE714-A3E3-47D4-9CB2-6A802E36A36D}" type="presOf" srcId="{35748AEC-5450-4C52-B02E-911E9C29F59A}" destId="{00F395E2-1413-45B3-A41F-DD8010299D1E}" srcOrd="0" destOrd="0" presId="urn:microsoft.com/office/officeart/2018/2/layout/IconVerticalSolidList"/>
    <dgm:cxn modelId="{176C385A-805A-4FE6-A569-B1AE73B69AAF}" type="presOf" srcId="{2B2FE489-F9EE-459B-A226-11142156A899}" destId="{E4E1B48A-D1C8-4241-8287-50543FACE977}" srcOrd="0" destOrd="0" presId="urn:microsoft.com/office/officeart/2018/2/layout/IconVerticalSolidList"/>
    <dgm:cxn modelId="{77097865-0A05-42E1-A11F-0344A3B819E8}" srcId="{35748AEC-5450-4C52-B02E-911E9C29F59A}" destId="{8FCE9E66-EF69-4D97-B921-845B34BF895F}" srcOrd="3" destOrd="0" parTransId="{6E7482FF-D9EE-4AF9-890C-621F5E67BD7F}" sibTransId="{BCD821CB-C79A-4B7E-BB35-B6C25B9C9D86}"/>
    <dgm:cxn modelId="{8A4EBC88-4BCA-440E-8F54-340BA5E3DCE7}" type="presOf" srcId="{8FCE9E66-EF69-4D97-B921-845B34BF895F}" destId="{A69B1D49-0FCD-42EC-B5BB-8A33903CCBFA}" srcOrd="0" destOrd="0" presId="urn:microsoft.com/office/officeart/2018/2/layout/IconVerticalSolidList"/>
    <dgm:cxn modelId="{9DA93198-03C5-4047-A580-2AF0A18AD073}" srcId="{35748AEC-5450-4C52-B02E-911E9C29F59A}" destId="{2B2FE489-F9EE-459B-A226-11142156A899}" srcOrd="0" destOrd="0" parTransId="{21EB872C-B0CB-48B3-B5A6-93BF60915794}" sibTransId="{9AA9CD3C-2566-4265-A68B-2FB86BE2C9AD}"/>
    <dgm:cxn modelId="{455EB8BA-F2AC-450E-B118-77E047950157}" srcId="{35748AEC-5450-4C52-B02E-911E9C29F59A}" destId="{527F2894-1C6F-47EF-80E5-A2ADB28E68EA}" srcOrd="1" destOrd="0" parTransId="{A1EAA09E-84C5-41E3-9836-FE6A6A2DF187}" sibTransId="{55F7711C-C40C-4E56-95AD-BC913EFB8B2D}"/>
    <dgm:cxn modelId="{0B1C52C2-FB9C-48BA-85CF-99274F4947CD}" srcId="{35748AEC-5450-4C52-B02E-911E9C29F59A}" destId="{000EB050-92C3-4E01-ADB3-769F32079E3A}" srcOrd="4" destOrd="0" parTransId="{2CFC3A99-07ED-4ADC-8C35-F11FEDDF0A63}" sibTransId="{ACD2F366-92A8-40EA-8D94-0F8220518EF9}"/>
    <dgm:cxn modelId="{2DD1E8D3-E088-4370-B005-9666084DE4F4}" srcId="{35748AEC-5450-4C52-B02E-911E9C29F59A}" destId="{538E9EBE-5BF7-4D09-91E2-106B70713A20}" srcOrd="2" destOrd="0" parTransId="{F2736B93-2F27-4C32-92CE-5BA85D13B3A8}" sibTransId="{02933509-298B-4D23-8401-FEF2DC5E2F87}"/>
    <dgm:cxn modelId="{B57B86E1-CD9E-4B0F-AD10-13A3DFD74DA4}" type="presOf" srcId="{000EB050-92C3-4E01-ADB3-769F32079E3A}" destId="{5FD95E14-F56E-4717-8ADF-05B5A1B23CE0}" srcOrd="0" destOrd="0" presId="urn:microsoft.com/office/officeart/2018/2/layout/IconVerticalSolidList"/>
    <dgm:cxn modelId="{44AA0CE7-299A-455E-A26E-FABDD56432F0}" type="presOf" srcId="{538E9EBE-5BF7-4D09-91E2-106B70713A20}" destId="{59E54D69-32D5-4DE8-9E6C-16AD18EB8E44}" srcOrd="0" destOrd="0" presId="urn:microsoft.com/office/officeart/2018/2/layout/IconVerticalSolidList"/>
    <dgm:cxn modelId="{633154F4-18FD-40A0-B0EA-8F4746FFED17}" type="presOf" srcId="{527F2894-1C6F-47EF-80E5-A2ADB28E68EA}" destId="{402F5CBB-AE67-476D-A5DC-443F1400A03B}" srcOrd="0" destOrd="0" presId="urn:microsoft.com/office/officeart/2018/2/layout/IconVerticalSolidList"/>
    <dgm:cxn modelId="{3DF62B1C-837F-486C-8D67-652CC3FBE0A2}" type="presParOf" srcId="{00F395E2-1413-45B3-A41F-DD8010299D1E}" destId="{B68B4B99-9504-4669-B677-A010E9F9E467}" srcOrd="0" destOrd="0" presId="urn:microsoft.com/office/officeart/2018/2/layout/IconVerticalSolidList"/>
    <dgm:cxn modelId="{C6CF4BD5-E6B2-48BB-9D84-EBE02808EA9D}" type="presParOf" srcId="{B68B4B99-9504-4669-B677-A010E9F9E467}" destId="{E2C8FCD8-6A88-41BA-988D-FA3410F1F25A}" srcOrd="0" destOrd="0" presId="urn:microsoft.com/office/officeart/2018/2/layout/IconVerticalSolidList"/>
    <dgm:cxn modelId="{9410AE2D-42E3-4993-8FBF-4C32526F8160}" type="presParOf" srcId="{B68B4B99-9504-4669-B677-A010E9F9E467}" destId="{16CD7FF6-3127-4434-B7E5-AA7B82A0DE28}" srcOrd="1" destOrd="0" presId="urn:microsoft.com/office/officeart/2018/2/layout/IconVerticalSolidList"/>
    <dgm:cxn modelId="{221DA6F6-ED4E-402C-A26F-ABBA1886760A}" type="presParOf" srcId="{B68B4B99-9504-4669-B677-A010E9F9E467}" destId="{5C0A923B-D8F0-491C-AEA9-810B8650F731}" srcOrd="2" destOrd="0" presId="urn:microsoft.com/office/officeart/2018/2/layout/IconVerticalSolidList"/>
    <dgm:cxn modelId="{40A91EFA-0651-4895-AE33-26EAC376BB83}" type="presParOf" srcId="{B68B4B99-9504-4669-B677-A010E9F9E467}" destId="{E4E1B48A-D1C8-4241-8287-50543FACE977}" srcOrd="3" destOrd="0" presId="urn:microsoft.com/office/officeart/2018/2/layout/IconVerticalSolidList"/>
    <dgm:cxn modelId="{4C417131-E492-44F3-948D-F2C2A430F8EA}" type="presParOf" srcId="{00F395E2-1413-45B3-A41F-DD8010299D1E}" destId="{28F9E318-4C2C-4F87-BDA5-036C2C8A3CD4}" srcOrd="1" destOrd="0" presId="urn:microsoft.com/office/officeart/2018/2/layout/IconVerticalSolidList"/>
    <dgm:cxn modelId="{44F12142-313F-41D5-B181-3D8D0FDD7D4C}" type="presParOf" srcId="{00F395E2-1413-45B3-A41F-DD8010299D1E}" destId="{00D44A1A-7808-4FD8-9A68-059224877094}" srcOrd="2" destOrd="0" presId="urn:microsoft.com/office/officeart/2018/2/layout/IconVerticalSolidList"/>
    <dgm:cxn modelId="{01B2627C-AAA3-49FF-91A5-ED8A52CE88BE}" type="presParOf" srcId="{00D44A1A-7808-4FD8-9A68-059224877094}" destId="{BF0E8429-3076-4CB5-96FA-0C593FA838BC}" srcOrd="0" destOrd="0" presId="urn:microsoft.com/office/officeart/2018/2/layout/IconVerticalSolidList"/>
    <dgm:cxn modelId="{CC6A9531-46BC-4D33-8A5A-29E4B2E9780F}" type="presParOf" srcId="{00D44A1A-7808-4FD8-9A68-059224877094}" destId="{E781F3E6-1A19-40A9-BED0-BB8F8311BB06}" srcOrd="1" destOrd="0" presId="urn:microsoft.com/office/officeart/2018/2/layout/IconVerticalSolidList"/>
    <dgm:cxn modelId="{018ECDC9-4088-4D64-B305-1055A0FEA00D}" type="presParOf" srcId="{00D44A1A-7808-4FD8-9A68-059224877094}" destId="{5290A293-47BE-4CCC-8CC0-17E53ECED78F}" srcOrd="2" destOrd="0" presId="urn:microsoft.com/office/officeart/2018/2/layout/IconVerticalSolidList"/>
    <dgm:cxn modelId="{1494D2CC-6300-4D73-A1E6-FDA46E8FA520}" type="presParOf" srcId="{00D44A1A-7808-4FD8-9A68-059224877094}" destId="{402F5CBB-AE67-476D-A5DC-443F1400A03B}" srcOrd="3" destOrd="0" presId="urn:microsoft.com/office/officeart/2018/2/layout/IconVerticalSolidList"/>
    <dgm:cxn modelId="{D1664630-71D9-455A-9E75-A0599B345AEA}" type="presParOf" srcId="{00F395E2-1413-45B3-A41F-DD8010299D1E}" destId="{D4CD2203-2C2D-4D7D-B131-F29EE7CEDC92}" srcOrd="3" destOrd="0" presId="urn:microsoft.com/office/officeart/2018/2/layout/IconVerticalSolidList"/>
    <dgm:cxn modelId="{15E6BFB8-4E46-49C7-BAE9-F096951FDD49}" type="presParOf" srcId="{00F395E2-1413-45B3-A41F-DD8010299D1E}" destId="{10197C2F-B14A-4E9B-95F3-FAC85084792F}" srcOrd="4" destOrd="0" presId="urn:microsoft.com/office/officeart/2018/2/layout/IconVerticalSolidList"/>
    <dgm:cxn modelId="{470D9867-C91A-405A-B37D-738935211E37}" type="presParOf" srcId="{10197C2F-B14A-4E9B-95F3-FAC85084792F}" destId="{7BBD5ED8-AC5B-4E50-8087-A927E5207509}" srcOrd="0" destOrd="0" presId="urn:microsoft.com/office/officeart/2018/2/layout/IconVerticalSolidList"/>
    <dgm:cxn modelId="{012CE598-9DB7-4EC0-A0D5-85A3A381C318}" type="presParOf" srcId="{10197C2F-B14A-4E9B-95F3-FAC85084792F}" destId="{7161FD0D-5CE6-4A72-A802-746309FF5EC5}" srcOrd="1" destOrd="0" presId="urn:microsoft.com/office/officeart/2018/2/layout/IconVerticalSolidList"/>
    <dgm:cxn modelId="{A65EAD35-03B9-4E47-B771-9AA9B69566FE}" type="presParOf" srcId="{10197C2F-B14A-4E9B-95F3-FAC85084792F}" destId="{37BC43C7-45C7-42C9-BD0A-60237DDA14B6}" srcOrd="2" destOrd="0" presId="urn:microsoft.com/office/officeart/2018/2/layout/IconVerticalSolidList"/>
    <dgm:cxn modelId="{7E5A6ECB-182D-4862-99EE-916F6C94931C}" type="presParOf" srcId="{10197C2F-B14A-4E9B-95F3-FAC85084792F}" destId="{59E54D69-32D5-4DE8-9E6C-16AD18EB8E44}" srcOrd="3" destOrd="0" presId="urn:microsoft.com/office/officeart/2018/2/layout/IconVerticalSolidList"/>
    <dgm:cxn modelId="{A0EE8CE0-D8C7-4254-8712-F0C326CA2A0C}" type="presParOf" srcId="{00F395E2-1413-45B3-A41F-DD8010299D1E}" destId="{2523AA84-9110-4754-9BF6-9A75A35DC4E0}" srcOrd="5" destOrd="0" presId="urn:microsoft.com/office/officeart/2018/2/layout/IconVerticalSolidList"/>
    <dgm:cxn modelId="{D06577A1-EF31-4B1F-8E35-FCCC039D1756}" type="presParOf" srcId="{00F395E2-1413-45B3-A41F-DD8010299D1E}" destId="{DDD99175-045C-492B-BEC7-9C1E7D737B3D}" srcOrd="6" destOrd="0" presId="urn:microsoft.com/office/officeart/2018/2/layout/IconVerticalSolidList"/>
    <dgm:cxn modelId="{52A12213-98DC-4DD6-BAC5-36F2A703773B}" type="presParOf" srcId="{DDD99175-045C-492B-BEC7-9C1E7D737B3D}" destId="{85459B9A-850E-4B78-8E7D-09E28808AAD7}" srcOrd="0" destOrd="0" presId="urn:microsoft.com/office/officeart/2018/2/layout/IconVerticalSolidList"/>
    <dgm:cxn modelId="{CDA836AA-6631-4613-8195-22B7DDD6D20B}" type="presParOf" srcId="{DDD99175-045C-492B-BEC7-9C1E7D737B3D}" destId="{E9506979-ED1D-4A34-8E9D-D354BF834006}" srcOrd="1" destOrd="0" presId="urn:microsoft.com/office/officeart/2018/2/layout/IconVerticalSolidList"/>
    <dgm:cxn modelId="{4CFAD2AB-91DA-4508-AB3E-6AD3EB343DDF}" type="presParOf" srcId="{DDD99175-045C-492B-BEC7-9C1E7D737B3D}" destId="{7757E153-34FC-4D04-8C9F-45216D498B44}" srcOrd="2" destOrd="0" presId="urn:microsoft.com/office/officeart/2018/2/layout/IconVerticalSolidList"/>
    <dgm:cxn modelId="{0F92BA83-C546-4C33-A65F-5BCFA3CA7F7E}" type="presParOf" srcId="{DDD99175-045C-492B-BEC7-9C1E7D737B3D}" destId="{A69B1D49-0FCD-42EC-B5BB-8A33903CCBFA}" srcOrd="3" destOrd="0" presId="urn:microsoft.com/office/officeart/2018/2/layout/IconVerticalSolidList"/>
    <dgm:cxn modelId="{BB1398BA-58B3-4379-B897-813606694C89}" type="presParOf" srcId="{00F395E2-1413-45B3-A41F-DD8010299D1E}" destId="{7D3F3B21-0D0E-4E06-AAD2-D3E09D11E17A}" srcOrd="7" destOrd="0" presId="urn:microsoft.com/office/officeart/2018/2/layout/IconVerticalSolidList"/>
    <dgm:cxn modelId="{ACBE28BA-146A-4183-A84E-F4C7633752D9}" type="presParOf" srcId="{00F395E2-1413-45B3-A41F-DD8010299D1E}" destId="{ABEA349F-27B3-4492-BD96-B9C5D337DBEE}" srcOrd="8" destOrd="0" presId="urn:microsoft.com/office/officeart/2018/2/layout/IconVerticalSolidList"/>
    <dgm:cxn modelId="{1422B0A0-4425-4AC5-B09C-CA9576796A2B}" type="presParOf" srcId="{ABEA349F-27B3-4492-BD96-B9C5D337DBEE}" destId="{CC6870C5-C2EA-44F9-912E-A9E157E8A599}" srcOrd="0" destOrd="0" presId="urn:microsoft.com/office/officeart/2018/2/layout/IconVerticalSolidList"/>
    <dgm:cxn modelId="{0B2933CC-39C7-4336-8F57-F88F149148EB}" type="presParOf" srcId="{ABEA349F-27B3-4492-BD96-B9C5D337DBEE}" destId="{82BF1C6D-EEF0-47FE-8391-79FB60753DBC}" srcOrd="1" destOrd="0" presId="urn:microsoft.com/office/officeart/2018/2/layout/IconVerticalSolidList"/>
    <dgm:cxn modelId="{73BD4AF8-6B1F-4218-B683-9F717087297F}" type="presParOf" srcId="{ABEA349F-27B3-4492-BD96-B9C5D337DBEE}" destId="{F1AF4C8A-AAA1-4B38-B083-6BF7D09184B2}" srcOrd="2" destOrd="0" presId="urn:microsoft.com/office/officeart/2018/2/layout/IconVerticalSolidList"/>
    <dgm:cxn modelId="{0044CE47-67D4-4EBF-A5A9-2C34DF8A1786}" type="presParOf" srcId="{ABEA349F-27B3-4492-BD96-B9C5D337DBEE}" destId="{5FD95E14-F56E-4717-8ADF-05B5A1B23C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5A9B36-63D7-473B-A118-0383779D86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9C28D-975D-40CF-81FD-8A8F08E9E1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 the previous two exercises</a:t>
          </a:r>
        </a:p>
      </dgm:t>
    </dgm:pt>
    <dgm:pt modelId="{EB063E95-F2B0-43CD-A95B-A0F98A3FF31D}" type="parTrans" cxnId="{3439C062-394C-42E3-BFB0-5F9E9F4A34D4}">
      <dgm:prSet/>
      <dgm:spPr/>
      <dgm:t>
        <a:bodyPr/>
        <a:lstStyle/>
        <a:p>
          <a:endParaRPr lang="en-US"/>
        </a:p>
      </dgm:t>
    </dgm:pt>
    <dgm:pt modelId="{DA71F15F-1854-4C3E-ACFA-37F7E81175A7}" type="sibTrans" cxnId="{3439C062-394C-42E3-BFB0-5F9E9F4A34D4}">
      <dgm:prSet/>
      <dgm:spPr/>
      <dgm:t>
        <a:bodyPr/>
        <a:lstStyle/>
        <a:p>
          <a:endParaRPr lang="en-US"/>
        </a:p>
      </dgm:t>
    </dgm:pt>
    <dgm:pt modelId="{703ED56A-7197-4A3C-9B8A-F93D542411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testing must be applied to the </a:t>
          </a:r>
          <a:r>
            <a:rPr lang="en-US" dirty="0" err="1"/>
            <a:t>oop</a:t>
          </a:r>
          <a:r>
            <a:rPr lang="en-US" dirty="0"/>
            <a:t> classes</a:t>
          </a:r>
        </a:p>
      </dgm:t>
    </dgm:pt>
    <dgm:pt modelId="{9955BBD8-CCE5-464D-9C7A-D3D8E4982DA8}" type="parTrans" cxnId="{9CA7C552-165A-430C-BE91-F66D2D61995C}">
      <dgm:prSet/>
      <dgm:spPr/>
      <dgm:t>
        <a:bodyPr/>
        <a:lstStyle/>
        <a:p>
          <a:endParaRPr lang="en-US"/>
        </a:p>
      </dgm:t>
    </dgm:pt>
    <dgm:pt modelId="{86A23FCB-123D-4064-98C7-455A2D36B9B6}" type="sibTrans" cxnId="{9CA7C552-165A-430C-BE91-F66D2D61995C}">
      <dgm:prSet/>
      <dgm:spPr/>
      <dgm:t>
        <a:bodyPr/>
        <a:lstStyle/>
        <a:p>
          <a:endParaRPr lang="en-US"/>
        </a:p>
      </dgm:t>
    </dgm:pt>
    <dgm:pt modelId="{7F0AA01A-C1A5-0F42-A439-6B4035E489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Publish code to the </a:t>
          </a:r>
          <a:r>
            <a:rPr lang="en-GB" dirty="0" err="1"/>
            <a:t>Github</a:t>
          </a:r>
          <a:endParaRPr lang="en-GB" dirty="0"/>
        </a:p>
      </dgm:t>
    </dgm:pt>
    <dgm:pt modelId="{B537E337-2415-3643-9BB3-32035288DE10}" type="parTrans" cxnId="{BBFB3A3D-5598-E743-8116-A538DD070BA6}">
      <dgm:prSet/>
      <dgm:spPr/>
    </dgm:pt>
    <dgm:pt modelId="{08AA8BA7-A72F-AB48-A678-616F59122281}" type="sibTrans" cxnId="{BBFB3A3D-5598-E743-8116-A538DD070BA6}">
      <dgm:prSet/>
      <dgm:spPr/>
    </dgm:pt>
    <dgm:pt modelId="{256DC8E8-DEF7-4C28-8F6D-AB6FA1F463F0}" type="pres">
      <dgm:prSet presAssocID="{225A9B36-63D7-473B-A118-0383779D8688}" presName="root" presStyleCnt="0">
        <dgm:presLayoutVars>
          <dgm:dir/>
          <dgm:resizeHandles val="exact"/>
        </dgm:presLayoutVars>
      </dgm:prSet>
      <dgm:spPr/>
    </dgm:pt>
    <dgm:pt modelId="{0451DB65-5B32-4437-8C23-3F756C30AE2D}" type="pres">
      <dgm:prSet presAssocID="{82B9C28D-975D-40CF-81FD-8A8F08E9E191}" presName="compNode" presStyleCnt="0"/>
      <dgm:spPr/>
    </dgm:pt>
    <dgm:pt modelId="{3E58A2E8-A59F-45CB-B8FA-3C4375095875}" type="pres">
      <dgm:prSet presAssocID="{82B9C28D-975D-40CF-81FD-8A8F08E9E191}" presName="bgRect" presStyleLbl="bgShp" presStyleIdx="0" presStyleCnt="3"/>
      <dgm:spPr/>
    </dgm:pt>
    <dgm:pt modelId="{52CC951A-6015-4515-9D4C-F9BD458E8E54}" type="pres">
      <dgm:prSet presAssocID="{82B9C28D-975D-40CF-81FD-8A8F08E9E1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DBEA051-4215-415B-82DB-0F9C48BC40D0}" type="pres">
      <dgm:prSet presAssocID="{82B9C28D-975D-40CF-81FD-8A8F08E9E191}" presName="spaceRect" presStyleCnt="0"/>
      <dgm:spPr/>
    </dgm:pt>
    <dgm:pt modelId="{4B2C79AA-8F5F-4FDB-9CCE-50CD170D3404}" type="pres">
      <dgm:prSet presAssocID="{82B9C28D-975D-40CF-81FD-8A8F08E9E191}" presName="parTx" presStyleLbl="revTx" presStyleIdx="0" presStyleCnt="3">
        <dgm:presLayoutVars>
          <dgm:chMax val="0"/>
          <dgm:chPref val="0"/>
        </dgm:presLayoutVars>
      </dgm:prSet>
      <dgm:spPr/>
    </dgm:pt>
    <dgm:pt modelId="{3DD540C6-4162-47AD-8305-A74C2125A45B}" type="pres">
      <dgm:prSet presAssocID="{DA71F15F-1854-4C3E-ACFA-37F7E81175A7}" presName="sibTrans" presStyleCnt="0"/>
      <dgm:spPr/>
    </dgm:pt>
    <dgm:pt modelId="{4CD24749-AB01-409F-9C72-5F468B3C4E7B}" type="pres">
      <dgm:prSet presAssocID="{703ED56A-7197-4A3C-9B8A-F93D54241199}" presName="compNode" presStyleCnt="0"/>
      <dgm:spPr/>
    </dgm:pt>
    <dgm:pt modelId="{AE0DE04E-2D68-428F-9DC5-14856F3BC3C0}" type="pres">
      <dgm:prSet presAssocID="{703ED56A-7197-4A3C-9B8A-F93D54241199}" presName="bgRect" presStyleLbl="bgShp" presStyleIdx="1" presStyleCnt="3"/>
      <dgm:spPr/>
    </dgm:pt>
    <dgm:pt modelId="{F84F02FD-F59C-422E-A6B6-D42E64303A9C}" type="pres">
      <dgm:prSet presAssocID="{703ED56A-7197-4A3C-9B8A-F93D542411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7F8338A-47DF-4855-A904-B0AE527714AC}" type="pres">
      <dgm:prSet presAssocID="{703ED56A-7197-4A3C-9B8A-F93D54241199}" presName="spaceRect" presStyleCnt="0"/>
      <dgm:spPr/>
    </dgm:pt>
    <dgm:pt modelId="{23982913-51FC-4BA2-A076-006BE674708F}" type="pres">
      <dgm:prSet presAssocID="{703ED56A-7197-4A3C-9B8A-F93D54241199}" presName="parTx" presStyleLbl="revTx" presStyleIdx="1" presStyleCnt="3">
        <dgm:presLayoutVars>
          <dgm:chMax val="0"/>
          <dgm:chPref val="0"/>
        </dgm:presLayoutVars>
      </dgm:prSet>
      <dgm:spPr/>
    </dgm:pt>
    <dgm:pt modelId="{E63F00B0-DD46-1A4C-805E-0FB022C86299}" type="pres">
      <dgm:prSet presAssocID="{86A23FCB-123D-4064-98C7-455A2D36B9B6}" presName="sibTrans" presStyleCnt="0"/>
      <dgm:spPr/>
    </dgm:pt>
    <dgm:pt modelId="{AAEC54DB-20E7-9F48-9AB6-D3112366DAAE}" type="pres">
      <dgm:prSet presAssocID="{7F0AA01A-C1A5-0F42-A439-6B4035E4890C}" presName="compNode" presStyleCnt="0"/>
      <dgm:spPr/>
    </dgm:pt>
    <dgm:pt modelId="{A0F2C2CF-C2BB-9F41-8828-DDA7C65C0199}" type="pres">
      <dgm:prSet presAssocID="{7F0AA01A-C1A5-0F42-A439-6B4035E4890C}" presName="bgRect" presStyleLbl="bgShp" presStyleIdx="2" presStyleCnt="3"/>
      <dgm:spPr/>
    </dgm:pt>
    <dgm:pt modelId="{C4823D2A-E388-034E-A5CF-95F9F2EDC924}" type="pres">
      <dgm:prSet presAssocID="{7F0AA01A-C1A5-0F42-A439-6B4035E489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rse Code outline"/>
        </a:ext>
      </dgm:extLst>
    </dgm:pt>
    <dgm:pt modelId="{66D8E3FB-58B3-BD4B-8DBB-47FA5458D01C}" type="pres">
      <dgm:prSet presAssocID="{7F0AA01A-C1A5-0F42-A439-6B4035E4890C}" presName="spaceRect" presStyleCnt="0"/>
      <dgm:spPr/>
    </dgm:pt>
    <dgm:pt modelId="{C9ACBB09-2822-A340-84E0-42699951DDCB}" type="pres">
      <dgm:prSet presAssocID="{7F0AA01A-C1A5-0F42-A439-6B4035E489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124F23-5593-4989-B5C0-5387E9692309}" type="presOf" srcId="{225A9B36-63D7-473B-A118-0383779D8688}" destId="{256DC8E8-DEF7-4C28-8F6D-AB6FA1F463F0}" srcOrd="0" destOrd="0" presId="urn:microsoft.com/office/officeart/2018/2/layout/IconVerticalSolidList"/>
    <dgm:cxn modelId="{BBFB3A3D-5598-E743-8116-A538DD070BA6}" srcId="{225A9B36-63D7-473B-A118-0383779D8688}" destId="{7F0AA01A-C1A5-0F42-A439-6B4035E4890C}" srcOrd="2" destOrd="0" parTransId="{B537E337-2415-3643-9BB3-32035288DE10}" sibTransId="{08AA8BA7-A72F-AB48-A678-616F59122281}"/>
    <dgm:cxn modelId="{9CA7C552-165A-430C-BE91-F66D2D61995C}" srcId="{225A9B36-63D7-473B-A118-0383779D8688}" destId="{703ED56A-7197-4A3C-9B8A-F93D54241199}" srcOrd="1" destOrd="0" parTransId="{9955BBD8-CCE5-464D-9C7A-D3D8E4982DA8}" sibTransId="{86A23FCB-123D-4064-98C7-455A2D36B9B6}"/>
    <dgm:cxn modelId="{3439C062-394C-42E3-BFB0-5F9E9F4A34D4}" srcId="{225A9B36-63D7-473B-A118-0383779D8688}" destId="{82B9C28D-975D-40CF-81FD-8A8F08E9E191}" srcOrd="0" destOrd="0" parTransId="{EB063E95-F2B0-43CD-A95B-A0F98A3FF31D}" sibTransId="{DA71F15F-1854-4C3E-ACFA-37F7E81175A7}"/>
    <dgm:cxn modelId="{7A9D69A6-4939-4BE9-B54C-20189FD8CA96}" type="presOf" srcId="{703ED56A-7197-4A3C-9B8A-F93D54241199}" destId="{23982913-51FC-4BA2-A076-006BE674708F}" srcOrd="0" destOrd="0" presId="urn:microsoft.com/office/officeart/2018/2/layout/IconVerticalSolidList"/>
    <dgm:cxn modelId="{9A7533A7-1FC1-40FF-BD93-D1B67E460A64}" type="presOf" srcId="{82B9C28D-975D-40CF-81FD-8A8F08E9E191}" destId="{4B2C79AA-8F5F-4FDB-9CCE-50CD170D3404}" srcOrd="0" destOrd="0" presId="urn:microsoft.com/office/officeart/2018/2/layout/IconVerticalSolidList"/>
    <dgm:cxn modelId="{98C240BD-B19A-1C4D-B733-C7993FABEE7E}" type="presOf" srcId="{7F0AA01A-C1A5-0F42-A439-6B4035E4890C}" destId="{C9ACBB09-2822-A340-84E0-42699951DDCB}" srcOrd="0" destOrd="0" presId="urn:microsoft.com/office/officeart/2018/2/layout/IconVerticalSolidList"/>
    <dgm:cxn modelId="{BCFCD0E2-EBE9-4F1C-867D-0DE8562C8528}" type="presParOf" srcId="{256DC8E8-DEF7-4C28-8F6D-AB6FA1F463F0}" destId="{0451DB65-5B32-4437-8C23-3F756C30AE2D}" srcOrd="0" destOrd="0" presId="urn:microsoft.com/office/officeart/2018/2/layout/IconVerticalSolidList"/>
    <dgm:cxn modelId="{530DA4C8-8144-424A-97F7-3C1D3F2C82B1}" type="presParOf" srcId="{0451DB65-5B32-4437-8C23-3F756C30AE2D}" destId="{3E58A2E8-A59F-45CB-B8FA-3C4375095875}" srcOrd="0" destOrd="0" presId="urn:microsoft.com/office/officeart/2018/2/layout/IconVerticalSolidList"/>
    <dgm:cxn modelId="{5D13B490-F556-4636-99C5-835A58B3A119}" type="presParOf" srcId="{0451DB65-5B32-4437-8C23-3F756C30AE2D}" destId="{52CC951A-6015-4515-9D4C-F9BD458E8E54}" srcOrd="1" destOrd="0" presId="urn:microsoft.com/office/officeart/2018/2/layout/IconVerticalSolidList"/>
    <dgm:cxn modelId="{6CEA3FDC-2D29-4A5E-B97A-6AD129AF55EE}" type="presParOf" srcId="{0451DB65-5B32-4437-8C23-3F756C30AE2D}" destId="{3DBEA051-4215-415B-82DB-0F9C48BC40D0}" srcOrd="2" destOrd="0" presId="urn:microsoft.com/office/officeart/2018/2/layout/IconVerticalSolidList"/>
    <dgm:cxn modelId="{95840FE3-3E99-4501-BFE9-0BFA972E2D85}" type="presParOf" srcId="{0451DB65-5B32-4437-8C23-3F756C30AE2D}" destId="{4B2C79AA-8F5F-4FDB-9CCE-50CD170D3404}" srcOrd="3" destOrd="0" presId="urn:microsoft.com/office/officeart/2018/2/layout/IconVerticalSolidList"/>
    <dgm:cxn modelId="{C8D263B6-BB63-4D48-9B65-C5A12438D8AC}" type="presParOf" srcId="{256DC8E8-DEF7-4C28-8F6D-AB6FA1F463F0}" destId="{3DD540C6-4162-47AD-8305-A74C2125A45B}" srcOrd="1" destOrd="0" presId="urn:microsoft.com/office/officeart/2018/2/layout/IconVerticalSolidList"/>
    <dgm:cxn modelId="{118A350B-3CDA-40CB-B473-BA51B969BC78}" type="presParOf" srcId="{256DC8E8-DEF7-4C28-8F6D-AB6FA1F463F0}" destId="{4CD24749-AB01-409F-9C72-5F468B3C4E7B}" srcOrd="2" destOrd="0" presId="urn:microsoft.com/office/officeart/2018/2/layout/IconVerticalSolidList"/>
    <dgm:cxn modelId="{6E55DE7C-03C1-43B3-803F-95AABD778FE4}" type="presParOf" srcId="{4CD24749-AB01-409F-9C72-5F468B3C4E7B}" destId="{AE0DE04E-2D68-428F-9DC5-14856F3BC3C0}" srcOrd="0" destOrd="0" presId="urn:microsoft.com/office/officeart/2018/2/layout/IconVerticalSolidList"/>
    <dgm:cxn modelId="{44F61463-720F-4245-A6F0-1B5628CF6760}" type="presParOf" srcId="{4CD24749-AB01-409F-9C72-5F468B3C4E7B}" destId="{F84F02FD-F59C-422E-A6B6-D42E64303A9C}" srcOrd="1" destOrd="0" presId="urn:microsoft.com/office/officeart/2018/2/layout/IconVerticalSolidList"/>
    <dgm:cxn modelId="{2315C987-692F-4672-A507-61B0DFDCF777}" type="presParOf" srcId="{4CD24749-AB01-409F-9C72-5F468B3C4E7B}" destId="{B7F8338A-47DF-4855-A904-B0AE527714AC}" srcOrd="2" destOrd="0" presId="urn:microsoft.com/office/officeart/2018/2/layout/IconVerticalSolidList"/>
    <dgm:cxn modelId="{8732FB74-F136-4C49-8E1C-C3EB30679257}" type="presParOf" srcId="{4CD24749-AB01-409F-9C72-5F468B3C4E7B}" destId="{23982913-51FC-4BA2-A076-006BE674708F}" srcOrd="3" destOrd="0" presId="urn:microsoft.com/office/officeart/2018/2/layout/IconVerticalSolidList"/>
    <dgm:cxn modelId="{0D4DFB0C-C5D8-264A-9F29-7B1E82DB7721}" type="presParOf" srcId="{256DC8E8-DEF7-4C28-8F6D-AB6FA1F463F0}" destId="{E63F00B0-DD46-1A4C-805E-0FB022C86299}" srcOrd="3" destOrd="0" presId="urn:microsoft.com/office/officeart/2018/2/layout/IconVerticalSolidList"/>
    <dgm:cxn modelId="{0F5227C0-1566-9746-BEA7-87A3CC92F8F7}" type="presParOf" srcId="{256DC8E8-DEF7-4C28-8F6D-AB6FA1F463F0}" destId="{AAEC54DB-20E7-9F48-9AB6-D3112366DAAE}" srcOrd="4" destOrd="0" presId="urn:microsoft.com/office/officeart/2018/2/layout/IconVerticalSolidList"/>
    <dgm:cxn modelId="{E530894A-E499-A64B-8549-2F39BCB21593}" type="presParOf" srcId="{AAEC54DB-20E7-9F48-9AB6-D3112366DAAE}" destId="{A0F2C2CF-C2BB-9F41-8828-DDA7C65C0199}" srcOrd="0" destOrd="0" presId="urn:microsoft.com/office/officeart/2018/2/layout/IconVerticalSolidList"/>
    <dgm:cxn modelId="{A973DEF8-BB44-5144-B30F-606148370D3D}" type="presParOf" srcId="{AAEC54DB-20E7-9F48-9AB6-D3112366DAAE}" destId="{C4823D2A-E388-034E-A5CF-95F9F2EDC924}" srcOrd="1" destOrd="0" presId="urn:microsoft.com/office/officeart/2018/2/layout/IconVerticalSolidList"/>
    <dgm:cxn modelId="{20E10FA5-B958-F047-918F-C0AFAC1B9AEB}" type="presParOf" srcId="{AAEC54DB-20E7-9F48-9AB6-D3112366DAAE}" destId="{66D8E3FB-58B3-BD4B-8DBB-47FA5458D01C}" srcOrd="2" destOrd="0" presId="urn:microsoft.com/office/officeart/2018/2/layout/IconVerticalSolidList"/>
    <dgm:cxn modelId="{259A2A66-4BD5-2B47-B1D9-656DF45F8B94}" type="presParOf" srcId="{AAEC54DB-20E7-9F48-9AB6-D3112366DAAE}" destId="{C9ACBB09-2822-A340-84E0-42699951DD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C3-D169-49C8-B588-A72DC9FBDEE7}">
      <dsp:nvSpPr>
        <dsp:cNvPr id="0" name=""/>
        <dsp:cNvSpPr/>
      </dsp:nvSpPr>
      <dsp:spPr>
        <a:xfrm>
          <a:off x="864869" y="835732"/>
          <a:ext cx="1240073" cy="1240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ABBF4-AA86-40AC-B614-8C3565CB4707}">
      <dsp:nvSpPr>
        <dsp:cNvPr id="0" name=""/>
        <dsp:cNvSpPr/>
      </dsp:nvSpPr>
      <dsp:spPr>
        <a:xfrm>
          <a:off x="107046" y="2421907"/>
          <a:ext cx="27557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Classes &amp; objects</a:t>
          </a:r>
        </a:p>
      </dsp:txBody>
      <dsp:txXfrm>
        <a:off x="107046" y="2421907"/>
        <a:ext cx="2755719" cy="720000"/>
      </dsp:txXfrm>
    </dsp:sp>
    <dsp:sp modelId="{C52DD51C-0BBD-4C09-AB58-B96B2F4DCB8E}">
      <dsp:nvSpPr>
        <dsp:cNvPr id="0" name=""/>
        <dsp:cNvSpPr/>
      </dsp:nvSpPr>
      <dsp:spPr>
        <a:xfrm>
          <a:off x="4102839" y="835732"/>
          <a:ext cx="1240073" cy="1240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A5EC1-AAAE-4436-80CD-A7017404423D}">
      <dsp:nvSpPr>
        <dsp:cNvPr id="0" name=""/>
        <dsp:cNvSpPr/>
      </dsp:nvSpPr>
      <dsp:spPr>
        <a:xfrm>
          <a:off x="3345016" y="2421907"/>
          <a:ext cx="27557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OOP pillars</a:t>
          </a:r>
        </a:p>
      </dsp:txBody>
      <dsp:txXfrm>
        <a:off x="3345016" y="2421907"/>
        <a:ext cx="2755719" cy="720000"/>
      </dsp:txXfrm>
    </dsp:sp>
    <dsp:sp modelId="{04AC3169-224B-5E4E-A1CD-536585C70AED}">
      <dsp:nvSpPr>
        <dsp:cNvPr id="0" name=""/>
        <dsp:cNvSpPr/>
      </dsp:nvSpPr>
      <dsp:spPr>
        <a:xfrm>
          <a:off x="7340809" y="835732"/>
          <a:ext cx="1240073" cy="1240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BEF92-97B5-5D4F-9F92-9336C319BE4F}">
      <dsp:nvSpPr>
        <dsp:cNvPr id="0" name=""/>
        <dsp:cNvSpPr/>
      </dsp:nvSpPr>
      <dsp:spPr>
        <a:xfrm>
          <a:off x="6582986" y="2421907"/>
          <a:ext cx="27557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Decorators</a:t>
          </a:r>
        </a:p>
      </dsp:txBody>
      <dsp:txXfrm>
        <a:off x="6582986" y="2421907"/>
        <a:ext cx="275571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B0B8A-BC2F-544C-A6E1-010BE07DC884}">
      <dsp:nvSpPr>
        <dsp:cNvPr id="0" name=""/>
        <dsp:cNvSpPr/>
      </dsp:nvSpPr>
      <dsp:spPr>
        <a:xfrm>
          <a:off x="0" y="705419"/>
          <a:ext cx="9445752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82A59-B7DF-A84F-BE63-FB399CF9939D}">
      <dsp:nvSpPr>
        <dsp:cNvPr id="0" name=""/>
        <dsp:cNvSpPr/>
      </dsp:nvSpPr>
      <dsp:spPr>
        <a:xfrm>
          <a:off x="472287" y="26459"/>
          <a:ext cx="6612026" cy="135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919" tIns="0" rIns="249919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From another module</a:t>
          </a:r>
        </a:p>
      </dsp:txBody>
      <dsp:txXfrm>
        <a:off x="538575" y="92747"/>
        <a:ext cx="6479450" cy="1225344"/>
      </dsp:txXfrm>
    </dsp:sp>
    <dsp:sp modelId="{7F48AFA4-F33C-8142-826E-19D04151D30C}">
      <dsp:nvSpPr>
        <dsp:cNvPr id="0" name=""/>
        <dsp:cNvSpPr/>
      </dsp:nvSpPr>
      <dsp:spPr>
        <a:xfrm>
          <a:off x="0" y="2791980"/>
          <a:ext cx="9445752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B72BF-D0F2-7E49-A741-3DE66FD80D82}">
      <dsp:nvSpPr>
        <dsp:cNvPr id="0" name=""/>
        <dsp:cNvSpPr/>
      </dsp:nvSpPr>
      <dsp:spPr>
        <a:xfrm>
          <a:off x="472287" y="2113019"/>
          <a:ext cx="6612026" cy="135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919" tIns="0" rIns="249919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From another package</a:t>
          </a:r>
        </a:p>
      </dsp:txBody>
      <dsp:txXfrm>
        <a:off x="538575" y="2179307"/>
        <a:ext cx="6479450" cy="1225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0204-FACF-0640-8B87-ACBABC05BBF6}">
      <dsp:nvSpPr>
        <dsp:cNvPr id="0" name=""/>
        <dsp:cNvSpPr/>
      </dsp:nvSpPr>
      <dsp:spPr>
        <a:xfrm>
          <a:off x="0" y="485"/>
          <a:ext cx="9445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2C85C-EFFD-1D49-A671-E4FA3E3921EC}">
      <dsp:nvSpPr>
        <dsp:cNvPr id="0" name=""/>
        <dsp:cNvSpPr/>
      </dsp:nvSpPr>
      <dsp:spPr>
        <a:xfrm>
          <a:off x="0" y="485"/>
          <a:ext cx="9445752" cy="56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 methods</a:t>
          </a:r>
        </a:p>
      </dsp:txBody>
      <dsp:txXfrm>
        <a:off x="0" y="485"/>
        <a:ext cx="9445752" cy="568095"/>
      </dsp:txXfrm>
    </dsp:sp>
    <dsp:sp modelId="{CA4CEC0C-35CE-5145-AB37-DE079F30690A}">
      <dsp:nvSpPr>
        <dsp:cNvPr id="0" name=""/>
        <dsp:cNvSpPr/>
      </dsp:nvSpPr>
      <dsp:spPr>
        <a:xfrm>
          <a:off x="0" y="568581"/>
          <a:ext cx="9445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F51F3-F799-FD4E-BDFA-7B0076E3EC6D}">
      <dsp:nvSpPr>
        <dsp:cNvPr id="0" name=""/>
        <dsp:cNvSpPr/>
      </dsp:nvSpPr>
      <dsp:spPr>
        <a:xfrm>
          <a:off x="0" y="568581"/>
          <a:ext cx="9445752" cy="56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Static methods</a:t>
          </a:r>
        </a:p>
      </dsp:txBody>
      <dsp:txXfrm>
        <a:off x="0" y="568581"/>
        <a:ext cx="9445752" cy="568095"/>
      </dsp:txXfrm>
    </dsp:sp>
    <dsp:sp modelId="{7B15E4D7-FD9A-F84A-85D3-B60B0464642E}">
      <dsp:nvSpPr>
        <dsp:cNvPr id="0" name=""/>
        <dsp:cNvSpPr/>
      </dsp:nvSpPr>
      <dsp:spPr>
        <a:xfrm>
          <a:off x="0" y="1136676"/>
          <a:ext cx="9445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8DF53-6CB9-7543-8899-5D7801F36CFA}">
      <dsp:nvSpPr>
        <dsp:cNvPr id="0" name=""/>
        <dsp:cNvSpPr/>
      </dsp:nvSpPr>
      <dsp:spPr>
        <a:xfrm>
          <a:off x="0" y="1136676"/>
          <a:ext cx="9445752" cy="56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Multiple inheritance</a:t>
          </a:r>
        </a:p>
      </dsp:txBody>
      <dsp:txXfrm>
        <a:off x="0" y="1136676"/>
        <a:ext cx="9445752" cy="568095"/>
      </dsp:txXfrm>
    </dsp:sp>
    <dsp:sp modelId="{E2E5270C-DD41-3643-B7FB-1E33585B20FF}">
      <dsp:nvSpPr>
        <dsp:cNvPr id="0" name=""/>
        <dsp:cNvSpPr/>
      </dsp:nvSpPr>
      <dsp:spPr>
        <a:xfrm>
          <a:off x="0" y="1704772"/>
          <a:ext cx="9445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3F0ED-4E7A-D748-95EE-B82B0C7C74AA}">
      <dsp:nvSpPr>
        <dsp:cNvPr id="0" name=""/>
        <dsp:cNvSpPr/>
      </dsp:nvSpPr>
      <dsp:spPr>
        <a:xfrm>
          <a:off x="0" y="1704772"/>
          <a:ext cx="9445752" cy="56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Dunder methods overriding</a:t>
          </a:r>
        </a:p>
      </dsp:txBody>
      <dsp:txXfrm>
        <a:off x="0" y="1704772"/>
        <a:ext cx="9445752" cy="568095"/>
      </dsp:txXfrm>
    </dsp:sp>
    <dsp:sp modelId="{449670A7-EEE8-7A45-94AF-144807D204DA}">
      <dsp:nvSpPr>
        <dsp:cNvPr id="0" name=""/>
        <dsp:cNvSpPr/>
      </dsp:nvSpPr>
      <dsp:spPr>
        <a:xfrm>
          <a:off x="0" y="2272867"/>
          <a:ext cx="9445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FE001-EB2E-FE4E-868A-7B0611985C30}">
      <dsp:nvSpPr>
        <dsp:cNvPr id="0" name=""/>
        <dsp:cNvSpPr/>
      </dsp:nvSpPr>
      <dsp:spPr>
        <a:xfrm>
          <a:off x="0" y="2272867"/>
          <a:ext cx="9445752" cy="56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Overloading in Python</a:t>
          </a:r>
        </a:p>
      </dsp:txBody>
      <dsp:txXfrm>
        <a:off x="0" y="2272867"/>
        <a:ext cx="9445752" cy="568095"/>
      </dsp:txXfrm>
    </dsp:sp>
    <dsp:sp modelId="{6054C0E9-3D3A-F346-BA6B-324A7EA4A062}">
      <dsp:nvSpPr>
        <dsp:cNvPr id="0" name=""/>
        <dsp:cNvSpPr/>
      </dsp:nvSpPr>
      <dsp:spPr>
        <a:xfrm>
          <a:off x="0" y="2840963"/>
          <a:ext cx="9445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AB5B-A087-684C-824F-939E496E632A}">
      <dsp:nvSpPr>
        <dsp:cNvPr id="0" name=""/>
        <dsp:cNvSpPr/>
      </dsp:nvSpPr>
      <dsp:spPr>
        <a:xfrm>
          <a:off x="0" y="2840963"/>
          <a:ext cx="9445752" cy="56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Composition</a:t>
          </a:r>
        </a:p>
      </dsp:txBody>
      <dsp:txXfrm>
        <a:off x="0" y="2840963"/>
        <a:ext cx="9445752" cy="568095"/>
      </dsp:txXfrm>
    </dsp:sp>
    <dsp:sp modelId="{B556E105-91B4-4F49-850F-D1B4DA757AB8}">
      <dsp:nvSpPr>
        <dsp:cNvPr id="0" name=""/>
        <dsp:cNvSpPr/>
      </dsp:nvSpPr>
      <dsp:spPr>
        <a:xfrm>
          <a:off x="0" y="3409058"/>
          <a:ext cx="94457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19D2A-1324-6F45-BD81-9A5499A868B0}">
      <dsp:nvSpPr>
        <dsp:cNvPr id="0" name=""/>
        <dsp:cNvSpPr/>
      </dsp:nvSpPr>
      <dsp:spPr>
        <a:xfrm>
          <a:off x="0" y="3409058"/>
          <a:ext cx="9445752" cy="56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Aggregation</a:t>
          </a:r>
        </a:p>
      </dsp:txBody>
      <dsp:txXfrm>
        <a:off x="0" y="3409058"/>
        <a:ext cx="9445752" cy="568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ED91-6D27-414A-BCE3-389CE4AC908F}">
      <dsp:nvSpPr>
        <dsp:cNvPr id="0" name=""/>
        <dsp:cNvSpPr/>
      </dsp:nvSpPr>
      <dsp:spPr>
        <a:xfrm>
          <a:off x="0" y="485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E43BD-8DDC-4C5B-831C-DD3EBC092C5D}">
      <dsp:nvSpPr>
        <dsp:cNvPr id="0" name=""/>
        <dsp:cNvSpPr/>
      </dsp:nvSpPr>
      <dsp:spPr>
        <a:xfrm>
          <a:off x="343697" y="256128"/>
          <a:ext cx="624905" cy="624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42A50-D0D9-4477-8432-F927E84B83AA}">
      <dsp:nvSpPr>
        <dsp:cNvPr id="0" name=""/>
        <dsp:cNvSpPr/>
      </dsp:nvSpPr>
      <dsp:spPr>
        <a:xfrm>
          <a:off x="1312300" y="485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 class method is a method that is bound to the class and not the object of the class.</a:t>
          </a:r>
          <a:endParaRPr lang="en-US" sz="1900" kern="1200"/>
        </a:p>
      </dsp:txBody>
      <dsp:txXfrm>
        <a:off x="1312300" y="485"/>
        <a:ext cx="8133451" cy="1136191"/>
      </dsp:txXfrm>
    </dsp:sp>
    <dsp:sp modelId="{BEEA855D-1D58-434F-BB5F-8E3030255EB5}">
      <dsp:nvSpPr>
        <dsp:cNvPr id="0" name=""/>
        <dsp:cNvSpPr/>
      </dsp:nvSpPr>
      <dsp:spPr>
        <a:xfrm>
          <a:off x="0" y="1420724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FD9F5-2FCC-4D9B-B201-07F7E616FB76}">
      <dsp:nvSpPr>
        <dsp:cNvPr id="0" name=""/>
        <dsp:cNvSpPr/>
      </dsp:nvSpPr>
      <dsp:spPr>
        <a:xfrm>
          <a:off x="343697" y="1676367"/>
          <a:ext cx="624905" cy="624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53827-A34E-462D-9E3D-D8F1D2945627}">
      <dsp:nvSpPr>
        <dsp:cNvPr id="0" name=""/>
        <dsp:cNvSpPr/>
      </dsp:nvSpPr>
      <dsp:spPr>
        <a:xfrm>
          <a:off x="1312300" y="1420724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They have the access to the state of the class as it takes a class parameter that points to the class and not the object instance.</a:t>
          </a:r>
          <a:endParaRPr lang="en-US" sz="1900" kern="1200"/>
        </a:p>
      </dsp:txBody>
      <dsp:txXfrm>
        <a:off x="1312300" y="1420724"/>
        <a:ext cx="8133451" cy="1136191"/>
      </dsp:txXfrm>
    </dsp:sp>
    <dsp:sp modelId="{D4038163-43C1-4533-8CCD-0CCC85A1D537}">
      <dsp:nvSpPr>
        <dsp:cNvPr id="0" name=""/>
        <dsp:cNvSpPr/>
      </dsp:nvSpPr>
      <dsp:spPr>
        <a:xfrm>
          <a:off x="0" y="2840963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15FB9-C93A-4BB7-B1AB-E3005A80E4B0}">
      <dsp:nvSpPr>
        <dsp:cNvPr id="0" name=""/>
        <dsp:cNvSpPr/>
      </dsp:nvSpPr>
      <dsp:spPr>
        <a:xfrm>
          <a:off x="343697" y="3096606"/>
          <a:ext cx="624905" cy="624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7FD7-9819-4455-AA86-7E6DD0CF5747}">
      <dsp:nvSpPr>
        <dsp:cNvPr id="0" name=""/>
        <dsp:cNvSpPr/>
      </dsp:nvSpPr>
      <dsp:spPr>
        <a:xfrm>
          <a:off x="1312300" y="2840963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 can modify a class state that would apply across all the instances of the class. For example, it can modify a class variable that will be applicable to all the instances.</a:t>
          </a:r>
          <a:endParaRPr lang="en-US" sz="1900" kern="1200"/>
        </a:p>
      </dsp:txBody>
      <dsp:txXfrm>
        <a:off x="1312300" y="2840963"/>
        <a:ext cx="8133451" cy="11361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8FCA5-4954-D34E-94C2-F7D57E43E41E}">
      <dsp:nvSpPr>
        <dsp:cNvPr id="0" name=""/>
        <dsp:cNvSpPr/>
      </dsp:nvSpPr>
      <dsp:spPr>
        <a:xfrm>
          <a:off x="0" y="1942"/>
          <a:ext cx="532790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23E791-2C34-F742-8F26-90F61110289F}">
      <dsp:nvSpPr>
        <dsp:cNvPr id="0" name=""/>
        <dsp:cNvSpPr/>
      </dsp:nvSpPr>
      <dsp:spPr>
        <a:xfrm>
          <a:off x="0" y="1942"/>
          <a:ext cx="5327904" cy="132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 static method is also a method that is bound to the class and not the object of the class.</a:t>
          </a:r>
          <a:endParaRPr lang="en-US" sz="2400" kern="1200"/>
        </a:p>
      </dsp:txBody>
      <dsp:txXfrm>
        <a:off x="0" y="1942"/>
        <a:ext cx="5327904" cy="1324585"/>
      </dsp:txXfrm>
    </dsp:sp>
    <dsp:sp modelId="{77627F0E-D5F8-0445-941E-4784C5EB9297}">
      <dsp:nvSpPr>
        <dsp:cNvPr id="0" name=""/>
        <dsp:cNvSpPr/>
      </dsp:nvSpPr>
      <dsp:spPr>
        <a:xfrm>
          <a:off x="0" y="1326527"/>
          <a:ext cx="532790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4BE4A3-FB4B-0341-9085-E4A0993239C1}">
      <dsp:nvSpPr>
        <dsp:cNvPr id="0" name=""/>
        <dsp:cNvSpPr/>
      </dsp:nvSpPr>
      <dsp:spPr>
        <a:xfrm>
          <a:off x="0" y="1326527"/>
          <a:ext cx="5327904" cy="132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 static method can’t access or modify the class state.</a:t>
          </a:r>
          <a:endParaRPr lang="en-US" sz="2400" kern="1200"/>
        </a:p>
      </dsp:txBody>
      <dsp:txXfrm>
        <a:off x="0" y="1326527"/>
        <a:ext cx="5327904" cy="1324585"/>
      </dsp:txXfrm>
    </dsp:sp>
    <dsp:sp modelId="{50478238-3599-B44A-B9C3-5B21FDA26C85}">
      <dsp:nvSpPr>
        <dsp:cNvPr id="0" name=""/>
        <dsp:cNvSpPr/>
      </dsp:nvSpPr>
      <dsp:spPr>
        <a:xfrm>
          <a:off x="0" y="2651112"/>
          <a:ext cx="532790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D8E986-3CD3-9845-BB88-732B32D09253}">
      <dsp:nvSpPr>
        <dsp:cNvPr id="0" name=""/>
        <dsp:cNvSpPr/>
      </dsp:nvSpPr>
      <dsp:spPr>
        <a:xfrm>
          <a:off x="0" y="2651112"/>
          <a:ext cx="5327904" cy="132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It is present in a class because it makes sense for the method to be present in class.</a:t>
          </a:r>
          <a:endParaRPr lang="en-US" sz="2400" kern="1200"/>
        </a:p>
      </dsp:txBody>
      <dsp:txXfrm>
        <a:off x="0" y="2651112"/>
        <a:ext cx="5327904" cy="13245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B94BB-F773-0346-8D47-991FBF76229E}">
      <dsp:nvSpPr>
        <dsp:cNvPr id="0" name=""/>
        <dsp:cNvSpPr/>
      </dsp:nvSpPr>
      <dsp:spPr>
        <a:xfrm>
          <a:off x="788669" y="0"/>
          <a:ext cx="8938260" cy="43575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07DE1-D677-FD4B-B4AB-FF5AFB2517A4}">
      <dsp:nvSpPr>
        <dsp:cNvPr id="0" name=""/>
        <dsp:cNvSpPr/>
      </dsp:nvSpPr>
      <dsp:spPr>
        <a:xfrm>
          <a:off x="4621" y="1307257"/>
          <a:ext cx="2020453" cy="1743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decorator takes in a function, adds some functionality and returns it.</a:t>
          </a:r>
        </a:p>
      </dsp:txBody>
      <dsp:txXfrm>
        <a:off x="89708" y="1392344"/>
        <a:ext cx="1850279" cy="1572835"/>
      </dsp:txXfrm>
    </dsp:sp>
    <dsp:sp modelId="{26BF0F15-57A3-C347-BFC8-9E6F527445DC}">
      <dsp:nvSpPr>
        <dsp:cNvPr id="0" name=""/>
        <dsp:cNvSpPr/>
      </dsp:nvSpPr>
      <dsp:spPr>
        <a:xfrm>
          <a:off x="2126097" y="1307257"/>
          <a:ext cx="2020453" cy="1743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Alter the behavior of a function</a:t>
          </a:r>
        </a:p>
      </dsp:txBody>
      <dsp:txXfrm>
        <a:off x="2211184" y="1392344"/>
        <a:ext cx="1850279" cy="1572835"/>
      </dsp:txXfrm>
    </dsp:sp>
    <dsp:sp modelId="{AF646AAD-21B8-334C-88DF-A9A5F8311EA2}">
      <dsp:nvSpPr>
        <dsp:cNvPr id="0" name=""/>
        <dsp:cNvSpPr/>
      </dsp:nvSpPr>
      <dsp:spPr>
        <a:xfrm>
          <a:off x="4247573" y="1307257"/>
          <a:ext cx="2020453" cy="1743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@decorate</a:t>
          </a:r>
        </a:p>
      </dsp:txBody>
      <dsp:txXfrm>
        <a:off x="4332660" y="1392344"/>
        <a:ext cx="1850279" cy="1572835"/>
      </dsp:txXfrm>
    </dsp:sp>
    <dsp:sp modelId="{D855BD2C-7D19-1644-A99F-177C9B1507BF}">
      <dsp:nvSpPr>
        <dsp:cNvPr id="0" name=""/>
        <dsp:cNvSpPr/>
      </dsp:nvSpPr>
      <dsp:spPr>
        <a:xfrm>
          <a:off x="6369049" y="1307257"/>
          <a:ext cx="2020453" cy="1743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First step, need to know what a function is</a:t>
          </a:r>
        </a:p>
      </dsp:txBody>
      <dsp:txXfrm>
        <a:off x="6454136" y="1392344"/>
        <a:ext cx="1850279" cy="1572835"/>
      </dsp:txXfrm>
    </dsp:sp>
    <dsp:sp modelId="{201CC572-B34F-0448-B889-73EEAF255D1E}">
      <dsp:nvSpPr>
        <dsp:cNvPr id="0" name=""/>
        <dsp:cNvSpPr/>
      </dsp:nvSpPr>
      <dsp:spPr>
        <a:xfrm>
          <a:off x="8490525" y="1307257"/>
          <a:ext cx="2020453" cy="1743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Let’s build a simple one</a:t>
          </a:r>
        </a:p>
      </dsp:txBody>
      <dsp:txXfrm>
        <a:off x="8575612" y="1392344"/>
        <a:ext cx="1850279" cy="15728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8563A-5D38-2740-AC7F-7CC06558D48C}">
      <dsp:nvSpPr>
        <dsp:cNvPr id="0" name=""/>
        <dsp:cNvSpPr/>
      </dsp:nvSpPr>
      <dsp:spPr>
        <a:xfrm rot="5400000">
          <a:off x="-133720" y="133972"/>
          <a:ext cx="891473" cy="62403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Migrate</a:t>
          </a:r>
        </a:p>
      </dsp:txBody>
      <dsp:txXfrm rot="-5400000">
        <a:off x="2" y="312267"/>
        <a:ext cx="624031" cy="267442"/>
      </dsp:txXfrm>
    </dsp:sp>
    <dsp:sp modelId="{1B8F8E8A-2B61-A648-8753-E0F5AED321B8}">
      <dsp:nvSpPr>
        <dsp:cNvPr id="0" name=""/>
        <dsp:cNvSpPr/>
      </dsp:nvSpPr>
      <dsp:spPr>
        <a:xfrm rot="5400000">
          <a:off x="4745162" y="-4120879"/>
          <a:ext cx="579457" cy="8821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Migrate the geometrical computations in OOP style</a:t>
          </a:r>
        </a:p>
      </dsp:txBody>
      <dsp:txXfrm rot="-5400000">
        <a:off x="624031" y="28539"/>
        <a:ext cx="8793433" cy="522883"/>
      </dsp:txXfrm>
    </dsp:sp>
    <dsp:sp modelId="{AF09F285-3D33-8549-A798-4326051CC204}">
      <dsp:nvSpPr>
        <dsp:cNvPr id="0" name=""/>
        <dsp:cNvSpPr/>
      </dsp:nvSpPr>
      <dsp:spPr>
        <a:xfrm rot="5400000">
          <a:off x="-133720" y="905388"/>
          <a:ext cx="891473" cy="62403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Define</a:t>
          </a:r>
        </a:p>
      </dsp:txBody>
      <dsp:txXfrm rot="-5400000">
        <a:off x="2" y="1083683"/>
        <a:ext cx="624031" cy="267442"/>
      </dsp:txXfrm>
    </dsp:sp>
    <dsp:sp modelId="{8C59D9B7-26AC-354A-8A87-CB62220707C9}">
      <dsp:nvSpPr>
        <dsp:cNvPr id="0" name=""/>
        <dsp:cNvSpPr/>
      </dsp:nvSpPr>
      <dsp:spPr>
        <a:xfrm rot="5400000">
          <a:off x="4745162" y="-3349464"/>
          <a:ext cx="579457" cy="8821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Define an abstract class for Figure</a:t>
          </a:r>
        </a:p>
      </dsp:txBody>
      <dsp:txXfrm rot="-5400000">
        <a:off x="624031" y="799954"/>
        <a:ext cx="8793433" cy="522883"/>
      </dsp:txXfrm>
    </dsp:sp>
    <dsp:sp modelId="{9A63D1AC-8E05-8B43-9D2B-E592DC91C8A6}">
      <dsp:nvSpPr>
        <dsp:cNvPr id="0" name=""/>
        <dsp:cNvSpPr/>
      </dsp:nvSpPr>
      <dsp:spPr>
        <a:xfrm rot="5400000">
          <a:off x="-133720" y="1676804"/>
          <a:ext cx="891473" cy="62403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Use</a:t>
          </a:r>
        </a:p>
      </dsp:txBody>
      <dsp:txXfrm rot="-5400000">
        <a:off x="2" y="1855099"/>
        <a:ext cx="624031" cy="267442"/>
      </dsp:txXfrm>
    </dsp:sp>
    <dsp:sp modelId="{D9400104-A8E5-6448-B140-9F7A65BE814B}">
      <dsp:nvSpPr>
        <dsp:cNvPr id="0" name=""/>
        <dsp:cNvSpPr/>
      </dsp:nvSpPr>
      <dsp:spPr>
        <a:xfrm rot="5400000">
          <a:off x="4745162" y="-2578048"/>
          <a:ext cx="579457" cy="8821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Use inheritance somehow</a:t>
          </a:r>
        </a:p>
      </dsp:txBody>
      <dsp:txXfrm rot="-5400000">
        <a:off x="624031" y="1571370"/>
        <a:ext cx="8793433" cy="522883"/>
      </dsp:txXfrm>
    </dsp:sp>
    <dsp:sp modelId="{E88132E6-D69F-E548-A798-C1BC5E0B8EF3}">
      <dsp:nvSpPr>
        <dsp:cNvPr id="0" name=""/>
        <dsp:cNvSpPr/>
      </dsp:nvSpPr>
      <dsp:spPr>
        <a:xfrm rot="5400000">
          <a:off x="-133720" y="2448220"/>
          <a:ext cx="891473" cy="62403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Apply</a:t>
          </a:r>
        </a:p>
      </dsp:txBody>
      <dsp:txXfrm rot="-5400000">
        <a:off x="2" y="2626515"/>
        <a:ext cx="624031" cy="267442"/>
      </dsp:txXfrm>
    </dsp:sp>
    <dsp:sp modelId="{45E41657-17D3-644F-935A-DCBA9570B986}">
      <dsp:nvSpPr>
        <dsp:cNvPr id="0" name=""/>
        <dsp:cNvSpPr/>
      </dsp:nvSpPr>
      <dsp:spPr>
        <a:xfrm rot="5400000">
          <a:off x="4745162" y="-1806632"/>
          <a:ext cx="579457" cy="8821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Apply polymorphism</a:t>
          </a:r>
        </a:p>
      </dsp:txBody>
      <dsp:txXfrm rot="-5400000">
        <a:off x="624031" y="2342786"/>
        <a:ext cx="8793433" cy="522883"/>
      </dsp:txXfrm>
    </dsp:sp>
    <dsp:sp modelId="{1E6A862C-743D-4F47-865E-60A37801161F}">
      <dsp:nvSpPr>
        <dsp:cNvPr id="0" name=""/>
        <dsp:cNvSpPr/>
      </dsp:nvSpPr>
      <dsp:spPr>
        <a:xfrm rot="5400000">
          <a:off x="-133720" y="3219636"/>
          <a:ext cx="891473" cy="62403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Encapsulate</a:t>
          </a:r>
        </a:p>
      </dsp:txBody>
      <dsp:txXfrm rot="-5400000">
        <a:off x="2" y="3397931"/>
        <a:ext cx="624031" cy="267442"/>
      </dsp:txXfrm>
    </dsp:sp>
    <dsp:sp modelId="{271BD6E4-7F6F-8243-AAD5-9557CB2685D9}">
      <dsp:nvSpPr>
        <dsp:cNvPr id="0" name=""/>
        <dsp:cNvSpPr/>
      </dsp:nvSpPr>
      <dsp:spPr>
        <a:xfrm rot="5400000">
          <a:off x="4745162" y="-1035216"/>
          <a:ext cx="579457" cy="8821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Encapsulate some information</a:t>
          </a:r>
        </a:p>
      </dsp:txBody>
      <dsp:txXfrm rot="-5400000">
        <a:off x="624031" y="3114202"/>
        <a:ext cx="8793433" cy="5228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8FCD8-6A88-41BA-988D-FA3410F1F25A}">
      <dsp:nvSpPr>
        <dsp:cNvPr id="0" name=""/>
        <dsp:cNvSpPr/>
      </dsp:nvSpPr>
      <dsp:spPr>
        <a:xfrm>
          <a:off x="0" y="3107"/>
          <a:ext cx="9445752" cy="661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D7FF6-3127-4434-B7E5-AA7B82A0DE28}">
      <dsp:nvSpPr>
        <dsp:cNvPr id="0" name=""/>
        <dsp:cNvSpPr/>
      </dsp:nvSpPr>
      <dsp:spPr>
        <a:xfrm>
          <a:off x="200226" y="152035"/>
          <a:ext cx="364047" cy="364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1B48A-D1C8-4241-8287-50543FACE977}">
      <dsp:nvSpPr>
        <dsp:cNvPr id="0" name=""/>
        <dsp:cNvSpPr/>
      </dsp:nvSpPr>
      <dsp:spPr>
        <a:xfrm>
          <a:off x="764499" y="3107"/>
          <a:ext cx="8681252" cy="66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2" tIns="70052" rIns="70052" bIns="700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Building a test runner using decorators</a:t>
          </a:r>
        </a:p>
      </dsp:txBody>
      <dsp:txXfrm>
        <a:off x="764499" y="3107"/>
        <a:ext cx="8681252" cy="661904"/>
      </dsp:txXfrm>
    </dsp:sp>
    <dsp:sp modelId="{BF0E8429-3076-4CB5-96FA-0C593FA838BC}">
      <dsp:nvSpPr>
        <dsp:cNvPr id="0" name=""/>
        <dsp:cNvSpPr/>
      </dsp:nvSpPr>
      <dsp:spPr>
        <a:xfrm>
          <a:off x="0" y="830487"/>
          <a:ext cx="9445752" cy="661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1F3E6-1A19-40A9-BED0-BB8F8311BB06}">
      <dsp:nvSpPr>
        <dsp:cNvPr id="0" name=""/>
        <dsp:cNvSpPr/>
      </dsp:nvSpPr>
      <dsp:spPr>
        <a:xfrm>
          <a:off x="200226" y="979416"/>
          <a:ext cx="364047" cy="364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F5CBB-AE67-476D-A5DC-443F1400A03B}">
      <dsp:nvSpPr>
        <dsp:cNvPr id="0" name=""/>
        <dsp:cNvSpPr/>
      </dsp:nvSpPr>
      <dsp:spPr>
        <a:xfrm>
          <a:off x="764499" y="830487"/>
          <a:ext cx="8681252" cy="66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2" tIns="70052" rIns="70052" bIns="700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Decorate a test based on the testing applicable testing types </a:t>
          </a:r>
        </a:p>
      </dsp:txBody>
      <dsp:txXfrm>
        <a:off x="764499" y="830487"/>
        <a:ext cx="8681252" cy="661904"/>
      </dsp:txXfrm>
    </dsp:sp>
    <dsp:sp modelId="{7BBD5ED8-AC5B-4E50-8087-A927E5207509}">
      <dsp:nvSpPr>
        <dsp:cNvPr id="0" name=""/>
        <dsp:cNvSpPr/>
      </dsp:nvSpPr>
      <dsp:spPr>
        <a:xfrm>
          <a:off x="0" y="1657867"/>
          <a:ext cx="9445752" cy="661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1FD0D-5CE6-4A72-A802-746309FF5EC5}">
      <dsp:nvSpPr>
        <dsp:cNvPr id="0" name=""/>
        <dsp:cNvSpPr/>
      </dsp:nvSpPr>
      <dsp:spPr>
        <a:xfrm>
          <a:off x="200226" y="1806796"/>
          <a:ext cx="364047" cy="364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54D69-32D5-4DE8-9E6C-16AD18EB8E44}">
      <dsp:nvSpPr>
        <dsp:cNvPr id="0" name=""/>
        <dsp:cNvSpPr/>
      </dsp:nvSpPr>
      <dsp:spPr>
        <a:xfrm>
          <a:off x="764499" y="1657867"/>
          <a:ext cx="8681252" cy="66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2" tIns="70052" rIns="70052" bIns="700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 scope can be smoke, regression and performance</a:t>
          </a:r>
        </a:p>
      </dsp:txBody>
      <dsp:txXfrm>
        <a:off x="764499" y="1657867"/>
        <a:ext cx="8681252" cy="661904"/>
      </dsp:txXfrm>
    </dsp:sp>
    <dsp:sp modelId="{85459B9A-850E-4B78-8E7D-09E28808AAD7}">
      <dsp:nvSpPr>
        <dsp:cNvPr id="0" name=""/>
        <dsp:cNvSpPr/>
      </dsp:nvSpPr>
      <dsp:spPr>
        <a:xfrm>
          <a:off x="0" y="2485248"/>
          <a:ext cx="9445752" cy="661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06979-ED1D-4A34-8E9D-D354BF834006}">
      <dsp:nvSpPr>
        <dsp:cNvPr id="0" name=""/>
        <dsp:cNvSpPr/>
      </dsp:nvSpPr>
      <dsp:spPr>
        <a:xfrm>
          <a:off x="200226" y="2634176"/>
          <a:ext cx="364047" cy="364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B1D49-0FCD-42EC-B5BB-8A33903CCBFA}">
      <dsp:nvSpPr>
        <dsp:cNvPr id="0" name=""/>
        <dsp:cNvSpPr/>
      </dsp:nvSpPr>
      <dsp:spPr>
        <a:xfrm>
          <a:off x="764499" y="2485248"/>
          <a:ext cx="8681252" cy="66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2" tIns="70052" rIns="70052" bIns="700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5 dummy tests at 1 from smoke, 3 from regression and 1 performance</a:t>
          </a:r>
        </a:p>
      </dsp:txBody>
      <dsp:txXfrm>
        <a:off x="764499" y="2485248"/>
        <a:ext cx="8681252" cy="661904"/>
      </dsp:txXfrm>
    </dsp:sp>
    <dsp:sp modelId="{CC6870C5-C2EA-44F9-912E-A9E157E8A599}">
      <dsp:nvSpPr>
        <dsp:cNvPr id="0" name=""/>
        <dsp:cNvSpPr/>
      </dsp:nvSpPr>
      <dsp:spPr>
        <a:xfrm>
          <a:off x="0" y="3312628"/>
          <a:ext cx="9445752" cy="6619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F1C6D-EEF0-47FE-8391-79FB60753DBC}">
      <dsp:nvSpPr>
        <dsp:cNvPr id="0" name=""/>
        <dsp:cNvSpPr/>
      </dsp:nvSpPr>
      <dsp:spPr>
        <a:xfrm>
          <a:off x="200226" y="3461556"/>
          <a:ext cx="364047" cy="364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5E14-F56E-4717-8ADF-05B5A1B23CE0}">
      <dsp:nvSpPr>
        <dsp:cNvPr id="0" name=""/>
        <dsp:cNvSpPr/>
      </dsp:nvSpPr>
      <dsp:spPr>
        <a:xfrm>
          <a:off x="764499" y="3312628"/>
          <a:ext cx="8681252" cy="661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2" tIns="70052" rIns="70052" bIns="700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output will be generated in a text file</a:t>
          </a:r>
        </a:p>
      </dsp:txBody>
      <dsp:txXfrm>
        <a:off x="764499" y="3312628"/>
        <a:ext cx="8681252" cy="6619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8A2E8-A59F-45CB-B8FA-3C4375095875}">
      <dsp:nvSpPr>
        <dsp:cNvPr id="0" name=""/>
        <dsp:cNvSpPr/>
      </dsp:nvSpPr>
      <dsp:spPr>
        <a:xfrm>
          <a:off x="0" y="485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C951A-6015-4515-9D4C-F9BD458E8E54}">
      <dsp:nvSpPr>
        <dsp:cNvPr id="0" name=""/>
        <dsp:cNvSpPr/>
      </dsp:nvSpPr>
      <dsp:spPr>
        <a:xfrm>
          <a:off x="343697" y="256128"/>
          <a:ext cx="624905" cy="624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79AA-8F5F-4FDB-9CCE-50CD170D3404}">
      <dsp:nvSpPr>
        <dsp:cNvPr id="0" name=""/>
        <dsp:cNvSpPr/>
      </dsp:nvSpPr>
      <dsp:spPr>
        <a:xfrm>
          <a:off x="1312300" y="485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Combine the previous two exercises</a:t>
          </a:r>
        </a:p>
      </dsp:txBody>
      <dsp:txXfrm>
        <a:off x="1312300" y="485"/>
        <a:ext cx="8133451" cy="1136191"/>
      </dsp:txXfrm>
    </dsp:sp>
    <dsp:sp modelId="{AE0DE04E-2D68-428F-9DC5-14856F3BC3C0}">
      <dsp:nvSpPr>
        <dsp:cNvPr id="0" name=""/>
        <dsp:cNvSpPr/>
      </dsp:nvSpPr>
      <dsp:spPr>
        <a:xfrm>
          <a:off x="0" y="1420724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F02FD-F59C-422E-A6B6-D42E64303A9C}">
      <dsp:nvSpPr>
        <dsp:cNvPr id="0" name=""/>
        <dsp:cNvSpPr/>
      </dsp:nvSpPr>
      <dsp:spPr>
        <a:xfrm>
          <a:off x="343697" y="1676367"/>
          <a:ext cx="624905" cy="624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82913-51FC-4BA2-A076-006BE674708F}">
      <dsp:nvSpPr>
        <dsp:cNvPr id="0" name=""/>
        <dsp:cNvSpPr/>
      </dsp:nvSpPr>
      <dsp:spPr>
        <a:xfrm>
          <a:off x="1312300" y="1420724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testing must be applied to the </a:t>
          </a:r>
          <a:r>
            <a:rPr lang="en-US" sz="2500" kern="1200" dirty="0" err="1"/>
            <a:t>oop</a:t>
          </a:r>
          <a:r>
            <a:rPr lang="en-US" sz="2500" kern="1200" dirty="0"/>
            <a:t> classes</a:t>
          </a:r>
        </a:p>
      </dsp:txBody>
      <dsp:txXfrm>
        <a:off x="1312300" y="1420724"/>
        <a:ext cx="8133451" cy="1136191"/>
      </dsp:txXfrm>
    </dsp:sp>
    <dsp:sp modelId="{A0F2C2CF-C2BB-9F41-8828-DDA7C65C0199}">
      <dsp:nvSpPr>
        <dsp:cNvPr id="0" name=""/>
        <dsp:cNvSpPr/>
      </dsp:nvSpPr>
      <dsp:spPr>
        <a:xfrm>
          <a:off x="0" y="2840963"/>
          <a:ext cx="9445752" cy="1136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23D2A-E388-034E-A5CF-95F9F2EDC924}">
      <dsp:nvSpPr>
        <dsp:cNvPr id="0" name=""/>
        <dsp:cNvSpPr/>
      </dsp:nvSpPr>
      <dsp:spPr>
        <a:xfrm>
          <a:off x="343697" y="3096606"/>
          <a:ext cx="624905" cy="624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CBB09-2822-A340-84E0-42699951DDCB}">
      <dsp:nvSpPr>
        <dsp:cNvPr id="0" name=""/>
        <dsp:cNvSpPr/>
      </dsp:nvSpPr>
      <dsp:spPr>
        <a:xfrm>
          <a:off x="1312300" y="2840963"/>
          <a:ext cx="8133451" cy="113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47" tIns="120247" rIns="120247" bIns="1202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Publish code to the </a:t>
          </a:r>
          <a:r>
            <a:rPr lang="en-GB" sz="2500" kern="1200" dirty="0" err="1"/>
            <a:t>Github</a:t>
          </a:r>
          <a:endParaRPr lang="en-GB" sz="2500" kern="1200" dirty="0"/>
        </a:p>
      </dsp:txBody>
      <dsp:txXfrm>
        <a:off x="1312300" y="2840963"/>
        <a:ext cx="8133451" cy="113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AA5540-4C29-464B-A143-419B401BCB83}" type="datetime1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A712-23D3-4AED-8FAC-E9CBE1A4C018}" type="datetime1">
              <a:rPr lang="en-GB" smtClean="0"/>
              <a:pPr/>
              <a:t>09/10/2021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596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14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093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188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1583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698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3615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0226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56252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6645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5540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186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2427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52969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3451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668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8177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93180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7375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A class is</a:t>
            </a:r>
          </a:p>
          <a:p>
            <a:r>
              <a:rPr lang="en-RO" dirty="0"/>
              <a:t>An object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746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999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843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8071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264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6800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044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10" y="2484470"/>
            <a:ext cx="5463090" cy="2130561"/>
          </a:xfrm>
        </p:spPr>
        <p:txBody>
          <a:bodyPr rtlCol="0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6400" y="448056"/>
            <a:ext cx="11214100" cy="555554"/>
          </a:xfrm>
        </p:spPr>
        <p:txBody>
          <a:bodyPr rtlCol="0"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Quarter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DEB97DF-3C23-4E0F-A9EF-1812F7D180DB}" type="datetime1">
              <a:rPr lang="en-GB" noProof="0" smtClean="0"/>
              <a:t>09/10/2021</a:t>
            </a:fld>
            <a:endParaRPr lang="en-GB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2209E-8E76-B442-B030-6BD76BB7563A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Quarter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noProof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CD3EE7-B67C-4541-A9DA-51688552CF86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1F76A8-6DB7-48E4-957A-9BF0C69B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4478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FD8181E-9ED3-4038-958E-DBF8400884FF}" type="datetime1">
              <a:rPr lang="en-GB" noProof="0" smtClean="0"/>
              <a:t>09/10/2021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BE94DB-4066-AE40-82DF-4C6993E5F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966" y="-90484"/>
            <a:ext cx="1189076" cy="118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560EB39-7C4D-C240-BA59-912DEA485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2485" y="3684270"/>
            <a:ext cx="5435600" cy="1524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200D37B-5507-974B-A7FA-8738D32C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460" y="2618989"/>
            <a:ext cx="9293872" cy="2130561"/>
          </a:xfrm>
        </p:spPr>
        <p:txBody>
          <a:bodyPr/>
          <a:lstStyle/>
          <a:p>
            <a:r>
              <a:rPr lang="en-RO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>
                <a:latin typeface="+mn-lt"/>
                <a:ea typeface="+mj-ea"/>
                <a:cs typeface="+mj-cs"/>
              </a:rPr>
              <a:t>OOP - Imports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54DEA91-C67A-4A18-85BB-FDB37E85E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223788"/>
              </p:ext>
            </p:extLst>
          </p:nvPr>
        </p:nvGraphicFramePr>
        <p:xfrm>
          <a:off x="4505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234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>
                <a:latin typeface="+mn-lt"/>
                <a:ea typeface="+mj-ea"/>
                <a:cs typeface="+mj-cs"/>
              </a:rPr>
              <a:t>OOP - Imports</a:t>
            </a:r>
          </a:p>
        </p:txBody>
      </p:sp>
      <p:pic>
        <p:nvPicPr>
          <p:cNvPr id="4" name="Picture 3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BED027AC-D45F-F54E-B683-49F48297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318" y="1905000"/>
            <a:ext cx="8253364" cy="45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0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>
                <a:latin typeface="+mn-lt"/>
                <a:ea typeface="+mj-ea"/>
                <a:cs typeface="+mj-cs"/>
              </a:rPr>
              <a:t>OOP – More advanced concepts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3AD8908-5E9F-4F9E-B89A-203A4E58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165625"/>
              </p:ext>
            </p:extLst>
          </p:nvPr>
        </p:nvGraphicFramePr>
        <p:xfrm>
          <a:off x="4505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709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kern="1200">
                <a:latin typeface="+mn-lt"/>
                <a:ea typeface="+mj-ea"/>
                <a:cs typeface="+mj-cs"/>
              </a:rPr>
              <a:t>OOP – More advanced concepts (class methods)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A56356C-EDC7-4295-B308-F8D172832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160511"/>
              </p:ext>
            </p:extLst>
          </p:nvPr>
        </p:nvGraphicFramePr>
        <p:xfrm>
          <a:off x="4505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24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8056"/>
            <a:ext cx="11214100" cy="55555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 dirty="0">
                <a:latin typeface="+mn-lt"/>
                <a:ea typeface="+mj-ea"/>
                <a:cs typeface="+mj-cs"/>
              </a:rPr>
              <a:t>OOP – More advanced concepts (static methods)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6A1B9F1-0A1B-4373-ACEF-D17A2C29A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80465"/>
              </p:ext>
            </p:extLst>
          </p:nvPr>
        </p:nvGraphicFramePr>
        <p:xfrm>
          <a:off x="444500" y="1460500"/>
          <a:ext cx="5327904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949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30609"/>
            <a:ext cx="8031285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 dirty="0">
                <a:latin typeface="+mn-lt"/>
                <a:ea typeface="+mj-ea"/>
                <a:cs typeface="+mj-cs"/>
              </a:rPr>
              <a:t>Static and class methods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37EE252-0DC3-EA4D-A793-4CAC8E23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41" y="430609"/>
            <a:ext cx="6723689" cy="64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30609"/>
            <a:ext cx="8031285" cy="640080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en-GB" kern="1200" dirty="0">
                <a:latin typeface="+mn-lt"/>
                <a:ea typeface="+mj-ea"/>
                <a:cs typeface="+mj-cs"/>
              </a:rPr>
              <a:t>OOP – More advanced concepts (multiple inheritance)</a:t>
            </a:r>
          </a:p>
        </p:txBody>
      </p:sp>
      <p:pic>
        <p:nvPicPr>
          <p:cNvPr id="1026" name="Picture 2" descr="Python Multiple Inheritance - Python MRO (Method Resolution Order) -  DataFlair">
            <a:extLst>
              <a:ext uri="{FF2B5EF4-FFF2-40B4-BE49-F238E27FC236}">
                <a16:creationId xmlns:a16="http://schemas.microsoft.com/office/drawing/2014/main" id="{8756EB9A-EB7E-9345-980E-76F419BA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26" y="2289019"/>
            <a:ext cx="6487548" cy="342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3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30609"/>
            <a:ext cx="8031285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 dirty="0" err="1">
                <a:latin typeface="+mn-lt"/>
                <a:ea typeface="+mj-ea"/>
                <a:cs typeface="+mj-cs"/>
              </a:rPr>
              <a:t>Dunder</a:t>
            </a:r>
            <a:r>
              <a:rPr lang="en-GB" kern="1200" dirty="0">
                <a:latin typeface="+mn-lt"/>
                <a:ea typeface="+mj-ea"/>
                <a:cs typeface="+mj-cs"/>
              </a:rPr>
              <a:t> methods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38FE9BE-ECE3-DE48-BAD3-8922E513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34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1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30609"/>
            <a:ext cx="8031285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 dirty="0">
                <a:latin typeface="+mn-lt"/>
                <a:ea typeface="+mj-ea"/>
                <a:cs typeface="+mj-cs"/>
              </a:rPr>
              <a:t>Overloading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0D18D-854F-914B-9078-647C985392C1}"/>
              </a:ext>
            </a:extLst>
          </p:cNvPr>
          <p:cNvSpPr txBox="1"/>
          <p:nvPr/>
        </p:nvSpPr>
        <p:spPr>
          <a:xfrm>
            <a:off x="839449" y="1693889"/>
            <a:ext cx="396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Method 1 using overloading package</a:t>
            </a:r>
          </a:p>
          <a:p>
            <a:r>
              <a:rPr lang="en-RO" dirty="0"/>
              <a:t>Method 2 using functions</a:t>
            </a: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5D3533-0731-A64F-B58A-2658CE59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79" y="76200"/>
            <a:ext cx="4851400" cy="67056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D12DC59-07B8-104D-9436-27933C6B2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39" y="2369921"/>
            <a:ext cx="4851400" cy="44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5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30609"/>
            <a:ext cx="275029" cy="640080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br>
              <a:rPr lang="en-GB" kern="1200" dirty="0">
                <a:latin typeface="+mn-lt"/>
                <a:ea typeface="+mj-ea"/>
                <a:cs typeface="+mj-cs"/>
              </a:rPr>
            </a:br>
            <a:br>
              <a:rPr lang="en-GB" kern="1200" dirty="0">
                <a:latin typeface="+mn-lt"/>
                <a:ea typeface="+mj-ea"/>
                <a:cs typeface="+mj-cs"/>
              </a:rPr>
            </a:br>
            <a:r>
              <a:rPr lang="en-GB" kern="1200" dirty="0">
                <a:latin typeface="+mn-lt"/>
                <a:ea typeface="+mj-ea"/>
                <a:cs typeface="+mj-cs"/>
              </a:rPr>
              <a:t>Composition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18BBAB0-C2EE-6C48-BD16-C6855633C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77" y="0"/>
            <a:ext cx="9118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5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728052-BFC4-4FEF-A02C-21C2C12232C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70841008"/>
              </p:ext>
            </p:extLst>
          </p:nvPr>
        </p:nvGraphicFramePr>
        <p:xfrm>
          <a:off x="4505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910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30609"/>
            <a:ext cx="95147" cy="640080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sz="3000" kern="1200" dirty="0">
                <a:latin typeface="+mn-lt"/>
                <a:ea typeface="+mj-ea"/>
                <a:cs typeface="+mj-cs"/>
              </a:rPr>
              <a:t>Aggregation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ED1166-B035-D347-80AA-C0D5B54E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42" y="0"/>
            <a:ext cx="8146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Decorators</a:t>
            </a:r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9AF3CB50-CE92-AC4B-B27E-6945C7FF2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72950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147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Decorators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16BB6-EE6A-F64E-973B-54BE68154D6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decorators are possible due to the ability of functions to act like variables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decorators super charge our function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higher order function HOC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hoc is a function that accept another function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7375E6-8136-594D-BB44-80BFF742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03" y="841248"/>
            <a:ext cx="6900970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3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Decorators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44D0D-3887-744C-B32E-7C9A72EF670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Build the decorator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Decorate the function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Run it again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5EB4446-E697-5A43-85E5-E19F1BD17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12" y="843533"/>
            <a:ext cx="5349650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4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UML diagrams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73504D-22D5-CD41-9762-571E2DC8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469" y="1733777"/>
            <a:ext cx="6847062" cy="452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2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 dirty="0"/>
              <a:t>Exercise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97A70769-F5CF-4905-AB0C-8DAC14502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973752"/>
              </p:ext>
            </p:extLst>
          </p:nvPr>
        </p:nvGraphicFramePr>
        <p:xfrm>
          <a:off x="4505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65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>
                <a:latin typeface="+mn-lt"/>
                <a:ea typeface="+mj-ea"/>
                <a:cs typeface="+mj-cs"/>
              </a:rPr>
              <a:t>OOP - Exercises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C8F70BE-9AEB-4312-94B1-A9F6E0D37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587192"/>
              </p:ext>
            </p:extLst>
          </p:nvPr>
        </p:nvGraphicFramePr>
        <p:xfrm>
          <a:off x="4505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5840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GB" kern="1200">
                <a:latin typeface="+mn-lt"/>
                <a:ea typeface="+mj-ea"/>
                <a:cs typeface="+mj-cs"/>
              </a:rPr>
              <a:t>OOP - Exercises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A2C4EA0-0896-4FBF-B379-A5ECB5997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771054"/>
              </p:ext>
            </p:extLst>
          </p:nvPr>
        </p:nvGraphicFramePr>
        <p:xfrm>
          <a:off x="450596" y="2560320"/>
          <a:ext cx="94457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70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OOP</a:t>
            </a:r>
          </a:p>
        </p:txBody>
      </p:sp>
      <p:pic>
        <p:nvPicPr>
          <p:cNvPr id="6" name="Picture 4" descr="Object Oriented Programming in Python : Learn by Examples">
            <a:extLst>
              <a:ext uri="{FF2B5EF4-FFF2-40B4-BE49-F238E27FC236}">
                <a16:creationId xmlns:a16="http://schemas.microsoft.com/office/drawing/2014/main" id="{5527C581-99F5-BE47-9273-3A9F9129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7591" y="2839509"/>
            <a:ext cx="4642931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 Classes and Objects - Intellipaat Blog">
            <a:extLst>
              <a:ext uri="{FF2B5EF4-FFF2-40B4-BE49-F238E27FC236}">
                <a16:creationId xmlns:a16="http://schemas.microsoft.com/office/drawing/2014/main" id="{2CBECD40-0885-0947-8214-65CFD930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478" y="2839509"/>
            <a:ext cx="5542223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9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7DE6B-27FF-AC4E-99DC-C7E75A16CCC0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 almost everything is an object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Class – template of how an object will looks like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– instance of a class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Self parameter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methods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 properties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2C283D4-6A1D-6641-8B82-7157D450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446" y="901032"/>
            <a:ext cx="4131346" cy="51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OOP</a:t>
            </a:r>
          </a:p>
        </p:txBody>
      </p:sp>
      <p:pic>
        <p:nvPicPr>
          <p:cNvPr id="3" name="Picture 2" descr="What are four basic principles of Object Oriented Programming? | by Munish  Chandel | Medium">
            <a:extLst>
              <a:ext uri="{FF2B5EF4-FFF2-40B4-BE49-F238E27FC236}">
                <a16:creationId xmlns:a16="http://schemas.microsoft.com/office/drawing/2014/main" id="{4124F353-80DD-EE4D-9A71-A995B1F3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84" y="1178334"/>
            <a:ext cx="8421832" cy="54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OOP - inheritance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48790-202E-DE4B-86FA-F9BD0F73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47" y="1070689"/>
            <a:ext cx="649170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9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OOP - polymorhpism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6CE3D75-274A-1E42-BE93-5D6402BF6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4"/>
          <a:stretch/>
        </p:blipFill>
        <p:spPr>
          <a:xfrm>
            <a:off x="4796608" y="1181526"/>
            <a:ext cx="5896165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6C4E2-4D7E-A540-819F-A624DBB0EF3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Build 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269118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OOP - polymorhpism</a:t>
            </a:r>
          </a:p>
        </p:txBody>
      </p:sp>
      <p:pic>
        <p:nvPicPr>
          <p:cNvPr id="3" name="Picture 2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A2AB4F18-FD9B-B544-A637-C41F77D5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29" y="1212202"/>
            <a:ext cx="4654556" cy="5215189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831103-9B62-6D40-9CC6-4F225855F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870" y="1642812"/>
            <a:ext cx="5404340" cy="521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3DAA3-E64D-4C4D-BF72-F90CD80AB2EE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Using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Using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266492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8BAB-D8D2-564A-9544-72D3FB59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6996684" cy="640080"/>
          </a:xfrm>
        </p:spPr>
        <p:txBody>
          <a:bodyPr anchor="t">
            <a:normAutofit/>
          </a:bodyPr>
          <a:lstStyle/>
          <a:p>
            <a:r>
              <a:rPr lang="en-RO" dirty="0"/>
              <a:t>OOP - 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167F0-B970-A341-BD25-7C7DB440C9C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Implement the abstract methods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Create objects and call methods used to the nr. of sides for each figure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FC9A933-80AE-534B-AE04-5D141EF1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852" y="743798"/>
            <a:ext cx="4119576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264680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F1D123-CC6D-4E02-8BCC-10427A2724F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A872F5-C786-4F0E-83F8-BEC4C116F8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511A2A-F2C1-420E-82D1-57C4E4503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{9D7FD433-3972-495C-A7C8-CC7806430ECF}tf10001108</Template>
  <TotalTime>0</TotalTime>
  <Words>506</Words>
  <Application>Microsoft Macintosh PowerPoint</Application>
  <PresentationFormat>Widescreen</PresentationFormat>
  <Paragraphs>121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Segoe UI</vt:lpstr>
      <vt:lpstr>WelcomeDoc</vt:lpstr>
      <vt:lpstr>OOP</vt:lpstr>
      <vt:lpstr>Content</vt:lpstr>
      <vt:lpstr>OOP</vt:lpstr>
      <vt:lpstr>OOP</vt:lpstr>
      <vt:lpstr>OOP</vt:lpstr>
      <vt:lpstr>OOP - inheritance</vt:lpstr>
      <vt:lpstr>OOP - polymorhpism</vt:lpstr>
      <vt:lpstr>OOP - polymorhpism</vt:lpstr>
      <vt:lpstr>OOP - Abstraction</vt:lpstr>
      <vt:lpstr>OOP - Imports</vt:lpstr>
      <vt:lpstr>OOP - Imports</vt:lpstr>
      <vt:lpstr>OOP – More advanced concepts</vt:lpstr>
      <vt:lpstr>OOP – More advanced concepts (class methods)</vt:lpstr>
      <vt:lpstr>OOP – More advanced concepts (static methods)</vt:lpstr>
      <vt:lpstr>Static and class methods</vt:lpstr>
      <vt:lpstr>OOP – More advanced concepts (multiple inheritance)</vt:lpstr>
      <vt:lpstr>Dunder methods</vt:lpstr>
      <vt:lpstr>Overloading</vt:lpstr>
      <vt:lpstr>  Composition</vt:lpstr>
      <vt:lpstr>Aggregation</vt:lpstr>
      <vt:lpstr>Decorators</vt:lpstr>
      <vt:lpstr>Decorators</vt:lpstr>
      <vt:lpstr>Decorators</vt:lpstr>
      <vt:lpstr>UML diagrams</vt:lpstr>
      <vt:lpstr>Exercise</vt:lpstr>
      <vt:lpstr>OOP - Exercises</vt:lpstr>
      <vt:lpstr>OOP -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2020-10-12T03:49:43Z</dcterms:created>
  <dcterms:modified xsi:type="dcterms:W3CDTF">2021-10-11T07:41:26Z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