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Black"/>
      <p:bold r:id="rId14"/>
      <p:boldItalic r:id="rId15"/>
    </p:embeddedFont>
    <p:embeddedFont>
      <p:font typeface="Roboto Thin"/>
      <p:regular r:id="rId16"/>
      <p:bold r:id="rId17"/>
      <p:italic r:id="rId18"/>
      <p:boldItalic r:id="rId19"/>
    </p:embeddedFont>
    <p:embeddedFont>
      <p:font typeface="Roboto"/>
      <p:regular r:id="rId20"/>
      <p:bold r:id="rId21"/>
      <p:italic r:id="rId22"/>
      <p:boldItalic r:id="rId23"/>
    </p:embeddedFont>
    <p:embeddedFont>
      <p:font typeface="Didact Gothic"/>
      <p:regular r:id="rId24"/>
    </p:embeddedFont>
    <p:embeddedFont>
      <p:font typeface="Roboto Light"/>
      <p:regular r:id="rId25"/>
      <p:bold r:id="rId26"/>
      <p:italic r:id="rId27"/>
      <p:boldItalic r:id="rId28"/>
    </p:embeddedFont>
    <p:embeddedFont>
      <p:font typeface="Bree Serif"/>
      <p:regular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h1gNGXJ9n2k+mfcDblyi30qqFJ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DidactGothic-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ree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7.xml"/><Relationship Id="rId33" Type="http://schemas.openxmlformats.org/officeDocument/2006/relationships/font" Target="fonts/RobotoMono-boldItalic.fntdata"/><Relationship Id="rId10" Type="http://schemas.openxmlformats.org/officeDocument/2006/relationships/slide" Target="slides/slide6.xml"/><Relationship Id="rId32" Type="http://schemas.openxmlformats.org/officeDocument/2006/relationships/font" Target="fonts/RobotoMon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font" Target="fonts/RobotoBlack-boldItalic.fntdata"/><Relationship Id="rId14" Type="http://schemas.openxmlformats.org/officeDocument/2006/relationships/font" Target="fonts/RobotoBlack-bold.fntdata"/><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3dc2140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13dc21406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3dc21406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13dc21406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5</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Functii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5</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21240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Sa invatam sa lucram cu functii</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Functii simple</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Functii cu parametri</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Functii cu return</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Functii cu parametri si return</a:t>
            </a:r>
            <a:endParaRPr b="1" sz="21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o functie?</a:t>
            </a:r>
            <a:endParaRPr b="1">
              <a:solidFill>
                <a:schemeClr val="lt2"/>
              </a:solidFill>
              <a:latin typeface="Roboto"/>
              <a:ea typeface="Roboto"/>
              <a:cs typeface="Roboto"/>
              <a:sym typeface="Roboto"/>
            </a:endParaRPr>
          </a:p>
        </p:txBody>
      </p:sp>
      <p:cxnSp>
        <p:nvCxnSpPr>
          <p:cNvPr id="243" name="Google Shape;243;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115eacdc4_0_22"/>
          <p:cNvSpPr txBox="1"/>
          <p:nvPr/>
        </p:nvSpPr>
        <p:spPr>
          <a:xfrm>
            <a:off x="311700" y="1416500"/>
            <a:ext cx="8520600" cy="2262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 zona de cod cu o mica logica proprie, care poate fi folosita/refolosita (apelata) de oricate ori avem nevoie.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Asta e si utilitatea ei principala, ajuta sa eliminam copy paste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Write once, use n times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115eacdc4_0_22"/>
          <p:cNvPicPr preferRelativeResize="0"/>
          <p:nvPr/>
        </p:nvPicPr>
        <p:blipFill>
          <a:blip r:embed="rId3">
            <a:alphaModFix/>
          </a:blip>
          <a:stretch>
            <a:fillRect/>
          </a:stretch>
        </p:blipFill>
        <p:spPr>
          <a:xfrm>
            <a:off x="5569463" y="2411350"/>
            <a:ext cx="3343275"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13dc21406b_0_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un parametru?</a:t>
            </a:r>
            <a:endParaRPr b="1">
              <a:solidFill>
                <a:schemeClr val="lt2"/>
              </a:solidFill>
              <a:latin typeface="Roboto"/>
              <a:ea typeface="Roboto"/>
              <a:cs typeface="Roboto"/>
              <a:sym typeface="Roboto"/>
            </a:endParaRPr>
          </a:p>
        </p:txBody>
      </p:sp>
      <p:cxnSp>
        <p:nvCxnSpPr>
          <p:cNvPr id="251" name="Google Shape;251;g113dc21406b_0_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113dc21406b_0_1"/>
          <p:cNvSpPr txBox="1"/>
          <p:nvPr/>
        </p:nvSpPr>
        <p:spPr>
          <a:xfrm>
            <a:off x="311700" y="1416500"/>
            <a:ext cx="8520600" cy="4109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Datele de intrare (input) intr-o functie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Uneori functia are nevoie de niste date ca sa poata functiona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 ex, daca ar fi sa continuam functia print_hi si sa o customizam pentru diferiti utilizatori vom avea nevoie de un parametru unde sa pastram utilizatorii diferiti</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 functie poate sa aiba oricati parametri</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Params sunt optionali</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Daca avem mai multi, se despart de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Practic sunt niste variabile declarate</a:t>
            </a:r>
            <a:endParaRPr b="1" sz="1500">
              <a:solidFill>
                <a:schemeClr val="lt1"/>
              </a:solidFill>
              <a:latin typeface="Roboto"/>
              <a:ea typeface="Roboto"/>
              <a:cs typeface="Roboto"/>
              <a:sym typeface="Roboto"/>
            </a:endParaRPr>
          </a:p>
          <a:p>
            <a:pPr indent="45720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dar neinitializate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Ele vor fi initializate (adica vor primi valori),</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la apelarea functiei </a:t>
            </a:r>
            <a:endParaRPr b="1" sz="1500">
              <a:solidFill>
                <a:schemeClr val="lt1"/>
              </a:solidFill>
              <a:latin typeface="Roboto"/>
              <a:ea typeface="Roboto"/>
              <a:cs typeface="Roboto"/>
              <a:sym typeface="Roboto"/>
            </a:endParaRPr>
          </a:p>
          <a:p>
            <a:pPr indent="45720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3" name="Google Shape;253;g113dc21406b_0_1"/>
          <p:cNvPicPr preferRelativeResize="0"/>
          <p:nvPr/>
        </p:nvPicPr>
        <p:blipFill>
          <a:blip r:embed="rId3">
            <a:alphaModFix/>
          </a:blip>
          <a:stretch>
            <a:fillRect/>
          </a:stretch>
        </p:blipFill>
        <p:spPr>
          <a:xfrm>
            <a:off x="5002455" y="2839250"/>
            <a:ext cx="3589225" cy="19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13dc21406b_0_1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un return?</a:t>
            </a:r>
            <a:endParaRPr b="1">
              <a:solidFill>
                <a:schemeClr val="lt2"/>
              </a:solidFill>
              <a:latin typeface="Roboto"/>
              <a:ea typeface="Roboto"/>
              <a:cs typeface="Roboto"/>
              <a:sym typeface="Roboto"/>
            </a:endParaRPr>
          </a:p>
        </p:txBody>
      </p:sp>
      <p:cxnSp>
        <p:nvCxnSpPr>
          <p:cNvPr id="259" name="Google Shape;259;g113dc21406b_0_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0" name="Google Shape;260;g113dc21406b_0_19"/>
          <p:cNvSpPr txBox="1"/>
          <p:nvPr/>
        </p:nvSpPr>
        <p:spPr>
          <a:xfrm>
            <a:off x="311700" y="1416500"/>
            <a:ext cx="8520600" cy="4340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foloseste cand functia ne si expune un raspuns (output)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Acest raspuns se poate salva in variabile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Return e optional</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poate returna orice tip de date cunoscut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general, return e ultimul lucru in functie,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deoarece aici se iese din functie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It’s like a lovechild between break + pop :))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(iese din functie dar ne ofera si un raspuns)</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general avem un singur return.</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Exceptie cand folosim if else,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atunci putem avea mai multe,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dar oricum la rulare se va ajunge doar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intr-un singur caz</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1" name="Google Shape;261;g113dc21406b_0_19"/>
          <p:cNvPicPr preferRelativeResize="0"/>
          <p:nvPr/>
        </p:nvPicPr>
        <p:blipFill>
          <a:blip r:embed="rId3">
            <a:alphaModFix/>
          </a:blip>
          <a:stretch>
            <a:fillRect/>
          </a:stretch>
        </p:blipFill>
        <p:spPr>
          <a:xfrm>
            <a:off x="5555375" y="2126800"/>
            <a:ext cx="3448150" cy="289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