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A33D65-9EAF-4097-9AE7-037050C1481C}" v="16" dt="2024-12-26T04:39:31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IVYADHARSHINI BABU" userId="4d0b9987bfb75307" providerId="LiveId" clId="{A8A33D65-9EAF-4097-9AE7-037050C1481C}"/>
    <pc:docChg chg="undo redo custSel addSld delSld modSld">
      <pc:chgData name="DHIVYADHARSHINI BABU" userId="4d0b9987bfb75307" providerId="LiveId" clId="{A8A33D65-9EAF-4097-9AE7-037050C1481C}" dt="2024-12-26T04:58:07.844" v="1016" actId="20577"/>
      <pc:docMkLst>
        <pc:docMk/>
      </pc:docMkLst>
      <pc:sldChg chg="modSp mod">
        <pc:chgData name="DHIVYADHARSHINI BABU" userId="4d0b9987bfb75307" providerId="LiveId" clId="{A8A33D65-9EAF-4097-9AE7-037050C1481C}" dt="2024-12-26T04:56:52.630" v="943" actId="20577"/>
        <pc:sldMkLst>
          <pc:docMk/>
          <pc:sldMk cId="1015480097" sldId="257"/>
        </pc:sldMkLst>
        <pc:spChg chg="mod">
          <ac:chgData name="DHIVYADHARSHINI BABU" userId="4d0b9987bfb75307" providerId="LiveId" clId="{A8A33D65-9EAF-4097-9AE7-037050C1481C}" dt="2024-12-26T04:56:52.630" v="943" actId="20577"/>
          <ac:spMkLst>
            <pc:docMk/>
            <pc:sldMk cId="1015480097" sldId="257"/>
            <ac:spMk id="3" creationId="{A7670665-F43D-4EBB-7BB0-A3A9866D1A48}"/>
          </ac:spMkLst>
        </pc:spChg>
      </pc:sldChg>
      <pc:sldChg chg="addSp modSp mod">
        <pc:chgData name="DHIVYADHARSHINI BABU" userId="4d0b9987bfb75307" providerId="LiveId" clId="{A8A33D65-9EAF-4097-9AE7-037050C1481C}" dt="2024-12-26T04:56:29.819" v="903" actId="20577"/>
        <pc:sldMkLst>
          <pc:docMk/>
          <pc:sldMk cId="2027653748" sldId="260"/>
        </pc:sldMkLst>
        <pc:spChg chg="mod">
          <ac:chgData name="DHIVYADHARSHINI BABU" userId="4d0b9987bfb75307" providerId="LiveId" clId="{A8A33D65-9EAF-4097-9AE7-037050C1481C}" dt="2024-12-26T04:56:29.819" v="903" actId="20577"/>
          <ac:spMkLst>
            <pc:docMk/>
            <pc:sldMk cId="2027653748" sldId="260"/>
            <ac:spMk id="2" creationId="{16397FBC-F9FD-5DEF-BB65-DA35F3D04E61}"/>
          </ac:spMkLst>
        </pc:spChg>
        <pc:spChg chg="add mod">
          <ac:chgData name="DHIVYADHARSHINI BABU" userId="4d0b9987bfb75307" providerId="LiveId" clId="{A8A33D65-9EAF-4097-9AE7-037050C1481C}" dt="2024-12-26T04:40:10.255" v="140" actId="113"/>
          <ac:spMkLst>
            <pc:docMk/>
            <pc:sldMk cId="2027653748" sldId="260"/>
            <ac:spMk id="4" creationId="{0BF1AF68-122D-8C83-5A2B-F7E0721474FB}"/>
          </ac:spMkLst>
        </pc:spChg>
        <pc:picChg chg="mod">
          <ac:chgData name="DHIVYADHARSHINI BABU" userId="4d0b9987bfb75307" providerId="LiveId" clId="{A8A33D65-9EAF-4097-9AE7-037050C1481C}" dt="2024-12-26T04:39:31.157" v="129" actId="1076"/>
          <ac:picMkLst>
            <pc:docMk/>
            <pc:sldMk cId="2027653748" sldId="260"/>
            <ac:picMk id="2050" creationId="{A2245C41-1C67-C7E4-C586-820060613F3F}"/>
          </ac:picMkLst>
        </pc:picChg>
      </pc:sldChg>
      <pc:sldChg chg="addSp modSp new mod">
        <pc:chgData name="DHIVYADHARSHINI BABU" userId="4d0b9987bfb75307" providerId="LiveId" clId="{A8A33D65-9EAF-4097-9AE7-037050C1481C}" dt="2024-12-26T04:36:45.102" v="97" actId="113"/>
        <pc:sldMkLst>
          <pc:docMk/>
          <pc:sldMk cId="3191891373" sldId="261"/>
        </pc:sldMkLst>
        <pc:spChg chg="mod">
          <ac:chgData name="DHIVYADHARSHINI BABU" userId="4d0b9987bfb75307" providerId="LiveId" clId="{A8A33D65-9EAF-4097-9AE7-037050C1481C}" dt="2024-12-26T04:35:37.830" v="87" actId="1076"/>
          <ac:spMkLst>
            <pc:docMk/>
            <pc:sldMk cId="3191891373" sldId="261"/>
            <ac:spMk id="2" creationId="{4F517F51-DF33-3809-2CFD-0E20704E4354}"/>
          </ac:spMkLst>
        </pc:spChg>
        <pc:spChg chg="mod">
          <ac:chgData name="DHIVYADHARSHINI BABU" userId="4d0b9987bfb75307" providerId="LiveId" clId="{A8A33D65-9EAF-4097-9AE7-037050C1481C}" dt="2024-12-26T04:36:45.102" v="97" actId="113"/>
          <ac:spMkLst>
            <pc:docMk/>
            <pc:sldMk cId="3191891373" sldId="261"/>
            <ac:spMk id="3" creationId="{4E5D113A-349D-B13A-CD05-FDDBD9B745E9}"/>
          </ac:spMkLst>
        </pc:spChg>
        <pc:picChg chg="add mod">
          <ac:chgData name="DHIVYADHARSHINI BABU" userId="4d0b9987bfb75307" providerId="LiveId" clId="{A8A33D65-9EAF-4097-9AE7-037050C1481C}" dt="2024-12-26T04:35:49.317" v="92" actId="1076"/>
          <ac:picMkLst>
            <pc:docMk/>
            <pc:sldMk cId="3191891373" sldId="261"/>
            <ac:picMk id="7" creationId="{35D3FFAC-9178-20F0-4555-5701E12DE1EA}"/>
          </ac:picMkLst>
        </pc:picChg>
        <pc:picChg chg="add mod">
          <ac:chgData name="DHIVYADHARSHINI BABU" userId="4d0b9987bfb75307" providerId="LiveId" clId="{A8A33D65-9EAF-4097-9AE7-037050C1481C}" dt="2024-12-26T04:35:39.860" v="88" actId="1076"/>
          <ac:picMkLst>
            <pc:docMk/>
            <pc:sldMk cId="3191891373" sldId="261"/>
            <ac:picMk id="1026" creationId="{75FB8C2E-8CA2-FFFF-3C81-2C4475FDC264}"/>
          </ac:picMkLst>
        </pc:picChg>
      </pc:sldChg>
      <pc:sldChg chg="modSp new mod">
        <pc:chgData name="DHIVYADHARSHINI BABU" userId="4d0b9987bfb75307" providerId="LiveId" clId="{A8A33D65-9EAF-4097-9AE7-037050C1481C}" dt="2024-12-26T04:53:21.917" v="792" actId="27636"/>
        <pc:sldMkLst>
          <pc:docMk/>
          <pc:sldMk cId="1586943144" sldId="262"/>
        </pc:sldMkLst>
        <pc:spChg chg="mod">
          <ac:chgData name="DHIVYADHARSHINI BABU" userId="4d0b9987bfb75307" providerId="LiveId" clId="{A8A33D65-9EAF-4097-9AE7-037050C1481C}" dt="2024-12-26T04:52:56.821" v="785" actId="1076"/>
          <ac:spMkLst>
            <pc:docMk/>
            <pc:sldMk cId="1586943144" sldId="262"/>
            <ac:spMk id="2" creationId="{C9FAB37E-D038-51AD-F699-7804D668251E}"/>
          </ac:spMkLst>
        </pc:spChg>
        <pc:spChg chg="mod">
          <ac:chgData name="DHIVYADHARSHINI BABU" userId="4d0b9987bfb75307" providerId="LiveId" clId="{A8A33D65-9EAF-4097-9AE7-037050C1481C}" dt="2024-12-26T04:53:21.917" v="792" actId="27636"/>
          <ac:spMkLst>
            <pc:docMk/>
            <pc:sldMk cId="1586943144" sldId="262"/>
            <ac:spMk id="3" creationId="{76057E02-457E-8D68-51E1-759839D552A9}"/>
          </ac:spMkLst>
        </pc:spChg>
      </pc:sldChg>
      <pc:sldChg chg="addSp delSp modSp new del mod">
        <pc:chgData name="DHIVYADHARSHINI BABU" userId="4d0b9987bfb75307" providerId="LiveId" clId="{A8A33D65-9EAF-4097-9AE7-037050C1481C}" dt="2024-12-26T04:36:52.244" v="98" actId="47"/>
        <pc:sldMkLst>
          <pc:docMk/>
          <pc:sldMk cId="2777051455" sldId="262"/>
        </pc:sldMkLst>
        <pc:spChg chg="del">
          <ac:chgData name="DHIVYADHARSHINI BABU" userId="4d0b9987bfb75307" providerId="LiveId" clId="{A8A33D65-9EAF-4097-9AE7-037050C1481C}" dt="2024-12-26T04:32:18.098" v="46" actId="931"/>
          <ac:spMkLst>
            <pc:docMk/>
            <pc:sldMk cId="2777051455" sldId="262"/>
            <ac:spMk id="3" creationId="{2495C898-6C41-66D6-2450-590D1D843090}"/>
          </ac:spMkLst>
        </pc:spChg>
        <pc:spChg chg="add mod">
          <ac:chgData name="DHIVYADHARSHINI BABU" userId="4d0b9987bfb75307" providerId="LiveId" clId="{A8A33D65-9EAF-4097-9AE7-037050C1481C}" dt="2024-12-26T04:31:54.208" v="44" actId="14100"/>
          <ac:spMkLst>
            <pc:docMk/>
            <pc:sldMk cId="2777051455" sldId="262"/>
            <ac:spMk id="4" creationId="{9B37AEDF-ABEC-8921-584E-B6FAE6A9880C}"/>
          </ac:spMkLst>
        </pc:spChg>
        <pc:spChg chg="add">
          <ac:chgData name="DHIVYADHARSHINI BABU" userId="4d0b9987bfb75307" providerId="LiveId" clId="{A8A33D65-9EAF-4097-9AE7-037050C1481C}" dt="2024-12-26T04:31:57.147" v="45"/>
          <ac:spMkLst>
            <pc:docMk/>
            <pc:sldMk cId="2777051455" sldId="262"/>
            <ac:spMk id="5" creationId="{3A2CC883-E7BA-AC08-70BE-925F69DEFEF2}"/>
          </ac:spMkLst>
        </pc:spChg>
        <pc:spChg chg="add mod">
          <ac:chgData name="DHIVYADHARSHINI BABU" userId="4d0b9987bfb75307" providerId="LiveId" clId="{A8A33D65-9EAF-4097-9AE7-037050C1481C}" dt="2024-12-26T04:35:20.108" v="80" actId="21"/>
          <ac:spMkLst>
            <pc:docMk/>
            <pc:sldMk cId="2777051455" sldId="262"/>
            <ac:spMk id="9" creationId="{BB01D0B7-6B7B-1F41-E4E3-765F5050FAE7}"/>
          </ac:spMkLst>
        </pc:spChg>
        <pc:picChg chg="add del mod">
          <ac:chgData name="DHIVYADHARSHINI BABU" userId="4d0b9987bfb75307" providerId="LiveId" clId="{A8A33D65-9EAF-4097-9AE7-037050C1481C}" dt="2024-12-26T04:35:20.108" v="80" actId="21"/>
          <ac:picMkLst>
            <pc:docMk/>
            <pc:sldMk cId="2777051455" sldId="262"/>
            <ac:picMk id="7" creationId="{35D3FFAC-9178-20F0-4555-5701E12DE1EA}"/>
          </ac:picMkLst>
        </pc:picChg>
      </pc:sldChg>
      <pc:sldChg chg="delSp modSp new mod">
        <pc:chgData name="DHIVYADHARSHINI BABU" userId="4d0b9987bfb75307" providerId="LiveId" clId="{A8A33D65-9EAF-4097-9AE7-037050C1481C}" dt="2024-12-26T04:55:03.916" v="841" actId="14100"/>
        <pc:sldMkLst>
          <pc:docMk/>
          <pc:sldMk cId="2523043874" sldId="263"/>
        </pc:sldMkLst>
        <pc:spChg chg="del mod">
          <ac:chgData name="DHIVYADHARSHINI BABU" userId="4d0b9987bfb75307" providerId="LiveId" clId="{A8A33D65-9EAF-4097-9AE7-037050C1481C}" dt="2024-12-26T04:54:18.116" v="832" actId="478"/>
          <ac:spMkLst>
            <pc:docMk/>
            <pc:sldMk cId="2523043874" sldId="263"/>
            <ac:spMk id="2" creationId="{6007C302-78E4-B107-DC0A-B32B33A1BB8B}"/>
          </ac:spMkLst>
        </pc:spChg>
        <pc:spChg chg="mod">
          <ac:chgData name="DHIVYADHARSHINI BABU" userId="4d0b9987bfb75307" providerId="LiveId" clId="{A8A33D65-9EAF-4097-9AE7-037050C1481C}" dt="2024-12-26T04:55:03.916" v="841" actId="14100"/>
          <ac:spMkLst>
            <pc:docMk/>
            <pc:sldMk cId="2523043874" sldId="263"/>
            <ac:spMk id="3" creationId="{4937AC1A-608E-F096-E244-7256AB26DA61}"/>
          </ac:spMkLst>
        </pc:spChg>
      </pc:sldChg>
      <pc:sldChg chg="addSp delSp modSp new mod">
        <pc:chgData name="DHIVYADHARSHINI BABU" userId="4d0b9987bfb75307" providerId="LiveId" clId="{A8A33D65-9EAF-4097-9AE7-037050C1481C}" dt="2024-12-26T04:55:52.685" v="865" actId="1076"/>
        <pc:sldMkLst>
          <pc:docMk/>
          <pc:sldMk cId="1958465801" sldId="264"/>
        </pc:sldMkLst>
        <pc:spChg chg="mod">
          <ac:chgData name="DHIVYADHARSHINI BABU" userId="4d0b9987bfb75307" providerId="LiveId" clId="{A8A33D65-9EAF-4097-9AE7-037050C1481C}" dt="2024-12-26T04:55:49.580" v="862" actId="1076"/>
          <ac:spMkLst>
            <pc:docMk/>
            <pc:sldMk cId="1958465801" sldId="264"/>
            <ac:spMk id="2" creationId="{9FB4CE40-106B-5986-C1D7-075BE7C83603}"/>
          </ac:spMkLst>
        </pc:spChg>
        <pc:spChg chg="del mod">
          <ac:chgData name="DHIVYADHARSHINI BABU" userId="4d0b9987bfb75307" providerId="LiveId" clId="{A8A33D65-9EAF-4097-9AE7-037050C1481C}" dt="2024-12-26T04:55:50.969" v="864" actId="22"/>
          <ac:spMkLst>
            <pc:docMk/>
            <pc:sldMk cId="1958465801" sldId="264"/>
            <ac:spMk id="3" creationId="{96BDD950-B616-8270-72FB-B893065FF33C}"/>
          </ac:spMkLst>
        </pc:spChg>
        <pc:picChg chg="add mod ord">
          <ac:chgData name="DHIVYADHARSHINI BABU" userId="4d0b9987bfb75307" providerId="LiveId" clId="{A8A33D65-9EAF-4097-9AE7-037050C1481C}" dt="2024-12-26T04:55:52.685" v="865" actId="1076"/>
          <ac:picMkLst>
            <pc:docMk/>
            <pc:sldMk cId="1958465801" sldId="264"/>
            <ac:picMk id="5" creationId="{0B0A26C7-760E-763F-7A9D-BEEC8656E6C2}"/>
          </ac:picMkLst>
        </pc:picChg>
      </pc:sldChg>
      <pc:sldChg chg="modSp new mod">
        <pc:chgData name="DHIVYADHARSHINI BABU" userId="4d0b9987bfb75307" providerId="LiveId" clId="{A8A33D65-9EAF-4097-9AE7-037050C1481C}" dt="2024-12-26T04:58:07.844" v="1016" actId="20577"/>
        <pc:sldMkLst>
          <pc:docMk/>
          <pc:sldMk cId="1127819770" sldId="265"/>
        </pc:sldMkLst>
        <pc:spChg chg="mod">
          <ac:chgData name="DHIVYADHARSHINI BABU" userId="4d0b9987bfb75307" providerId="LiveId" clId="{A8A33D65-9EAF-4097-9AE7-037050C1481C}" dt="2024-12-26T04:58:07.844" v="1016" actId="20577"/>
          <ac:spMkLst>
            <pc:docMk/>
            <pc:sldMk cId="1127819770" sldId="265"/>
            <ac:spMk id="3" creationId="{22364A3C-A78C-B7B3-FBEE-1BC81FCB559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8CB09-72D8-264A-76C3-C73DD6FA4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557E5-C802-29C5-BF22-364F5EFF8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C089F-2942-F7A2-DE52-06E38B0F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A6BA-FD41-4CDD-A3EA-1E2908DE37D7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1155F-4C15-0F5E-8179-0FA95D05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27C22-A062-CE7D-8A8A-00497CBE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0EA9-BBF1-44C1-B00F-C45C4A43F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09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8738-5D49-1892-83D9-BAFAB1FB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51C3F-BF33-279E-A4D9-EB4ACF60D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6CC8A-7882-A7F3-D562-6F2C6D95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A6BA-FD41-4CDD-A3EA-1E2908DE37D7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5D83A-E034-7B5A-F32A-AB1D2B6F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6D411-2752-9569-4BC6-E26E6D28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0EA9-BBF1-44C1-B00F-C45C4A43F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33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7E42E-1295-3A3D-41D4-2AD5A218B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D914D-B46E-0645-CB49-8B6283F87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F76A7-B502-9783-2A12-F01D8D70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A6BA-FD41-4CDD-A3EA-1E2908DE37D7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A09E1-6F0F-40AD-5829-D13ED761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17229-6903-11CE-D19C-D813FD2E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0EA9-BBF1-44C1-B00F-C45C4A43F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65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0997-667D-6BB9-110D-78752268A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190C9-AD2A-EBFB-7024-85B77A9C2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733D3-508C-067D-118F-6C554F14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A6BA-FD41-4CDD-A3EA-1E2908DE37D7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69BE1-56D6-D2E3-2466-05919CBB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08797-DD0F-A1E4-A4CD-A7AE2371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0EA9-BBF1-44C1-B00F-C45C4A43F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81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605D1-C867-0F51-312A-BE50BEDB8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BAD70-2D7B-0529-B7B6-A894E7E5D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6F811-1802-67F2-20FE-F5C054E5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A6BA-FD41-4CDD-A3EA-1E2908DE37D7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828C5-E9B4-553D-83E5-0D27F8EF3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A57D6-D0AD-24D5-F914-866552ACC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0EA9-BBF1-44C1-B00F-C45C4A43F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79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ADB1B-36B5-4DF3-67B0-62D450F0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494C0-AB4B-562F-3861-45CE827345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491E2-9E55-39F3-F7E7-81E3F8EAC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DC6B2-4955-8715-52D2-68310EB5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A6BA-FD41-4CDD-A3EA-1E2908DE37D7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CB91F-FB7F-208A-4287-7A3E1B46C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4BCCC-F22D-795B-2BE6-48F6FAA4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0EA9-BBF1-44C1-B00F-C45C4A43F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22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36DD7-B36A-6116-764B-AB01F40B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84E34-5D78-2A35-2A0C-D4E8B97B7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937CE-179C-70F2-EC8C-B062AA2B2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47642-6102-4265-021D-D60EBC342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B64660-F8E2-9094-7001-B2F41DC9D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A1F87E-1FDD-5C1A-D9CF-6F9692013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A6BA-FD41-4CDD-A3EA-1E2908DE37D7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77914F-39EE-84FA-D988-5F2DB83EE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BFD2A-85F0-7E36-9672-0C290236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0EA9-BBF1-44C1-B00F-C45C4A43F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60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01CD-114E-618C-CD8E-A41B6D76B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74B79A-0A8C-D356-DD91-CFE0B38F0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A6BA-FD41-4CDD-A3EA-1E2908DE37D7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9C9502-FD0C-D11F-E7A1-A407DD4FE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A5ADF-5993-2368-8568-FF79524F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0EA9-BBF1-44C1-B00F-C45C4A43F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92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99B17-4E2F-C863-34D6-EB8F3FD0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A6BA-FD41-4CDD-A3EA-1E2908DE37D7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BBC4AB-0755-12D5-214E-1BCB2303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C98D2-DE18-C4E4-D7B4-DBC92D8C1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0EA9-BBF1-44C1-B00F-C45C4A43F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89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DDEF-24D7-BEF1-6832-FCB4C950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19856-6BEC-B55B-ECEE-9A9D1BFF4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521E2-12CE-8EB2-DCD4-E40760E3E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35A87-659C-F879-E4B0-22ACF7F6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A6BA-FD41-4CDD-A3EA-1E2908DE37D7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6CE99-891A-EC47-CA8B-1CE5629D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8592B-AD49-E674-97E8-398EB78E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0EA9-BBF1-44C1-B00F-C45C4A43F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18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24B2-9881-8C0B-4355-401992141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44E661-F212-E428-2F5A-13DD63CA5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10438-32B4-EF88-4A99-0229D0C3D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CF03A-EE36-44A0-E6E8-862CC111B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A6BA-FD41-4CDD-A3EA-1E2908DE37D7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F34DE-D907-7F64-41FD-4ECF0D15C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031D4-A339-E710-FF16-27D521C1B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0EA9-BBF1-44C1-B00F-C45C4A43F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95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8B8AC5-4C92-84CC-69A6-201888E2D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3C2C7-ECC6-1CF0-FAB5-E0E5E1146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EE120-1690-EA74-9338-D74F6B3B6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7A6BA-FD41-4CDD-A3EA-1E2908DE37D7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7D3D5-0B2E-390E-A18B-C534833A0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DF619-34B2-843C-8B9A-7E070F5EF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20EA9-BBF1-44C1-B00F-C45C4A43F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49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93C51-9B15-5F87-473A-BFD2ECEA0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IN" dirty="0"/>
              <a:t>HACKATHON</a:t>
            </a:r>
            <a:br>
              <a:rPr lang="en-IN" dirty="0"/>
            </a:br>
            <a:r>
              <a:rPr lang="en-IN" dirty="0" err="1"/>
              <a:t>ChattyPDF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C9A07-FC43-062C-4F35-751CBD158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4993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IN" dirty="0"/>
              <a:t>M. Sc Data Science</a:t>
            </a:r>
          </a:p>
          <a:p>
            <a:pPr algn="r"/>
            <a:r>
              <a:rPr lang="en-IN" dirty="0"/>
              <a:t>Dhivyadharshini B – 21PD06</a:t>
            </a:r>
          </a:p>
          <a:p>
            <a:pPr algn="r"/>
            <a:r>
              <a:rPr lang="en-IN" dirty="0"/>
              <a:t>Jaisubasri K – 21PD14</a:t>
            </a:r>
          </a:p>
          <a:p>
            <a:pPr algn="r"/>
            <a:r>
              <a:rPr lang="en-IN" dirty="0"/>
              <a:t>Nithish R – 21PD23</a:t>
            </a:r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5462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5E6C-A6EF-A919-3D6D-7D832766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64A3C-A78C-B7B3-FBEE-1BC81FCB5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sz="4400" dirty="0"/>
          </a:p>
          <a:p>
            <a:pPr marL="0" indent="0" algn="ctr">
              <a:buNone/>
            </a:pPr>
            <a:r>
              <a:rPr lang="en-IN" sz="4400" dirty="0"/>
              <a:t>Thank you</a:t>
            </a:r>
          </a:p>
          <a:p>
            <a:pPr marL="0" indent="0" algn="ctr">
              <a:buNone/>
            </a:pPr>
            <a:r>
              <a:rPr lang="en-IN" sz="4400" dirty="0"/>
              <a:t>Any Questions? </a:t>
            </a:r>
          </a:p>
        </p:txBody>
      </p:sp>
    </p:spTree>
    <p:extLst>
      <p:ext uri="{BB962C8B-B14F-4D97-AF65-F5344CB8AC3E}">
        <p14:creationId xmlns:p14="http://schemas.microsoft.com/office/powerpoint/2010/main" val="112781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204E9-A002-EE38-04C5-AD9C7412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70665-F43D-4EBB-7BB0-A3A9866D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  <a:p>
            <a:r>
              <a:rPr lang="en-IN" dirty="0" err="1"/>
              <a:t>Ollama</a:t>
            </a:r>
            <a:endParaRPr lang="en-IN" dirty="0"/>
          </a:p>
          <a:p>
            <a:r>
              <a:rPr lang="en-IN" dirty="0"/>
              <a:t>LLM Model</a:t>
            </a:r>
          </a:p>
          <a:p>
            <a:r>
              <a:rPr lang="en-IN" dirty="0"/>
              <a:t>Problem Approach</a:t>
            </a:r>
          </a:p>
          <a:p>
            <a:r>
              <a:rPr lang="en-IN" dirty="0"/>
              <a:t>Payload Format</a:t>
            </a:r>
          </a:p>
        </p:txBody>
      </p:sp>
    </p:spTree>
    <p:extLst>
      <p:ext uri="{BB962C8B-B14F-4D97-AF65-F5344CB8AC3E}">
        <p14:creationId xmlns:p14="http://schemas.microsoft.com/office/powerpoint/2010/main" val="101548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B4AAB-7F34-97C7-5DF9-A27F10770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B74A-CAAE-74CE-6F57-40ECFBA6D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03" y="0"/>
            <a:ext cx="10515600" cy="1325563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A19C7-2D07-072E-4B7C-F80867B6B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03" y="1325563"/>
            <a:ext cx="10773697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6000" dirty="0">
                <a:latin typeface="Trebuchet MS" panose="020B0603020202020204" pitchFamily="34" charset="0"/>
              </a:rPr>
              <a:t>Design and implement a chatbot system capable of ingesting and interpreting uploaded documents (e.g., PDFs) to provide accurate, fact-based responses quickly and reliably. The chatbot should utilize LLM APIs and other retrieval techniques.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6000" b="1" dirty="0">
                <a:latin typeface="Trebuchet MS" panose="020B0603020202020204" pitchFamily="34" charset="0"/>
              </a:rPr>
              <a:t>Deliverables: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6000" dirty="0">
                <a:latin typeface="Trebuchet MS" panose="020B0603020202020204" pitchFamily="34" charset="0"/>
              </a:rPr>
              <a:t>1. Responsive REST APIs connected with Simple UI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6000" b="1" dirty="0">
                <a:latin typeface="Trebuchet MS" panose="020B0603020202020204" pitchFamily="34" charset="0"/>
              </a:rPr>
              <a:t>Good to have: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6000" dirty="0">
                <a:latin typeface="Trebuchet MS" panose="020B0603020202020204" pitchFamily="34" charset="0"/>
              </a:rPr>
              <a:t>a. Support bulk upload and processing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6000" dirty="0">
                <a:latin typeface="Trebuchet MS" panose="020B0603020202020204" pitchFamily="34" charset="0"/>
              </a:rPr>
              <a:t>b. Security by design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6000" dirty="0">
                <a:latin typeface="Trebuchet MS" panose="020B0603020202020204" pitchFamily="34" charset="0"/>
              </a:rPr>
              <a:t>c. Improved User experience using UI and streaming APIs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6000" dirty="0">
                <a:latin typeface="Trebuchet MS" panose="020B0603020202020204" pitchFamily="34" charset="0"/>
              </a:rPr>
              <a:t>d. Employ effective techniques (e.g., prompt engineering, context-verification, or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6000" dirty="0">
                <a:latin typeface="Trebuchet MS" panose="020B0603020202020204" pitchFamily="34" charset="0"/>
              </a:rPr>
              <a:t>grounding) to prevent “hallucinations” by verifying that all responses directly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6000" dirty="0">
                <a:latin typeface="Trebuchet MS" panose="020B0603020202020204" pitchFamily="34" charset="0"/>
              </a:rPr>
              <a:t>reference the source material.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875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cument - Free education icons">
            <a:extLst>
              <a:ext uri="{FF2B5EF4-FFF2-40B4-BE49-F238E27FC236}">
                <a16:creationId xmlns:a16="http://schemas.microsoft.com/office/drawing/2014/main" id="{9D27EDDB-0D99-2270-53EF-B12A834D1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82" y="627291"/>
            <a:ext cx="2064775" cy="206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atbot Logo Images - Free Download on Freepik">
            <a:extLst>
              <a:ext uri="{FF2B5EF4-FFF2-40B4-BE49-F238E27FC236}">
                <a16:creationId xmlns:a16="http://schemas.microsoft.com/office/drawing/2014/main" id="{97C859F3-87DA-0B8E-FEA7-6E20A6B63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968" y="389015"/>
            <a:ext cx="2541331" cy="254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RESPONSE Line icon">
            <a:extLst>
              <a:ext uri="{FF2B5EF4-FFF2-40B4-BE49-F238E27FC236}">
                <a16:creationId xmlns:a16="http://schemas.microsoft.com/office/drawing/2014/main" id="{22B153E4-2497-F6AD-0F3D-F9EEE6EE3D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16" descr="Response Vector Images | Depositphotos">
            <a:extLst>
              <a:ext uri="{FF2B5EF4-FFF2-40B4-BE49-F238E27FC236}">
                <a16:creationId xmlns:a16="http://schemas.microsoft.com/office/drawing/2014/main" id="{55DC58DE-F8BD-1C72-5ABE-40172036A1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2104103" cy="210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18" descr="Response Vector Images | Depositphotos">
            <a:extLst>
              <a:ext uri="{FF2B5EF4-FFF2-40B4-BE49-F238E27FC236}">
                <a16:creationId xmlns:a16="http://schemas.microsoft.com/office/drawing/2014/main" id="{6F886C92-A3CE-2A81-DD21-94FDE3AD55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399" y="3581399"/>
            <a:ext cx="2104103" cy="210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20" descr="Response Vector Images | Depositphotos">
            <a:extLst>
              <a:ext uri="{FF2B5EF4-FFF2-40B4-BE49-F238E27FC236}">
                <a16:creationId xmlns:a16="http://schemas.microsoft.com/office/drawing/2014/main" id="{EF5A3A6B-0AEA-5989-A226-682A052B9E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2256501" cy="225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6E789B-9330-583D-797C-2AFA08C02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049" y="3696132"/>
            <a:ext cx="2534004" cy="2667372"/>
          </a:xfrm>
          <a:prstGeom prst="rect">
            <a:avLst/>
          </a:prstGeom>
        </p:spPr>
      </p:pic>
      <p:pic>
        <p:nvPicPr>
          <p:cNvPr id="1046" name="Picture 22" descr="Llm Images – Browse 14,499 Stock Photos, Vectors, and Video | Adobe Stock">
            <a:extLst>
              <a:ext uri="{FF2B5EF4-FFF2-40B4-BE49-F238E27FC236}">
                <a16:creationId xmlns:a16="http://schemas.microsoft.com/office/drawing/2014/main" id="{79BEB49F-17F0-5F92-1278-9E0A94693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094" y="389015"/>
            <a:ext cx="2451919" cy="245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urved Arrow Png Stock Illustrations – 480 Curved Arrow Png Stock  Illustrations, Vectors &amp; Clipart - Dreamstime">
            <a:extLst>
              <a:ext uri="{FF2B5EF4-FFF2-40B4-BE49-F238E27FC236}">
                <a16:creationId xmlns:a16="http://schemas.microsoft.com/office/drawing/2014/main" id="{42855856-6D4E-87FC-6D31-042E31232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457" y="674025"/>
            <a:ext cx="1971306" cy="197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4" descr="Curved Arrow Png Stock Illustrations – 480 Curved Arrow Png Stock  Illustrations, Vectors &amp; Clipart - Dreamstime">
            <a:extLst>
              <a:ext uri="{FF2B5EF4-FFF2-40B4-BE49-F238E27FC236}">
                <a16:creationId xmlns:a16="http://schemas.microsoft.com/office/drawing/2014/main" id="{F9D3808C-B769-1944-EBA9-F0D729B31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847649" y="627291"/>
            <a:ext cx="1971306" cy="197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4" descr="Curved Arrow Png Stock Illustrations – 480 Curved Arrow Png Stock  Illustrations, Vectors &amp; Clipart - Dreamstime">
            <a:extLst>
              <a:ext uri="{FF2B5EF4-FFF2-40B4-BE49-F238E27FC236}">
                <a16:creationId xmlns:a16="http://schemas.microsoft.com/office/drawing/2014/main" id="{61D7E5CD-EB7B-8108-C414-F5CEBF7FD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02518">
            <a:off x="6209477" y="2516831"/>
            <a:ext cx="1924567" cy="192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4" descr="Curved Arrow Png Stock Illustrations – 480 Curved Arrow Png Stock  Illustrations, Vectors &amp; Clipart - Dreamstime">
            <a:extLst>
              <a:ext uri="{FF2B5EF4-FFF2-40B4-BE49-F238E27FC236}">
                <a16:creationId xmlns:a16="http://schemas.microsoft.com/office/drawing/2014/main" id="{84B26136-EC30-C3F7-00DA-670E675BB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23068">
            <a:off x="3242336" y="2479778"/>
            <a:ext cx="1968401" cy="196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C286634-BA57-BC68-FE63-BC7D96D5C5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4694" y="4165935"/>
            <a:ext cx="2029108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17F51-DF33-3809-2CFD-0E20704E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735" y="338636"/>
            <a:ext cx="10515600" cy="1325563"/>
          </a:xfrm>
        </p:spPr>
        <p:txBody>
          <a:bodyPr/>
          <a:lstStyle/>
          <a:p>
            <a:r>
              <a:rPr lang="en-IN" dirty="0"/>
              <a:t>OLLAMA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D113A-349D-B13A-CD05-FDDBD9B74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739" y="1775185"/>
            <a:ext cx="8349936" cy="4351338"/>
          </a:xfrm>
        </p:spPr>
        <p:txBody>
          <a:bodyPr>
            <a:normAutofit fontScale="92500"/>
          </a:bodyPr>
          <a:lstStyle/>
          <a:p>
            <a:r>
              <a:rPr lang="en-US" sz="2000" b="0" i="0" dirty="0">
                <a:solidFill>
                  <a:srgbClr val="36344D"/>
                </a:solidFill>
                <a:effectLst/>
                <a:latin typeface="Trebuchet MS" panose="020B0603020202020204" pitchFamily="34" charset="0"/>
              </a:rPr>
              <a:t>With </a:t>
            </a:r>
            <a:r>
              <a:rPr lang="en-US" sz="2000" b="0" i="0" dirty="0" err="1">
                <a:solidFill>
                  <a:srgbClr val="36344D"/>
                </a:solidFill>
                <a:effectLst/>
                <a:latin typeface="Trebuchet MS" panose="020B0603020202020204" pitchFamily="34" charset="0"/>
              </a:rPr>
              <a:t>Ollama</a:t>
            </a:r>
            <a:r>
              <a:rPr lang="en-US" sz="2000" b="0" i="0" dirty="0">
                <a:solidFill>
                  <a:srgbClr val="36344D"/>
                </a:solidFill>
                <a:effectLst/>
                <a:latin typeface="Trebuchet MS" panose="020B0603020202020204" pitchFamily="34" charset="0"/>
              </a:rPr>
              <a:t>, developers can create </a:t>
            </a:r>
            <a:r>
              <a:rPr lang="en-US" sz="2000" b="1" i="0" dirty="0">
                <a:solidFill>
                  <a:srgbClr val="36344D"/>
                </a:solidFill>
                <a:effectLst/>
                <a:latin typeface="Trebuchet MS" panose="020B0603020202020204" pitchFamily="34" charset="0"/>
              </a:rPr>
              <a:t>highly responsive AI-driven chatbots </a:t>
            </a:r>
            <a:r>
              <a:rPr lang="en-US" sz="2000" b="0" i="0" dirty="0">
                <a:solidFill>
                  <a:srgbClr val="36344D"/>
                </a:solidFill>
                <a:effectLst/>
                <a:latin typeface="Trebuchet MS" panose="020B0603020202020204" pitchFamily="34" charset="0"/>
              </a:rPr>
              <a:t>that run entirely on local servers, ensuring that customer interactions </a:t>
            </a:r>
            <a:r>
              <a:rPr lang="en-US" sz="2000" b="1" i="0" dirty="0">
                <a:solidFill>
                  <a:srgbClr val="36344D"/>
                </a:solidFill>
                <a:effectLst/>
                <a:latin typeface="Trebuchet MS" panose="020B0603020202020204" pitchFamily="34" charset="0"/>
              </a:rPr>
              <a:t>remain private</a:t>
            </a:r>
            <a:r>
              <a:rPr lang="en-US" sz="2000" b="0" i="0" dirty="0">
                <a:solidFill>
                  <a:srgbClr val="36344D"/>
                </a:solidFill>
                <a:effectLst/>
                <a:latin typeface="Trebuchet MS" panose="020B0603020202020204" pitchFamily="34" charset="0"/>
              </a:rPr>
              <a:t>.</a:t>
            </a:r>
          </a:p>
          <a:p>
            <a:r>
              <a:rPr lang="en-US" sz="2000" dirty="0">
                <a:latin typeface="Trebuchet MS" panose="020B0603020202020204" pitchFamily="34" charset="0"/>
              </a:rPr>
              <a:t>Running chatbots locally lets businesses avoid the </a:t>
            </a:r>
            <a:r>
              <a:rPr lang="en-US" sz="2000" b="1" dirty="0">
                <a:latin typeface="Trebuchet MS" panose="020B0603020202020204" pitchFamily="34" charset="0"/>
              </a:rPr>
              <a:t>latency associated with cloud-based AI solutions</a:t>
            </a:r>
            <a:r>
              <a:rPr lang="en-US" sz="2000" dirty="0">
                <a:latin typeface="Trebuchet MS" panose="020B0603020202020204" pitchFamily="34" charset="0"/>
              </a:rPr>
              <a:t>, improving response times for end users. </a:t>
            </a:r>
          </a:p>
          <a:p>
            <a:r>
              <a:rPr lang="en-US" sz="2000" dirty="0" err="1">
                <a:latin typeface="Trebuchet MS" panose="020B0603020202020204" pitchFamily="34" charset="0"/>
              </a:rPr>
              <a:t>Ollama’s</a:t>
            </a:r>
            <a:r>
              <a:rPr lang="en-US" sz="2000" dirty="0">
                <a:latin typeface="Trebuchet MS" panose="020B0603020202020204" pitchFamily="34" charset="0"/>
              </a:rPr>
              <a:t> ability to run LLMs locally is also helpful in areas with limited or no internet access.</a:t>
            </a:r>
          </a:p>
          <a:p>
            <a:r>
              <a:rPr lang="en-US" sz="2000" dirty="0">
                <a:latin typeface="Trebuchet MS" panose="020B0603020202020204" pitchFamily="34" charset="0"/>
              </a:rPr>
              <a:t>Example is integrating </a:t>
            </a:r>
            <a:r>
              <a:rPr lang="en-US" sz="2000" dirty="0" err="1">
                <a:latin typeface="Trebuchet MS" panose="020B0603020202020204" pitchFamily="34" charset="0"/>
              </a:rPr>
              <a:t>Ollama</a:t>
            </a:r>
            <a:r>
              <a:rPr lang="en-US" sz="2000" dirty="0">
                <a:latin typeface="Trebuchet MS" panose="020B0603020202020204" pitchFamily="34" charset="0"/>
              </a:rPr>
              <a:t> into </a:t>
            </a:r>
            <a:r>
              <a:rPr lang="en-US" sz="2000" b="1" dirty="0">
                <a:latin typeface="Trebuchet MS" panose="020B0603020202020204" pitchFamily="34" charset="0"/>
              </a:rPr>
              <a:t>customer relationship management (CRM) systems</a:t>
            </a:r>
            <a:r>
              <a:rPr lang="en-US" sz="2000" dirty="0">
                <a:latin typeface="Trebuchet MS" panose="020B0603020202020204" pitchFamily="34" charset="0"/>
              </a:rPr>
              <a:t> to enhance automation and data analysis, ultimately improving decision-making and customer insights.</a:t>
            </a:r>
          </a:p>
          <a:p>
            <a:pPr marL="0" indent="0">
              <a:buNone/>
            </a:pPr>
            <a:endParaRPr lang="en-US" sz="20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latin typeface="Trebuchet MS" panose="020B0603020202020204" pitchFamily="34" charset="0"/>
              </a:rPr>
              <a:t>CONCLUSION:</a:t>
            </a:r>
          </a:p>
          <a:p>
            <a:pPr marL="0" indent="0">
              <a:buNone/>
            </a:pPr>
            <a:r>
              <a:rPr lang="en-US" sz="1600" dirty="0">
                <a:latin typeface="Trebuchet MS" panose="020B0603020202020204" pitchFamily="34" charset="0"/>
              </a:rPr>
              <a:t>It lets us run LLMs locally and provides complete control over data privacy and security</a:t>
            </a:r>
            <a:endParaRPr lang="en-IN" sz="1600" dirty="0">
              <a:latin typeface="Trebuchet MS" panose="020B0603020202020204" pitchFamily="34" charset="0"/>
            </a:endParaRPr>
          </a:p>
        </p:txBody>
      </p:sp>
      <p:pic>
        <p:nvPicPr>
          <p:cNvPr id="1026" name="Picture 2" descr="Ollama Tutorial - Studyopedia">
            <a:extLst>
              <a:ext uri="{FF2B5EF4-FFF2-40B4-BE49-F238E27FC236}">
                <a16:creationId xmlns:a16="http://schemas.microsoft.com/office/drawing/2014/main" id="{75FB8C2E-8CA2-FFFF-3C81-2C4475FDC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917" y="442016"/>
            <a:ext cx="655535" cy="92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D3FFAC-9178-20F0-4555-5701E12DE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352" y="1664199"/>
            <a:ext cx="34283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9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7FBC-F9FD-5DEF-BB65-DA35F3D0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94" y="18255"/>
            <a:ext cx="10515600" cy="1325563"/>
          </a:xfrm>
        </p:spPr>
        <p:txBody>
          <a:bodyPr/>
          <a:lstStyle/>
          <a:p>
            <a:r>
              <a:rPr lang="en-IN" dirty="0"/>
              <a:t>LLM MODEL </a:t>
            </a:r>
          </a:p>
        </p:txBody>
      </p:sp>
      <p:pic>
        <p:nvPicPr>
          <p:cNvPr id="2050" name="Picture 2" descr="Llama 3.2 | Working, Use Cases, Guides and Everything Else">
            <a:extLst>
              <a:ext uri="{FF2B5EF4-FFF2-40B4-BE49-F238E27FC236}">
                <a16:creationId xmlns:a16="http://schemas.microsoft.com/office/drawing/2014/main" id="{A2245C41-1C67-C7E4-C586-820060613F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230" y="2559383"/>
            <a:ext cx="2649452" cy="192412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F1AF68-122D-8C83-5A2B-F7E0721474FB}"/>
              </a:ext>
            </a:extLst>
          </p:cNvPr>
          <p:cNvSpPr txBox="1"/>
          <p:nvPr/>
        </p:nvSpPr>
        <p:spPr>
          <a:xfrm>
            <a:off x="363794" y="1343818"/>
            <a:ext cx="889643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Model Information: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Llama 3.2 instruction-tuned text only models are optimized for multilingual dialogue use cases, including agentic retrieval and summarization tasks.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They outperform many of the available open source and closed chat models on common industry benchmarks.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Llama 3.2 was pretrained on up to 9 trillion tokens of data from publicly available sources.</a:t>
            </a:r>
          </a:p>
          <a:p>
            <a:endParaRPr lang="en-IN" dirty="0"/>
          </a:p>
          <a:p>
            <a:r>
              <a:rPr lang="en-IN" b="1" dirty="0"/>
              <a:t>Model Developer: </a:t>
            </a:r>
            <a:r>
              <a:rPr lang="en-IN" dirty="0" err="1"/>
              <a:t>MetaModel</a:t>
            </a:r>
            <a:endParaRPr lang="en-IN" dirty="0"/>
          </a:p>
          <a:p>
            <a:endParaRPr lang="en-IN" dirty="0"/>
          </a:p>
          <a:p>
            <a:r>
              <a:rPr lang="en-IN" b="1" dirty="0"/>
              <a:t>Architecture: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Llama 3.2 is an auto-regressive language model that uses an optimized transformer architecture. The tuned versions use supervised fine-tuning (SFT) and reinforcement learning with human feedback (RLHF) to align with human preferences for helpfulness and safety.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Llama 3.2 was pretrained on up to 9 trillion tokens of data from publicly available sources.</a:t>
            </a:r>
          </a:p>
          <a:p>
            <a:endParaRPr lang="en-IN" dirty="0"/>
          </a:p>
          <a:p>
            <a:r>
              <a:rPr lang="en-US" b="1" dirty="0"/>
              <a:t>Supported Languages: </a:t>
            </a:r>
            <a:r>
              <a:rPr lang="en-US" dirty="0"/>
              <a:t>English, German, French, Italian, Portuguese, Hindi, Spanish, and Thai are officially supported.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7653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AB37E-D038-51AD-F699-7804D6682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74" y="0"/>
            <a:ext cx="10515600" cy="1325563"/>
          </a:xfrm>
        </p:spPr>
        <p:txBody>
          <a:bodyPr/>
          <a:lstStyle/>
          <a:p>
            <a:r>
              <a:rPr lang="en-IN" dirty="0"/>
              <a:t>PROBLEM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57E02-457E-8D68-51E1-759839D55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PDF Text Extraction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Tool Used</a:t>
            </a:r>
            <a:r>
              <a:rPr lang="en-US" sz="1900" dirty="0"/>
              <a:t>: PyPDF2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Objective</a:t>
            </a:r>
            <a:r>
              <a:rPr lang="en-US" sz="1900" dirty="0"/>
              <a:t>: Extract text content from multiple PDF documents.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Process</a:t>
            </a:r>
            <a:r>
              <a:rPr lang="en-US" sz="19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The PyPDF2 library is used to read and extract text from PDF files.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The paths of the PDFs are retrieved and stored for processing.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Basic metadata such as title, author, and creation date of the PDF is also retrieved during this extraction process.</a:t>
            </a:r>
          </a:p>
          <a:p>
            <a:pPr marL="0" indent="0">
              <a:buNone/>
            </a:pPr>
            <a:r>
              <a:rPr lang="en-US" sz="2400" b="1" dirty="0"/>
              <a:t>Processing with </a:t>
            </a:r>
            <a:r>
              <a:rPr lang="en-US" sz="2400" b="1" dirty="0" err="1"/>
              <a:t>LLaMA</a:t>
            </a:r>
            <a:r>
              <a:rPr lang="en-US" sz="2400" b="1" dirty="0"/>
              <a:t> Model (v3.2)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Tool Used</a:t>
            </a:r>
            <a:r>
              <a:rPr lang="en-US" sz="1900" dirty="0"/>
              <a:t>: </a:t>
            </a:r>
            <a:r>
              <a:rPr lang="en-US" sz="1900" dirty="0" err="1"/>
              <a:t>LLaMA</a:t>
            </a:r>
            <a:r>
              <a:rPr lang="en-US" sz="1900" dirty="0"/>
              <a:t> 3.2 (a large language model)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Objective</a:t>
            </a:r>
            <a:r>
              <a:rPr lang="en-US" sz="1900" dirty="0"/>
              <a:t>: Analyze and interpret the extracted PDF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Process</a:t>
            </a:r>
            <a:r>
              <a:rPr lang="en-US" sz="19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The extracted text from the PDFs is sent to a locally hosted </a:t>
            </a:r>
            <a:r>
              <a:rPr lang="en-US" sz="1900" dirty="0" err="1"/>
              <a:t>LLaMA</a:t>
            </a:r>
            <a:r>
              <a:rPr lang="en-US" sz="1900" dirty="0"/>
              <a:t> model.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The model processes the content and provides insightful responses based on the questions posed by the user.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694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7AC1A-608E-F096-E244-7256AB26D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2219"/>
            <a:ext cx="10515600" cy="5134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REST API Integration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Objective</a:t>
            </a:r>
            <a:r>
              <a:rPr lang="en-US" sz="1800" dirty="0"/>
              <a:t>: Send and receive data between the </a:t>
            </a:r>
            <a:r>
              <a:rPr lang="en-US" sz="1800" dirty="0" err="1"/>
              <a:t>Streamlit</a:t>
            </a:r>
            <a:r>
              <a:rPr lang="en-US" sz="1800" dirty="0"/>
              <a:t> interface and the </a:t>
            </a:r>
            <a:r>
              <a:rPr lang="en-US" sz="1800" dirty="0" err="1"/>
              <a:t>LLaMA</a:t>
            </a:r>
            <a:r>
              <a:rPr lang="en-US" sz="1800" dirty="0"/>
              <a:t>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Process</a:t>
            </a:r>
            <a:r>
              <a:rPr lang="en-US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A REST API is set up to communicate with the </a:t>
            </a:r>
            <a:r>
              <a:rPr lang="en-US" sz="1800" dirty="0" err="1"/>
              <a:t>LLaMA</a:t>
            </a:r>
            <a:r>
              <a:rPr lang="en-US" sz="1800" dirty="0"/>
              <a:t> model.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The API receives the text and user queries, processes them through the model, and returns the generated responses.</a:t>
            </a:r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200" b="1" dirty="0" err="1"/>
              <a:t>Streamlit</a:t>
            </a:r>
            <a:r>
              <a:rPr lang="en-US" sz="2200" b="1" dirty="0"/>
              <a:t> Interface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Objective</a:t>
            </a:r>
            <a:r>
              <a:rPr lang="en-US" sz="1800" dirty="0"/>
              <a:t>: Create an interactive and intuitive UI for the user.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Process</a:t>
            </a:r>
            <a:r>
              <a:rPr lang="en-US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The interface is built using </a:t>
            </a:r>
            <a:r>
              <a:rPr lang="en-US" sz="1800" dirty="0" err="1"/>
              <a:t>Streamlit</a:t>
            </a:r>
            <a:r>
              <a:rPr lang="en-US" sz="1800" dirty="0"/>
              <a:t>, allowing users to upload PDFs, interact with the model, and view the results in real-time.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Users can input questions related to the extracted content, and the model will respond accordingly.</a:t>
            </a:r>
          </a:p>
          <a:p>
            <a:pPr marL="457200" lvl="1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3043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4CE40-106B-5986-C1D7-075BE7C8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9"/>
            <a:ext cx="10515600" cy="942565"/>
          </a:xfrm>
        </p:spPr>
        <p:txBody>
          <a:bodyPr/>
          <a:lstStyle/>
          <a:p>
            <a:r>
              <a:rPr lang="en-IN" dirty="0"/>
              <a:t>PAYLOAD FORMAT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0A26C7-760E-763F-7A9D-BEEC8656E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415" y="2225157"/>
            <a:ext cx="7659169" cy="2667372"/>
          </a:xfrm>
        </p:spPr>
      </p:pic>
    </p:spTree>
    <p:extLst>
      <p:ext uri="{BB962C8B-B14F-4D97-AF65-F5344CB8AC3E}">
        <p14:creationId xmlns:p14="http://schemas.microsoft.com/office/powerpoint/2010/main" val="1958465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</TotalTime>
  <Words>651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Trebuchet MS</vt:lpstr>
      <vt:lpstr>Office Theme</vt:lpstr>
      <vt:lpstr>HACKATHON ChattyPDF</vt:lpstr>
      <vt:lpstr>CONTENTS</vt:lpstr>
      <vt:lpstr>PROBLEM STATEMENT</vt:lpstr>
      <vt:lpstr>PowerPoint Presentation</vt:lpstr>
      <vt:lpstr>OLLAMA</vt:lpstr>
      <vt:lpstr>LLM MODEL </vt:lpstr>
      <vt:lpstr>PROBLEM APPROACH </vt:lpstr>
      <vt:lpstr>PowerPoint Presentation</vt:lpstr>
      <vt:lpstr>PAYLOAD FORMAT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DHIVYADHARSHINI BABU</dc:creator>
  <cp:lastModifiedBy>DHIVYADHARSHINI BABU</cp:lastModifiedBy>
  <cp:revision>1</cp:revision>
  <dcterms:created xsi:type="dcterms:W3CDTF">2024-12-25T14:02:28Z</dcterms:created>
  <dcterms:modified xsi:type="dcterms:W3CDTF">2024-12-26T04:58:13Z</dcterms:modified>
</cp:coreProperties>
</file>