
<file path=[Content_Types].xml><?xml version="1.0" encoding="utf-8"?>
<Types xmlns="http://schemas.openxmlformats.org/package/2006/content-types">
  <Default Extension="doc" ContentType="application/msword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66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>
        <p:scale>
          <a:sx n="100" d="100"/>
          <a:sy n="100" d="100"/>
        </p:scale>
        <p:origin x="7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8BE879-D24F-4D0A-868A-D824AF4DBC4C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45BBFEF3-AD94-46CC-9BAF-F5E3E1D7ABC6}">
      <dgm:prSet phldrT="[Text]"/>
      <dgm:spPr/>
      <dgm:t>
        <a:bodyPr/>
        <a:lstStyle/>
        <a:p>
          <a:r>
            <a:rPr lang="en-US" dirty="0"/>
            <a:t>Start</a:t>
          </a:r>
        </a:p>
      </dgm:t>
    </dgm:pt>
    <dgm:pt modelId="{546DE6CF-222D-4AD6-BE6E-84D491BA96FA}" type="parTrans" cxnId="{286E8BDE-A797-445C-9649-F41683EFDC85}">
      <dgm:prSet/>
      <dgm:spPr/>
      <dgm:t>
        <a:bodyPr/>
        <a:lstStyle/>
        <a:p>
          <a:endParaRPr lang="en-US"/>
        </a:p>
      </dgm:t>
    </dgm:pt>
    <dgm:pt modelId="{AC67ADBF-FE97-45EF-9466-D7A6BDF31A96}" type="sibTrans" cxnId="{286E8BDE-A797-445C-9649-F41683EFDC85}">
      <dgm:prSet/>
      <dgm:spPr/>
      <dgm:t>
        <a:bodyPr/>
        <a:lstStyle/>
        <a:p>
          <a:endParaRPr lang="en-US"/>
        </a:p>
      </dgm:t>
    </dgm:pt>
    <dgm:pt modelId="{ABC633DA-52A1-41BA-8E00-DC889B373431}">
      <dgm:prSet phldrT="[Text]"/>
      <dgm:spPr/>
      <dgm:t>
        <a:bodyPr/>
        <a:lstStyle/>
        <a:p>
          <a:r>
            <a:rPr lang="en-US" dirty="0"/>
            <a:t>Discrete Math</a:t>
          </a:r>
        </a:p>
      </dgm:t>
    </dgm:pt>
    <dgm:pt modelId="{833CA54B-8592-4BC0-B5FF-74D3CDD69A5A}" type="parTrans" cxnId="{C3568898-65B1-482E-99A8-F1F70EC14819}">
      <dgm:prSet/>
      <dgm:spPr/>
      <dgm:t>
        <a:bodyPr/>
        <a:lstStyle/>
        <a:p>
          <a:endParaRPr lang="en-US"/>
        </a:p>
      </dgm:t>
    </dgm:pt>
    <dgm:pt modelId="{14D7AB51-BC46-43D9-A891-59C92BEE3037}" type="sibTrans" cxnId="{C3568898-65B1-482E-99A8-F1F70EC14819}">
      <dgm:prSet/>
      <dgm:spPr/>
      <dgm:t>
        <a:bodyPr/>
        <a:lstStyle/>
        <a:p>
          <a:endParaRPr lang="en-US"/>
        </a:p>
      </dgm:t>
    </dgm:pt>
    <dgm:pt modelId="{2AA515B0-874A-4F18-8F42-AC80A79F170A}">
      <dgm:prSet phldrT="[Text]"/>
      <dgm:spPr/>
      <dgm:t>
        <a:bodyPr/>
        <a:lstStyle/>
        <a:p>
          <a:r>
            <a:rPr lang="en-US" dirty="0"/>
            <a:t>Programming 1</a:t>
          </a:r>
        </a:p>
      </dgm:t>
    </dgm:pt>
    <dgm:pt modelId="{014BF2A2-34A4-470A-8F03-893C3CB0F545}" type="parTrans" cxnId="{028D3AC7-170D-4A63-A2BB-4E16ACC55BC3}">
      <dgm:prSet/>
      <dgm:spPr/>
      <dgm:t>
        <a:bodyPr/>
        <a:lstStyle/>
        <a:p>
          <a:endParaRPr lang="en-US"/>
        </a:p>
      </dgm:t>
    </dgm:pt>
    <dgm:pt modelId="{F4AA2C46-ED7B-43F1-9B5C-31EBD324645F}" type="sibTrans" cxnId="{028D3AC7-170D-4A63-A2BB-4E16ACC55BC3}">
      <dgm:prSet/>
      <dgm:spPr/>
      <dgm:t>
        <a:bodyPr/>
        <a:lstStyle/>
        <a:p>
          <a:endParaRPr lang="en-US"/>
        </a:p>
      </dgm:t>
    </dgm:pt>
    <dgm:pt modelId="{0E2BDF5C-07A0-4ECA-8412-15B170F7AB89}">
      <dgm:prSet phldrT="[Text]"/>
      <dgm:spPr/>
      <dgm:t>
        <a:bodyPr/>
        <a:lstStyle/>
        <a:p>
          <a:r>
            <a:rPr lang="en-US" dirty="0"/>
            <a:t>Programming 2</a:t>
          </a:r>
        </a:p>
      </dgm:t>
    </dgm:pt>
    <dgm:pt modelId="{5744D959-7F7A-482B-8AC5-A339554D6949}" type="parTrans" cxnId="{C961CA1E-7BF5-491C-917B-21E3452482AC}">
      <dgm:prSet/>
      <dgm:spPr/>
      <dgm:t>
        <a:bodyPr/>
        <a:lstStyle/>
        <a:p>
          <a:endParaRPr lang="en-US"/>
        </a:p>
      </dgm:t>
    </dgm:pt>
    <dgm:pt modelId="{4734C6C8-7F8B-4D25-8481-1F30B67A5A5A}" type="sibTrans" cxnId="{C961CA1E-7BF5-491C-917B-21E3452482AC}">
      <dgm:prSet/>
      <dgm:spPr/>
      <dgm:t>
        <a:bodyPr/>
        <a:lstStyle/>
        <a:p>
          <a:endParaRPr lang="en-US"/>
        </a:p>
      </dgm:t>
    </dgm:pt>
    <dgm:pt modelId="{918A70CC-8677-4CEF-B72E-A32BB934FDFF}">
      <dgm:prSet phldrT="[Text]"/>
      <dgm:spPr/>
      <dgm:t>
        <a:bodyPr/>
        <a:lstStyle/>
        <a:p>
          <a:r>
            <a:rPr lang="en-US" dirty="0"/>
            <a:t>Computer Organization</a:t>
          </a:r>
        </a:p>
      </dgm:t>
    </dgm:pt>
    <dgm:pt modelId="{CCF7504E-F13F-4F55-B3ED-28E2D30960B6}" type="parTrans" cxnId="{2DBCE9DB-15AF-4818-A759-A349C72B4D43}">
      <dgm:prSet/>
      <dgm:spPr/>
      <dgm:t>
        <a:bodyPr/>
        <a:lstStyle/>
        <a:p>
          <a:endParaRPr lang="en-US"/>
        </a:p>
      </dgm:t>
    </dgm:pt>
    <dgm:pt modelId="{F79F0B94-3E00-4A7C-B2C9-3167B8F2EB62}" type="sibTrans" cxnId="{2DBCE9DB-15AF-4818-A759-A349C72B4D43}">
      <dgm:prSet/>
      <dgm:spPr/>
      <dgm:t>
        <a:bodyPr/>
        <a:lstStyle/>
        <a:p>
          <a:endParaRPr lang="en-US"/>
        </a:p>
      </dgm:t>
    </dgm:pt>
    <dgm:pt modelId="{F19F696B-884C-42D3-9F7A-BFF921734C4F}" type="pres">
      <dgm:prSet presAssocID="{378BE879-D24F-4D0A-868A-D824AF4DBC4C}" presName="Name0" presStyleCnt="0">
        <dgm:presLayoutVars>
          <dgm:dir/>
          <dgm:resizeHandles val="exact"/>
        </dgm:presLayoutVars>
      </dgm:prSet>
      <dgm:spPr/>
    </dgm:pt>
    <dgm:pt modelId="{5E2C52F3-7C55-426E-AFDD-A06AE5BBF1FE}" type="pres">
      <dgm:prSet presAssocID="{45BBFEF3-AD94-46CC-9BAF-F5E3E1D7ABC6}" presName="node" presStyleLbl="node1" presStyleIdx="0" presStyleCnt="5">
        <dgm:presLayoutVars>
          <dgm:bulletEnabled val="1"/>
        </dgm:presLayoutVars>
      </dgm:prSet>
      <dgm:spPr/>
    </dgm:pt>
    <dgm:pt modelId="{098741F1-9380-4E0A-B4EA-13D2B43E8D08}" type="pres">
      <dgm:prSet presAssocID="{AC67ADBF-FE97-45EF-9466-D7A6BDF31A96}" presName="sibTrans" presStyleLbl="sibTrans2D1" presStyleIdx="0" presStyleCnt="4"/>
      <dgm:spPr/>
    </dgm:pt>
    <dgm:pt modelId="{DAC9C16A-AFFB-4CE0-8CDC-0BB16A1EA3B9}" type="pres">
      <dgm:prSet presAssocID="{AC67ADBF-FE97-45EF-9466-D7A6BDF31A96}" presName="connectorText" presStyleLbl="sibTrans2D1" presStyleIdx="0" presStyleCnt="4"/>
      <dgm:spPr/>
    </dgm:pt>
    <dgm:pt modelId="{11E08D2D-C321-46BC-ABB1-0C9F92BBF1CF}" type="pres">
      <dgm:prSet presAssocID="{ABC633DA-52A1-41BA-8E00-DC889B373431}" presName="node" presStyleLbl="node1" presStyleIdx="1" presStyleCnt="5">
        <dgm:presLayoutVars>
          <dgm:bulletEnabled val="1"/>
        </dgm:presLayoutVars>
      </dgm:prSet>
      <dgm:spPr/>
    </dgm:pt>
    <dgm:pt modelId="{416A799E-431E-4AFB-B917-21BCFDE8C830}" type="pres">
      <dgm:prSet presAssocID="{14D7AB51-BC46-43D9-A891-59C92BEE3037}" presName="sibTrans" presStyleLbl="sibTrans2D1" presStyleIdx="1" presStyleCnt="4"/>
      <dgm:spPr/>
    </dgm:pt>
    <dgm:pt modelId="{92B9BAAB-2522-46EC-A9A3-7859D6582A8B}" type="pres">
      <dgm:prSet presAssocID="{14D7AB51-BC46-43D9-A891-59C92BEE3037}" presName="connectorText" presStyleLbl="sibTrans2D1" presStyleIdx="1" presStyleCnt="4"/>
      <dgm:spPr/>
    </dgm:pt>
    <dgm:pt modelId="{21E9C258-46F4-44E2-891C-E2F14B0C7493}" type="pres">
      <dgm:prSet presAssocID="{2AA515B0-874A-4F18-8F42-AC80A79F170A}" presName="node" presStyleLbl="node1" presStyleIdx="2" presStyleCnt="5">
        <dgm:presLayoutVars>
          <dgm:bulletEnabled val="1"/>
        </dgm:presLayoutVars>
      </dgm:prSet>
      <dgm:spPr/>
    </dgm:pt>
    <dgm:pt modelId="{89B93990-F737-4BAB-89B5-0FED8818D3E7}" type="pres">
      <dgm:prSet presAssocID="{F4AA2C46-ED7B-43F1-9B5C-31EBD324645F}" presName="sibTrans" presStyleLbl="sibTrans2D1" presStyleIdx="2" presStyleCnt="4"/>
      <dgm:spPr/>
    </dgm:pt>
    <dgm:pt modelId="{41336EA1-E8C1-45B1-BBA9-F3CAB8BCE6BD}" type="pres">
      <dgm:prSet presAssocID="{F4AA2C46-ED7B-43F1-9B5C-31EBD324645F}" presName="connectorText" presStyleLbl="sibTrans2D1" presStyleIdx="2" presStyleCnt="4"/>
      <dgm:spPr/>
    </dgm:pt>
    <dgm:pt modelId="{E7F5C0F8-6A21-4FDF-A1ED-9826F251205C}" type="pres">
      <dgm:prSet presAssocID="{0E2BDF5C-07A0-4ECA-8412-15B170F7AB89}" presName="node" presStyleLbl="node1" presStyleIdx="3" presStyleCnt="5">
        <dgm:presLayoutVars>
          <dgm:bulletEnabled val="1"/>
        </dgm:presLayoutVars>
      </dgm:prSet>
      <dgm:spPr/>
    </dgm:pt>
    <dgm:pt modelId="{3E371F6B-50CE-45AB-BD7B-A2DDEA7F3C35}" type="pres">
      <dgm:prSet presAssocID="{4734C6C8-7F8B-4D25-8481-1F30B67A5A5A}" presName="sibTrans" presStyleLbl="sibTrans2D1" presStyleIdx="3" presStyleCnt="4"/>
      <dgm:spPr/>
    </dgm:pt>
    <dgm:pt modelId="{5BD86673-13B2-48F5-A70B-928486BA63DC}" type="pres">
      <dgm:prSet presAssocID="{4734C6C8-7F8B-4D25-8481-1F30B67A5A5A}" presName="connectorText" presStyleLbl="sibTrans2D1" presStyleIdx="3" presStyleCnt="4"/>
      <dgm:spPr/>
    </dgm:pt>
    <dgm:pt modelId="{EA2EE481-75C0-4060-8BFA-E430822979F9}" type="pres">
      <dgm:prSet presAssocID="{918A70CC-8677-4CEF-B72E-A32BB934FDFF}" presName="node" presStyleLbl="node1" presStyleIdx="4" presStyleCnt="5">
        <dgm:presLayoutVars>
          <dgm:bulletEnabled val="1"/>
        </dgm:presLayoutVars>
      </dgm:prSet>
      <dgm:spPr/>
    </dgm:pt>
  </dgm:ptLst>
  <dgm:cxnLst>
    <dgm:cxn modelId="{C961CA1E-7BF5-491C-917B-21E3452482AC}" srcId="{378BE879-D24F-4D0A-868A-D824AF4DBC4C}" destId="{0E2BDF5C-07A0-4ECA-8412-15B170F7AB89}" srcOrd="3" destOrd="0" parTransId="{5744D959-7F7A-482B-8AC5-A339554D6949}" sibTransId="{4734C6C8-7F8B-4D25-8481-1F30B67A5A5A}"/>
    <dgm:cxn modelId="{CFAE9422-44CB-45FC-A8FF-69447D78721C}" type="presOf" srcId="{F4AA2C46-ED7B-43F1-9B5C-31EBD324645F}" destId="{41336EA1-E8C1-45B1-BBA9-F3CAB8BCE6BD}" srcOrd="1" destOrd="0" presId="urn:microsoft.com/office/officeart/2005/8/layout/process1"/>
    <dgm:cxn modelId="{6337814B-4565-4BA8-84A2-DAF15D5A9896}" type="presOf" srcId="{14D7AB51-BC46-43D9-A891-59C92BEE3037}" destId="{416A799E-431E-4AFB-B917-21BCFDE8C830}" srcOrd="0" destOrd="0" presId="urn:microsoft.com/office/officeart/2005/8/layout/process1"/>
    <dgm:cxn modelId="{623E7A75-76BA-4D4E-9765-03EE9B753EAF}" type="presOf" srcId="{AC67ADBF-FE97-45EF-9466-D7A6BDF31A96}" destId="{DAC9C16A-AFFB-4CE0-8CDC-0BB16A1EA3B9}" srcOrd="1" destOrd="0" presId="urn:microsoft.com/office/officeart/2005/8/layout/process1"/>
    <dgm:cxn modelId="{2D353358-14F1-45D5-9E3A-CA221DB966B4}" type="presOf" srcId="{ABC633DA-52A1-41BA-8E00-DC889B373431}" destId="{11E08D2D-C321-46BC-ABB1-0C9F92BBF1CF}" srcOrd="0" destOrd="0" presId="urn:microsoft.com/office/officeart/2005/8/layout/process1"/>
    <dgm:cxn modelId="{99B6557A-6D98-4F51-9B53-C2A817ABF22B}" type="presOf" srcId="{F4AA2C46-ED7B-43F1-9B5C-31EBD324645F}" destId="{89B93990-F737-4BAB-89B5-0FED8818D3E7}" srcOrd="0" destOrd="0" presId="urn:microsoft.com/office/officeart/2005/8/layout/process1"/>
    <dgm:cxn modelId="{3285048D-6FD8-4C0E-AAE4-38961A726D10}" type="presOf" srcId="{45BBFEF3-AD94-46CC-9BAF-F5E3E1D7ABC6}" destId="{5E2C52F3-7C55-426E-AFDD-A06AE5BBF1FE}" srcOrd="0" destOrd="0" presId="urn:microsoft.com/office/officeart/2005/8/layout/process1"/>
    <dgm:cxn modelId="{98DBF48F-17F9-49E4-BC66-400C355F6952}" type="presOf" srcId="{378BE879-D24F-4D0A-868A-D824AF4DBC4C}" destId="{F19F696B-884C-42D3-9F7A-BFF921734C4F}" srcOrd="0" destOrd="0" presId="urn:microsoft.com/office/officeart/2005/8/layout/process1"/>
    <dgm:cxn modelId="{B5D58A93-678B-4ECD-AA00-165B39286376}" type="presOf" srcId="{918A70CC-8677-4CEF-B72E-A32BB934FDFF}" destId="{EA2EE481-75C0-4060-8BFA-E430822979F9}" srcOrd="0" destOrd="0" presId="urn:microsoft.com/office/officeart/2005/8/layout/process1"/>
    <dgm:cxn modelId="{0F3EF694-AB20-4DC8-9DAE-0EB27D846EB1}" type="presOf" srcId="{AC67ADBF-FE97-45EF-9466-D7A6BDF31A96}" destId="{098741F1-9380-4E0A-B4EA-13D2B43E8D08}" srcOrd="0" destOrd="0" presId="urn:microsoft.com/office/officeart/2005/8/layout/process1"/>
    <dgm:cxn modelId="{C3568898-65B1-482E-99A8-F1F70EC14819}" srcId="{378BE879-D24F-4D0A-868A-D824AF4DBC4C}" destId="{ABC633DA-52A1-41BA-8E00-DC889B373431}" srcOrd="1" destOrd="0" parTransId="{833CA54B-8592-4BC0-B5FF-74D3CDD69A5A}" sibTransId="{14D7AB51-BC46-43D9-A891-59C92BEE3037}"/>
    <dgm:cxn modelId="{7A1D38A4-5569-4F3B-A0B9-1E3D768E12E1}" type="presOf" srcId="{4734C6C8-7F8B-4D25-8481-1F30B67A5A5A}" destId="{5BD86673-13B2-48F5-A70B-928486BA63DC}" srcOrd="1" destOrd="0" presId="urn:microsoft.com/office/officeart/2005/8/layout/process1"/>
    <dgm:cxn modelId="{028D3AC7-170D-4A63-A2BB-4E16ACC55BC3}" srcId="{378BE879-D24F-4D0A-868A-D824AF4DBC4C}" destId="{2AA515B0-874A-4F18-8F42-AC80A79F170A}" srcOrd="2" destOrd="0" parTransId="{014BF2A2-34A4-470A-8F03-893C3CB0F545}" sibTransId="{F4AA2C46-ED7B-43F1-9B5C-31EBD324645F}"/>
    <dgm:cxn modelId="{947E83D4-6E27-4E75-82D5-8D795843E160}" type="presOf" srcId="{4734C6C8-7F8B-4D25-8481-1F30B67A5A5A}" destId="{3E371F6B-50CE-45AB-BD7B-A2DDEA7F3C35}" srcOrd="0" destOrd="0" presId="urn:microsoft.com/office/officeart/2005/8/layout/process1"/>
    <dgm:cxn modelId="{2DBCE9DB-15AF-4818-A759-A349C72B4D43}" srcId="{378BE879-D24F-4D0A-868A-D824AF4DBC4C}" destId="{918A70CC-8677-4CEF-B72E-A32BB934FDFF}" srcOrd="4" destOrd="0" parTransId="{CCF7504E-F13F-4F55-B3ED-28E2D30960B6}" sibTransId="{F79F0B94-3E00-4A7C-B2C9-3167B8F2EB62}"/>
    <dgm:cxn modelId="{286E8BDE-A797-445C-9649-F41683EFDC85}" srcId="{378BE879-D24F-4D0A-868A-D824AF4DBC4C}" destId="{45BBFEF3-AD94-46CC-9BAF-F5E3E1D7ABC6}" srcOrd="0" destOrd="0" parTransId="{546DE6CF-222D-4AD6-BE6E-84D491BA96FA}" sibTransId="{AC67ADBF-FE97-45EF-9466-D7A6BDF31A96}"/>
    <dgm:cxn modelId="{18D4A2E8-5D66-4133-B04E-4A49EA46B4D3}" type="presOf" srcId="{14D7AB51-BC46-43D9-A891-59C92BEE3037}" destId="{92B9BAAB-2522-46EC-A9A3-7859D6582A8B}" srcOrd="1" destOrd="0" presId="urn:microsoft.com/office/officeart/2005/8/layout/process1"/>
    <dgm:cxn modelId="{5183D7F9-691F-42B4-B3A6-3A6E0ADFBA5C}" type="presOf" srcId="{0E2BDF5C-07A0-4ECA-8412-15B170F7AB89}" destId="{E7F5C0F8-6A21-4FDF-A1ED-9826F251205C}" srcOrd="0" destOrd="0" presId="urn:microsoft.com/office/officeart/2005/8/layout/process1"/>
    <dgm:cxn modelId="{1610E6FD-59F4-46EF-A1AF-3984EEF1F180}" type="presOf" srcId="{2AA515B0-874A-4F18-8F42-AC80A79F170A}" destId="{21E9C258-46F4-44E2-891C-E2F14B0C7493}" srcOrd="0" destOrd="0" presId="urn:microsoft.com/office/officeart/2005/8/layout/process1"/>
    <dgm:cxn modelId="{A3312364-8C71-4B1A-BAF8-ED0A81C44425}" type="presParOf" srcId="{F19F696B-884C-42D3-9F7A-BFF921734C4F}" destId="{5E2C52F3-7C55-426E-AFDD-A06AE5BBF1FE}" srcOrd="0" destOrd="0" presId="urn:microsoft.com/office/officeart/2005/8/layout/process1"/>
    <dgm:cxn modelId="{5879CD1A-5C55-4F4C-BF0D-810EE30D97DE}" type="presParOf" srcId="{F19F696B-884C-42D3-9F7A-BFF921734C4F}" destId="{098741F1-9380-4E0A-B4EA-13D2B43E8D08}" srcOrd="1" destOrd="0" presId="urn:microsoft.com/office/officeart/2005/8/layout/process1"/>
    <dgm:cxn modelId="{AD6C569B-198E-4D3F-B757-FAE1EF2EA746}" type="presParOf" srcId="{098741F1-9380-4E0A-B4EA-13D2B43E8D08}" destId="{DAC9C16A-AFFB-4CE0-8CDC-0BB16A1EA3B9}" srcOrd="0" destOrd="0" presId="urn:microsoft.com/office/officeart/2005/8/layout/process1"/>
    <dgm:cxn modelId="{D26B1883-35B3-45A4-BE2C-27ACC928B171}" type="presParOf" srcId="{F19F696B-884C-42D3-9F7A-BFF921734C4F}" destId="{11E08D2D-C321-46BC-ABB1-0C9F92BBF1CF}" srcOrd="2" destOrd="0" presId="urn:microsoft.com/office/officeart/2005/8/layout/process1"/>
    <dgm:cxn modelId="{288EC9F8-C64A-4C82-A8AA-C47FFB3DB1DA}" type="presParOf" srcId="{F19F696B-884C-42D3-9F7A-BFF921734C4F}" destId="{416A799E-431E-4AFB-B917-21BCFDE8C830}" srcOrd="3" destOrd="0" presId="urn:microsoft.com/office/officeart/2005/8/layout/process1"/>
    <dgm:cxn modelId="{CA62BAF9-3462-426C-8890-FA82114B61D2}" type="presParOf" srcId="{416A799E-431E-4AFB-B917-21BCFDE8C830}" destId="{92B9BAAB-2522-46EC-A9A3-7859D6582A8B}" srcOrd="0" destOrd="0" presId="urn:microsoft.com/office/officeart/2005/8/layout/process1"/>
    <dgm:cxn modelId="{996C1C5C-B283-4039-B363-81F200D5BF46}" type="presParOf" srcId="{F19F696B-884C-42D3-9F7A-BFF921734C4F}" destId="{21E9C258-46F4-44E2-891C-E2F14B0C7493}" srcOrd="4" destOrd="0" presId="urn:microsoft.com/office/officeart/2005/8/layout/process1"/>
    <dgm:cxn modelId="{9E056225-31A6-4809-9E77-3DB0BE852ACB}" type="presParOf" srcId="{F19F696B-884C-42D3-9F7A-BFF921734C4F}" destId="{89B93990-F737-4BAB-89B5-0FED8818D3E7}" srcOrd="5" destOrd="0" presId="urn:microsoft.com/office/officeart/2005/8/layout/process1"/>
    <dgm:cxn modelId="{C3A423C5-7BE3-4207-B518-F4E63992C2FB}" type="presParOf" srcId="{89B93990-F737-4BAB-89B5-0FED8818D3E7}" destId="{41336EA1-E8C1-45B1-BBA9-F3CAB8BCE6BD}" srcOrd="0" destOrd="0" presId="urn:microsoft.com/office/officeart/2005/8/layout/process1"/>
    <dgm:cxn modelId="{9E2DE578-1FB6-4B8E-9C9C-444B4B906577}" type="presParOf" srcId="{F19F696B-884C-42D3-9F7A-BFF921734C4F}" destId="{E7F5C0F8-6A21-4FDF-A1ED-9826F251205C}" srcOrd="6" destOrd="0" presId="urn:microsoft.com/office/officeart/2005/8/layout/process1"/>
    <dgm:cxn modelId="{3C52B256-DCEA-4C61-8A95-359FF8B82D68}" type="presParOf" srcId="{F19F696B-884C-42D3-9F7A-BFF921734C4F}" destId="{3E371F6B-50CE-45AB-BD7B-A2DDEA7F3C35}" srcOrd="7" destOrd="0" presId="urn:microsoft.com/office/officeart/2005/8/layout/process1"/>
    <dgm:cxn modelId="{586D2531-6A83-443F-8667-1C7DC76E89DE}" type="presParOf" srcId="{3E371F6B-50CE-45AB-BD7B-A2DDEA7F3C35}" destId="{5BD86673-13B2-48F5-A70B-928486BA63DC}" srcOrd="0" destOrd="0" presId="urn:microsoft.com/office/officeart/2005/8/layout/process1"/>
    <dgm:cxn modelId="{98AAEC70-2141-4904-8EE8-1235EA91E70D}" type="presParOf" srcId="{F19F696B-884C-42D3-9F7A-BFF921734C4F}" destId="{EA2EE481-75C0-4060-8BFA-E430822979F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8BE879-D24F-4D0A-868A-D824AF4DBC4C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45BBFEF3-AD94-46CC-9BAF-F5E3E1D7ABC6}">
      <dgm:prSet phldrT="[Text]"/>
      <dgm:spPr/>
      <dgm:t>
        <a:bodyPr/>
        <a:lstStyle/>
        <a:p>
          <a:r>
            <a:rPr lang="en-US" dirty="0"/>
            <a:t>Algorithms</a:t>
          </a:r>
        </a:p>
      </dgm:t>
    </dgm:pt>
    <dgm:pt modelId="{546DE6CF-222D-4AD6-BE6E-84D491BA96FA}" type="parTrans" cxnId="{286E8BDE-A797-445C-9649-F41683EFDC85}">
      <dgm:prSet/>
      <dgm:spPr/>
      <dgm:t>
        <a:bodyPr/>
        <a:lstStyle/>
        <a:p>
          <a:endParaRPr lang="en-US"/>
        </a:p>
      </dgm:t>
    </dgm:pt>
    <dgm:pt modelId="{AC67ADBF-FE97-45EF-9466-D7A6BDF31A96}" type="sibTrans" cxnId="{286E8BDE-A797-445C-9649-F41683EFDC85}">
      <dgm:prSet/>
      <dgm:spPr/>
      <dgm:t>
        <a:bodyPr/>
        <a:lstStyle/>
        <a:p>
          <a:endParaRPr lang="en-US"/>
        </a:p>
      </dgm:t>
    </dgm:pt>
    <dgm:pt modelId="{ABC633DA-52A1-41BA-8E00-DC889B373431}">
      <dgm:prSet phldrT="[Text]"/>
      <dgm:spPr/>
      <dgm:t>
        <a:bodyPr/>
        <a:lstStyle/>
        <a:p>
          <a:r>
            <a:rPr lang="en-US" dirty="0"/>
            <a:t>High-Level Language</a:t>
          </a:r>
        </a:p>
      </dgm:t>
    </dgm:pt>
    <dgm:pt modelId="{833CA54B-8592-4BC0-B5FF-74D3CDD69A5A}" type="parTrans" cxnId="{C3568898-65B1-482E-99A8-F1F70EC14819}">
      <dgm:prSet/>
      <dgm:spPr/>
      <dgm:t>
        <a:bodyPr/>
        <a:lstStyle/>
        <a:p>
          <a:endParaRPr lang="en-US"/>
        </a:p>
      </dgm:t>
    </dgm:pt>
    <dgm:pt modelId="{14D7AB51-BC46-43D9-A891-59C92BEE3037}" type="sibTrans" cxnId="{C3568898-65B1-482E-99A8-F1F70EC14819}">
      <dgm:prSet/>
      <dgm:spPr/>
      <dgm:t>
        <a:bodyPr/>
        <a:lstStyle/>
        <a:p>
          <a:endParaRPr lang="en-US"/>
        </a:p>
      </dgm:t>
    </dgm:pt>
    <dgm:pt modelId="{2AA515B0-874A-4F18-8F42-AC80A79F170A}">
      <dgm:prSet phldrT="[Text]"/>
      <dgm:spPr/>
      <dgm:t>
        <a:bodyPr/>
        <a:lstStyle/>
        <a:p>
          <a:r>
            <a:rPr lang="en-US" dirty="0"/>
            <a:t>Operating System</a:t>
          </a:r>
        </a:p>
      </dgm:t>
    </dgm:pt>
    <dgm:pt modelId="{014BF2A2-34A4-470A-8F03-893C3CB0F545}" type="parTrans" cxnId="{028D3AC7-170D-4A63-A2BB-4E16ACC55BC3}">
      <dgm:prSet/>
      <dgm:spPr/>
      <dgm:t>
        <a:bodyPr/>
        <a:lstStyle/>
        <a:p>
          <a:endParaRPr lang="en-US"/>
        </a:p>
      </dgm:t>
    </dgm:pt>
    <dgm:pt modelId="{F4AA2C46-ED7B-43F1-9B5C-31EBD324645F}" type="sibTrans" cxnId="{028D3AC7-170D-4A63-A2BB-4E16ACC55BC3}">
      <dgm:prSet/>
      <dgm:spPr/>
      <dgm:t>
        <a:bodyPr/>
        <a:lstStyle/>
        <a:p>
          <a:endParaRPr lang="en-US"/>
        </a:p>
      </dgm:t>
    </dgm:pt>
    <dgm:pt modelId="{0E2BDF5C-07A0-4ECA-8412-15B170F7AB89}">
      <dgm:prSet phldrT="[Text]"/>
      <dgm:spPr/>
      <dgm:t>
        <a:bodyPr/>
        <a:lstStyle/>
        <a:p>
          <a:r>
            <a:rPr lang="en-US" dirty="0"/>
            <a:t>Theory of Computation</a:t>
          </a:r>
        </a:p>
      </dgm:t>
    </dgm:pt>
    <dgm:pt modelId="{5744D959-7F7A-482B-8AC5-A339554D6949}" type="parTrans" cxnId="{C961CA1E-7BF5-491C-917B-21E3452482AC}">
      <dgm:prSet/>
      <dgm:spPr/>
      <dgm:t>
        <a:bodyPr/>
        <a:lstStyle/>
        <a:p>
          <a:endParaRPr lang="en-US"/>
        </a:p>
      </dgm:t>
    </dgm:pt>
    <dgm:pt modelId="{4734C6C8-7F8B-4D25-8481-1F30B67A5A5A}" type="sibTrans" cxnId="{C961CA1E-7BF5-491C-917B-21E3452482AC}">
      <dgm:prSet/>
      <dgm:spPr/>
      <dgm:t>
        <a:bodyPr/>
        <a:lstStyle/>
        <a:p>
          <a:endParaRPr lang="en-US"/>
        </a:p>
      </dgm:t>
    </dgm:pt>
    <dgm:pt modelId="{918A70CC-8677-4CEF-B72E-A32BB934FDFF}">
      <dgm:prSet phldrT="[Text]"/>
      <dgm:spPr/>
      <dgm:t>
        <a:bodyPr/>
        <a:lstStyle/>
        <a:p>
          <a:r>
            <a:rPr lang="en-US" dirty="0"/>
            <a:t>Compilers</a:t>
          </a:r>
        </a:p>
      </dgm:t>
    </dgm:pt>
    <dgm:pt modelId="{CCF7504E-F13F-4F55-B3ED-28E2D30960B6}" type="parTrans" cxnId="{2DBCE9DB-15AF-4818-A759-A349C72B4D43}">
      <dgm:prSet/>
      <dgm:spPr/>
      <dgm:t>
        <a:bodyPr/>
        <a:lstStyle/>
        <a:p>
          <a:endParaRPr lang="en-US"/>
        </a:p>
      </dgm:t>
    </dgm:pt>
    <dgm:pt modelId="{F79F0B94-3E00-4A7C-B2C9-3167B8F2EB62}" type="sibTrans" cxnId="{2DBCE9DB-15AF-4818-A759-A349C72B4D43}">
      <dgm:prSet/>
      <dgm:spPr/>
      <dgm:t>
        <a:bodyPr/>
        <a:lstStyle/>
        <a:p>
          <a:endParaRPr lang="en-US"/>
        </a:p>
      </dgm:t>
    </dgm:pt>
    <dgm:pt modelId="{F19F696B-884C-42D3-9F7A-BFF921734C4F}" type="pres">
      <dgm:prSet presAssocID="{378BE879-D24F-4D0A-868A-D824AF4DBC4C}" presName="Name0" presStyleCnt="0">
        <dgm:presLayoutVars>
          <dgm:dir/>
          <dgm:resizeHandles val="exact"/>
        </dgm:presLayoutVars>
      </dgm:prSet>
      <dgm:spPr/>
    </dgm:pt>
    <dgm:pt modelId="{5E2C52F3-7C55-426E-AFDD-A06AE5BBF1FE}" type="pres">
      <dgm:prSet presAssocID="{45BBFEF3-AD94-46CC-9BAF-F5E3E1D7ABC6}" presName="node" presStyleLbl="node1" presStyleIdx="0" presStyleCnt="5">
        <dgm:presLayoutVars>
          <dgm:bulletEnabled val="1"/>
        </dgm:presLayoutVars>
      </dgm:prSet>
      <dgm:spPr/>
    </dgm:pt>
    <dgm:pt modelId="{098741F1-9380-4E0A-B4EA-13D2B43E8D08}" type="pres">
      <dgm:prSet presAssocID="{AC67ADBF-FE97-45EF-9466-D7A6BDF31A96}" presName="sibTrans" presStyleLbl="sibTrans2D1" presStyleIdx="0" presStyleCnt="4"/>
      <dgm:spPr/>
    </dgm:pt>
    <dgm:pt modelId="{DAC9C16A-AFFB-4CE0-8CDC-0BB16A1EA3B9}" type="pres">
      <dgm:prSet presAssocID="{AC67ADBF-FE97-45EF-9466-D7A6BDF31A96}" presName="connectorText" presStyleLbl="sibTrans2D1" presStyleIdx="0" presStyleCnt="4"/>
      <dgm:spPr/>
    </dgm:pt>
    <dgm:pt modelId="{11E08D2D-C321-46BC-ABB1-0C9F92BBF1CF}" type="pres">
      <dgm:prSet presAssocID="{ABC633DA-52A1-41BA-8E00-DC889B373431}" presName="node" presStyleLbl="node1" presStyleIdx="1" presStyleCnt="5">
        <dgm:presLayoutVars>
          <dgm:bulletEnabled val="1"/>
        </dgm:presLayoutVars>
      </dgm:prSet>
      <dgm:spPr/>
    </dgm:pt>
    <dgm:pt modelId="{416A799E-431E-4AFB-B917-21BCFDE8C830}" type="pres">
      <dgm:prSet presAssocID="{14D7AB51-BC46-43D9-A891-59C92BEE3037}" presName="sibTrans" presStyleLbl="sibTrans2D1" presStyleIdx="1" presStyleCnt="4"/>
      <dgm:spPr/>
    </dgm:pt>
    <dgm:pt modelId="{92B9BAAB-2522-46EC-A9A3-7859D6582A8B}" type="pres">
      <dgm:prSet presAssocID="{14D7AB51-BC46-43D9-A891-59C92BEE3037}" presName="connectorText" presStyleLbl="sibTrans2D1" presStyleIdx="1" presStyleCnt="4"/>
      <dgm:spPr/>
    </dgm:pt>
    <dgm:pt modelId="{21E9C258-46F4-44E2-891C-E2F14B0C7493}" type="pres">
      <dgm:prSet presAssocID="{2AA515B0-874A-4F18-8F42-AC80A79F170A}" presName="node" presStyleLbl="node1" presStyleIdx="2" presStyleCnt="5">
        <dgm:presLayoutVars>
          <dgm:bulletEnabled val="1"/>
        </dgm:presLayoutVars>
      </dgm:prSet>
      <dgm:spPr/>
    </dgm:pt>
    <dgm:pt modelId="{89B93990-F737-4BAB-89B5-0FED8818D3E7}" type="pres">
      <dgm:prSet presAssocID="{F4AA2C46-ED7B-43F1-9B5C-31EBD324645F}" presName="sibTrans" presStyleLbl="sibTrans2D1" presStyleIdx="2" presStyleCnt="4"/>
      <dgm:spPr/>
    </dgm:pt>
    <dgm:pt modelId="{41336EA1-E8C1-45B1-BBA9-F3CAB8BCE6BD}" type="pres">
      <dgm:prSet presAssocID="{F4AA2C46-ED7B-43F1-9B5C-31EBD324645F}" presName="connectorText" presStyleLbl="sibTrans2D1" presStyleIdx="2" presStyleCnt="4"/>
      <dgm:spPr/>
    </dgm:pt>
    <dgm:pt modelId="{E7F5C0F8-6A21-4FDF-A1ED-9826F251205C}" type="pres">
      <dgm:prSet presAssocID="{0E2BDF5C-07A0-4ECA-8412-15B170F7AB89}" presName="node" presStyleLbl="node1" presStyleIdx="3" presStyleCnt="5">
        <dgm:presLayoutVars>
          <dgm:bulletEnabled val="1"/>
        </dgm:presLayoutVars>
      </dgm:prSet>
      <dgm:spPr/>
    </dgm:pt>
    <dgm:pt modelId="{3E371F6B-50CE-45AB-BD7B-A2DDEA7F3C35}" type="pres">
      <dgm:prSet presAssocID="{4734C6C8-7F8B-4D25-8481-1F30B67A5A5A}" presName="sibTrans" presStyleLbl="sibTrans2D1" presStyleIdx="3" presStyleCnt="4"/>
      <dgm:spPr/>
    </dgm:pt>
    <dgm:pt modelId="{5BD86673-13B2-48F5-A70B-928486BA63DC}" type="pres">
      <dgm:prSet presAssocID="{4734C6C8-7F8B-4D25-8481-1F30B67A5A5A}" presName="connectorText" presStyleLbl="sibTrans2D1" presStyleIdx="3" presStyleCnt="4"/>
      <dgm:spPr/>
    </dgm:pt>
    <dgm:pt modelId="{EA2EE481-75C0-4060-8BFA-E430822979F9}" type="pres">
      <dgm:prSet presAssocID="{918A70CC-8677-4CEF-B72E-A32BB934FDFF}" presName="node" presStyleLbl="node1" presStyleIdx="4" presStyleCnt="5">
        <dgm:presLayoutVars>
          <dgm:bulletEnabled val="1"/>
        </dgm:presLayoutVars>
      </dgm:prSet>
      <dgm:spPr/>
    </dgm:pt>
  </dgm:ptLst>
  <dgm:cxnLst>
    <dgm:cxn modelId="{C961CA1E-7BF5-491C-917B-21E3452482AC}" srcId="{378BE879-D24F-4D0A-868A-D824AF4DBC4C}" destId="{0E2BDF5C-07A0-4ECA-8412-15B170F7AB89}" srcOrd="3" destOrd="0" parTransId="{5744D959-7F7A-482B-8AC5-A339554D6949}" sibTransId="{4734C6C8-7F8B-4D25-8481-1F30B67A5A5A}"/>
    <dgm:cxn modelId="{CFAE9422-44CB-45FC-A8FF-69447D78721C}" type="presOf" srcId="{F4AA2C46-ED7B-43F1-9B5C-31EBD324645F}" destId="{41336EA1-E8C1-45B1-BBA9-F3CAB8BCE6BD}" srcOrd="1" destOrd="0" presId="urn:microsoft.com/office/officeart/2005/8/layout/process1"/>
    <dgm:cxn modelId="{6337814B-4565-4BA8-84A2-DAF15D5A9896}" type="presOf" srcId="{14D7AB51-BC46-43D9-A891-59C92BEE3037}" destId="{416A799E-431E-4AFB-B917-21BCFDE8C830}" srcOrd="0" destOrd="0" presId="urn:microsoft.com/office/officeart/2005/8/layout/process1"/>
    <dgm:cxn modelId="{623E7A75-76BA-4D4E-9765-03EE9B753EAF}" type="presOf" srcId="{AC67ADBF-FE97-45EF-9466-D7A6BDF31A96}" destId="{DAC9C16A-AFFB-4CE0-8CDC-0BB16A1EA3B9}" srcOrd="1" destOrd="0" presId="urn:microsoft.com/office/officeart/2005/8/layout/process1"/>
    <dgm:cxn modelId="{2D353358-14F1-45D5-9E3A-CA221DB966B4}" type="presOf" srcId="{ABC633DA-52A1-41BA-8E00-DC889B373431}" destId="{11E08D2D-C321-46BC-ABB1-0C9F92BBF1CF}" srcOrd="0" destOrd="0" presId="urn:microsoft.com/office/officeart/2005/8/layout/process1"/>
    <dgm:cxn modelId="{99B6557A-6D98-4F51-9B53-C2A817ABF22B}" type="presOf" srcId="{F4AA2C46-ED7B-43F1-9B5C-31EBD324645F}" destId="{89B93990-F737-4BAB-89B5-0FED8818D3E7}" srcOrd="0" destOrd="0" presId="urn:microsoft.com/office/officeart/2005/8/layout/process1"/>
    <dgm:cxn modelId="{3285048D-6FD8-4C0E-AAE4-38961A726D10}" type="presOf" srcId="{45BBFEF3-AD94-46CC-9BAF-F5E3E1D7ABC6}" destId="{5E2C52F3-7C55-426E-AFDD-A06AE5BBF1FE}" srcOrd="0" destOrd="0" presId="urn:microsoft.com/office/officeart/2005/8/layout/process1"/>
    <dgm:cxn modelId="{98DBF48F-17F9-49E4-BC66-400C355F6952}" type="presOf" srcId="{378BE879-D24F-4D0A-868A-D824AF4DBC4C}" destId="{F19F696B-884C-42D3-9F7A-BFF921734C4F}" srcOrd="0" destOrd="0" presId="urn:microsoft.com/office/officeart/2005/8/layout/process1"/>
    <dgm:cxn modelId="{B5D58A93-678B-4ECD-AA00-165B39286376}" type="presOf" srcId="{918A70CC-8677-4CEF-B72E-A32BB934FDFF}" destId="{EA2EE481-75C0-4060-8BFA-E430822979F9}" srcOrd="0" destOrd="0" presId="urn:microsoft.com/office/officeart/2005/8/layout/process1"/>
    <dgm:cxn modelId="{0F3EF694-AB20-4DC8-9DAE-0EB27D846EB1}" type="presOf" srcId="{AC67ADBF-FE97-45EF-9466-D7A6BDF31A96}" destId="{098741F1-9380-4E0A-B4EA-13D2B43E8D08}" srcOrd="0" destOrd="0" presId="urn:microsoft.com/office/officeart/2005/8/layout/process1"/>
    <dgm:cxn modelId="{C3568898-65B1-482E-99A8-F1F70EC14819}" srcId="{378BE879-D24F-4D0A-868A-D824AF4DBC4C}" destId="{ABC633DA-52A1-41BA-8E00-DC889B373431}" srcOrd="1" destOrd="0" parTransId="{833CA54B-8592-4BC0-B5FF-74D3CDD69A5A}" sibTransId="{14D7AB51-BC46-43D9-A891-59C92BEE3037}"/>
    <dgm:cxn modelId="{7A1D38A4-5569-4F3B-A0B9-1E3D768E12E1}" type="presOf" srcId="{4734C6C8-7F8B-4D25-8481-1F30B67A5A5A}" destId="{5BD86673-13B2-48F5-A70B-928486BA63DC}" srcOrd="1" destOrd="0" presId="urn:microsoft.com/office/officeart/2005/8/layout/process1"/>
    <dgm:cxn modelId="{028D3AC7-170D-4A63-A2BB-4E16ACC55BC3}" srcId="{378BE879-D24F-4D0A-868A-D824AF4DBC4C}" destId="{2AA515B0-874A-4F18-8F42-AC80A79F170A}" srcOrd="2" destOrd="0" parTransId="{014BF2A2-34A4-470A-8F03-893C3CB0F545}" sibTransId="{F4AA2C46-ED7B-43F1-9B5C-31EBD324645F}"/>
    <dgm:cxn modelId="{947E83D4-6E27-4E75-82D5-8D795843E160}" type="presOf" srcId="{4734C6C8-7F8B-4D25-8481-1F30B67A5A5A}" destId="{3E371F6B-50CE-45AB-BD7B-A2DDEA7F3C35}" srcOrd="0" destOrd="0" presId="urn:microsoft.com/office/officeart/2005/8/layout/process1"/>
    <dgm:cxn modelId="{2DBCE9DB-15AF-4818-A759-A349C72B4D43}" srcId="{378BE879-D24F-4D0A-868A-D824AF4DBC4C}" destId="{918A70CC-8677-4CEF-B72E-A32BB934FDFF}" srcOrd="4" destOrd="0" parTransId="{CCF7504E-F13F-4F55-B3ED-28E2D30960B6}" sibTransId="{F79F0B94-3E00-4A7C-B2C9-3167B8F2EB62}"/>
    <dgm:cxn modelId="{286E8BDE-A797-445C-9649-F41683EFDC85}" srcId="{378BE879-D24F-4D0A-868A-D824AF4DBC4C}" destId="{45BBFEF3-AD94-46CC-9BAF-F5E3E1D7ABC6}" srcOrd="0" destOrd="0" parTransId="{546DE6CF-222D-4AD6-BE6E-84D491BA96FA}" sibTransId="{AC67ADBF-FE97-45EF-9466-D7A6BDF31A96}"/>
    <dgm:cxn modelId="{18D4A2E8-5D66-4133-B04E-4A49EA46B4D3}" type="presOf" srcId="{14D7AB51-BC46-43D9-A891-59C92BEE3037}" destId="{92B9BAAB-2522-46EC-A9A3-7859D6582A8B}" srcOrd="1" destOrd="0" presId="urn:microsoft.com/office/officeart/2005/8/layout/process1"/>
    <dgm:cxn modelId="{5183D7F9-691F-42B4-B3A6-3A6E0ADFBA5C}" type="presOf" srcId="{0E2BDF5C-07A0-4ECA-8412-15B170F7AB89}" destId="{E7F5C0F8-6A21-4FDF-A1ED-9826F251205C}" srcOrd="0" destOrd="0" presId="urn:microsoft.com/office/officeart/2005/8/layout/process1"/>
    <dgm:cxn modelId="{1610E6FD-59F4-46EF-A1AF-3984EEF1F180}" type="presOf" srcId="{2AA515B0-874A-4F18-8F42-AC80A79F170A}" destId="{21E9C258-46F4-44E2-891C-E2F14B0C7493}" srcOrd="0" destOrd="0" presId="urn:microsoft.com/office/officeart/2005/8/layout/process1"/>
    <dgm:cxn modelId="{A3312364-8C71-4B1A-BAF8-ED0A81C44425}" type="presParOf" srcId="{F19F696B-884C-42D3-9F7A-BFF921734C4F}" destId="{5E2C52F3-7C55-426E-AFDD-A06AE5BBF1FE}" srcOrd="0" destOrd="0" presId="urn:microsoft.com/office/officeart/2005/8/layout/process1"/>
    <dgm:cxn modelId="{5879CD1A-5C55-4F4C-BF0D-810EE30D97DE}" type="presParOf" srcId="{F19F696B-884C-42D3-9F7A-BFF921734C4F}" destId="{098741F1-9380-4E0A-B4EA-13D2B43E8D08}" srcOrd="1" destOrd="0" presId="urn:microsoft.com/office/officeart/2005/8/layout/process1"/>
    <dgm:cxn modelId="{AD6C569B-198E-4D3F-B757-FAE1EF2EA746}" type="presParOf" srcId="{098741F1-9380-4E0A-B4EA-13D2B43E8D08}" destId="{DAC9C16A-AFFB-4CE0-8CDC-0BB16A1EA3B9}" srcOrd="0" destOrd="0" presId="urn:microsoft.com/office/officeart/2005/8/layout/process1"/>
    <dgm:cxn modelId="{D26B1883-35B3-45A4-BE2C-27ACC928B171}" type="presParOf" srcId="{F19F696B-884C-42D3-9F7A-BFF921734C4F}" destId="{11E08D2D-C321-46BC-ABB1-0C9F92BBF1CF}" srcOrd="2" destOrd="0" presId="urn:microsoft.com/office/officeart/2005/8/layout/process1"/>
    <dgm:cxn modelId="{288EC9F8-C64A-4C82-A8AA-C47FFB3DB1DA}" type="presParOf" srcId="{F19F696B-884C-42D3-9F7A-BFF921734C4F}" destId="{416A799E-431E-4AFB-B917-21BCFDE8C830}" srcOrd="3" destOrd="0" presId="urn:microsoft.com/office/officeart/2005/8/layout/process1"/>
    <dgm:cxn modelId="{CA62BAF9-3462-426C-8890-FA82114B61D2}" type="presParOf" srcId="{416A799E-431E-4AFB-B917-21BCFDE8C830}" destId="{92B9BAAB-2522-46EC-A9A3-7859D6582A8B}" srcOrd="0" destOrd="0" presId="urn:microsoft.com/office/officeart/2005/8/layout/process1"/>
    <dgm:cxn modelId="{996C1C5C-B283-4039-B363-81F200D5BF46}" type="presParOf" srcId="{F19F696B-884C-42D3-9F7A-BFF921734C4F}" destId="{21E9C258-46F4-44E2-891C-E2F14B0C7493}" srcOrd="4" destOrd="0" presId="urn:microsoft.com/office/officeart/2005/8/layout/process1"/>
    <dgm:cxn modelId="{9E056225-31A6-4809-9E77-3DB0BE852ACB}" type="presParOf" srcId="{F19F696B-884C-42D3-9F7A-BFF921734C4F}" destId="{89B93990-F737-4BAB-89B5-0FED8818D3E7}" srcOrd="5" destOrd="0" presId="urn:microsoft.com/office/officeart/2005/8/layout/process1"/>
    <dgm:cxn modelId="{C3A423C5-7BE3-4207-B518-F4E63992C2FB}" type="presParOf" srcId="{89B93990-F737-4BAB-89B5-0FED8818D3E7}" destId="{41336EA1-E8C1-45B1-BBA9-F3CAB8BCE6BD}" srcOrd="0" destOrd="0" presId="urn:microsoft.com/office/officeart/2005/8/layout/process1"/>
    <dgm:cxn modelId="{9E2DE578-1FB6-4B8E-9C9C-444B4B906577}" type="presParOf" srcId="{F19F696B-884C-42D3-9F7A-BFF921734C4F}" destId="{E7F5C0F8-6A21-4FDF-A1ED-9826F251205C}" srcOrd="6" destOrd="0" presId="urn:microsoft.com/office/officeart/2005/8/layout/process1"/>
    <dgm:cxn modelId="{3C52B256-DCEA-4C61-8A95-359FF8B82D68}" type="presParOf" srcId="{F19F696B-884C-42D3-9F7A-BFF921734C4F}" destId="{3E371F6B-50CE-45AB-BD7B-A2DDEA7F3C35}" srcOrd="7" destOrd="0" presId="urn:microsoft.com/office/officeart/2005/8/layout/process1"/>
    <dgm:cxn modelId="{586D2531-6A83-443F-8667-1C7DC76E89DE}" type="presParOf" srcId="{3E371F6B-50CE-45AB-BD7B-A2DDEA7F3C35}" destId="{5BD86673-13B2-48F5-A70B-928486BA63DC}" srcOrd="0" destOrd="0" presId="urn:microsoft.com/office/officeart/2005/8/layout/process1"/>
    <dgm:cxn modelId="{98AAEC70-2141-4904-8EE8-1235EA91E70D}" type="presParOf" srcId="{F19F696B-884C-42D3-9F7A-BFF921734C4F}" destId="{EA2EE481-75C0-4060-8BFA-E430822979F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8BE879-D24F-4D0A-868A-D824AF4DBC4C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45BBFEF3-AD94-46CC-9BAF-F5E3E1D7ABC6}">
      <dgm:prSet phldrT="[Text]"/>
      <dgm:spPr/>
      <dgm:t>
        <a:bodyPr/>
        <a:lstStyle/>
        <a:p>
          <a:r>
            <a:rPr lang="en-US" dirty="0"/>
            <a:t>Senior Seminar</a:t>
          </a:r>
        </a:p>
      </dgm:t>
    </dgm:pt>
    <dgm:pt modelId="{546DE6CF-222D-4AD6-BE6E-84D491BA96FA}" type="parTrans" cxnId="{286E8BDE-A797-445C-9649-F41683EFDC85}">
      <dgm:prSet/>
      <dgm:spPr/>
      <dgm:t>
        <a:bodyPr/>
        <a:lstStyle/>
        <a:p>
          <a:endParaRPr lang="en-US"/>
        </a:p>
      </dgm:t>
    </dgm:pt>
    <dgm:pt modelId="{AC67ADBF-FE97-45EF-9466-D7A6BDF31A96}" type="sibTrans" cxnId="{286E8BDE-A797-445C-9649-F41683EFDC85}">
      <dgm:prSet/>
      <dgm:spPr/>
      <dgm:t>
        <a:bodyPr/>
        <a:lstStyle/>
        <a:p>
          <a:endParaRPr lang="en-US"/>
        </a:p>
      </dgm:t>
    </dgm:pt>
    <dgm:pt modelId="{ABC633DA-52A1-41BA-8E00-DC889B373431}">
      <dgm:prSet phldrT="[Text]"/>
      <dgm:spPr/>
      <dgm:t>
        <a:bodyPr/>
        <a:lstStyle/>
        <a:p>
          <a:r>
            <a:rPr lang="en-US" dirty="0"/>
            <a:t>End</a:t>
          </a:r>
        </a:p>
      </dgm:t>
    </dgm:pt>
    <dgm:pt modelId="{833CA54B-8592-4BC0-B5FF-74D3CDD69A5A}" type="parTrans" cxnId="{C3568898-65B1-482E-99A8-F1F70EC14819}">
      <dgm:prSet/>
      <dgm:spPr/>
      <dgm:t>
        <a:bodyPr/>
        <a:lstStyle/>
        <a:p>
          <a:endParaRPr lang="en-US"/>
        </a:p>
      </dgm:t>
    </dgm:pt>
    <dgm:pt modelId="{14D7AB51-BC46-43D9-A891-59C92BEE3037}" type="sibTrans" cxnId="{C3568898-65B1-482E-99A8-F1F70EC14819}">
      <dgm:prSet/>
      <dgm:spPr/>
      <dgm:t>
        <a:bodyPr/>
        <a:lstStyle/>
        <a:p>
          <a:endParaRPr lang="en-US"/>
        </a:p>
      </dgm:t>
    </dgm:pt>
    <dgm:pt modelId="{F19F696B-884C-42D3-9F7A-BFF921734C4F}" type="pres">
      <dgm:prSet presAssocID="{378BE879-D24F-4D0A-868A-D824AF4DBC4C}" presName="Name0" presStyleCnt="0">
        <dgm:presLayoutVars>
          <dgm:dir/>
          <dgm:resizeHandles val="exact"/>
        </dgm:presLayoutVars>
      </dgm:prSet>
      <dgm:spPr/>
    </dgm:pt>
    <dgm:pt modelId="{5E2C52F3-7C55-426E-AFDD-A06AE5BBF1FE}" type="pres">
      <dgm:prSet presAssocID="{45BBFEF3-AD94-46CC-9BAF-F5E3E1D7ABC6}" presName="node" presStyleLbl="node1" presStyleIdx="0" presStyleCnt="2">
        <dgm:presLayoutVars>
          <dgm:bulletEnabled val="1"/>
        </dgm:presLayoutVars>
      </dgm:prSet>
      <dgm:spPr/>
    </dgm:pt>
    <dgm:pt modelId="{098741F1-9380-4E0A-B4EA-13D2B43E8D08}" type="pres">
      <dgm:prSet presAssocID="{AC67ADBF-FE97-45EF-9466-D7A6BDF31A96}" presName="sibTrans" presStyleLbl="sibTrans2D1" presStyleIdx="0" presStyleCnt="1"/>
      <dgm:spPr/>
    </dgm:pt>
    <dgm:pt modelId="{DAC9C16A-AFFB-4CE0-8CDC-0BB16A1EA3B9}" type="pres">
      <dgm:prSet presAssocID="{AC67ADBF-FE97-45EF-9466-D7A6BDF31A96}" presName="connectorText" presStyleLbl="sibTrans2D1" presStyleIdx="0" presStyleCnt="1"/>
      <dgm:spPr/>
    </dgm:pt>
    <dgm:pt modelId="{11E08D2D-C321-46BC-ABB1-0C9F92BBF1CF}" type="pres">
      <dgm:prSet presAssocID="{ABC633DA-52A1-41BA-8E00-DC889B373431}" presName="node" presStyleLbl="node1" presStyleIdx="1" presStyleCnt="2">
        <dgm:presLayoutVars>
          <dgm:bulletEnabled val="1"/>
        </dgm:presLayoutVars>
      </dgm:prSet>
      <dgm:spPr/>
    </dgm:pt>
  </dgm:ptLst>
  <dgm:cxnLst>
    <dgm:cxn modelId="{623E7A75-76BA-4D4E-9765-03EE9B753EAF}" type="presOf" srcId="{AC67ADBF-FE97-45EF-9466-D7A6BDF31A96}" destId="{DAC9C16A-AFFB-4CE0-8CDC-0BB16A1EA3B9}" srcOrd="1" destOrd="0" presId="urn:microsoft.com/office/officeart/2005/8/layout/process1"/>
    <dgm:cxn modelId="{2D353358-14F1-45D5-9E3A-CA221DB966B4}" type="presOf" srcId="{ABC633DA-52A1-41BA-8E00-DC889B373431}" destId="{11E08D2D-C321-46BC-ABB1-0C9F92BBF1CF}" srcOrd="0" destOrd="0" presId="urn:microsoft.com/office/officeart/2005/8/layout/process1"/>
    <dgm:cxn modelId="{3285048D-6FD8-4C0E-AAE4-38961A726D10}" type="presOf" srcId="{45BBFEF3-AD94-46CC-9BAF-F5E3E1D7ABC6}" destId="{5E2C52F3-7C55-426E-AFDD-A06AE5BBF1FE}" srcOrd="0" destOrd="0" presId="urn:microsoft.com/office/officeart/2005/8/layout/process1"/>
    <dgm:cxn modelId="{98DBF48F-17F9-49E4-BC66-400C355F6952}" type="presOf" srcId="{378BE879-D24F-4D0A-868A-D824AF4DBC4C}" destId="{F19F696B-884C-42D3-9F7A-BFF921734C4F}" srcOrd="0" destOrd="0" presId="urn:microsoft.com/office/officeart/2005/8/layout/process1"/>
    <dgm:cxn modelId="{0F3EF694-AB20-4DC8-9DAE-0EB27D846EB1}" type="presOf" srcId="{AC67ADBF-FE97-45EF-9466-D7A6BDF31A96}" destId="{098741F1-9380-4E0A-B4EA-13D2B43E8D08}" srcOrd="0" destOrd="0" presId="urn:microsoft.com/office/officeart/2005/8/layout/process1"/>
    <dgm:cxn modelId="{C3568898-65B1-482E-99A8-F1F70EC14819}" srcId="{378BE879-D24F-4D0A-868A-D824AF4DBC4C}" destId="{ABC633DA-52A1-41BA-8E00-DC889B373431}" srcOrd="1" destOrd="0" parTransId="{833CA54B-8592-4BC0-B5FF-74D3CDD69A5A}" sibTransId="{14D7AB51-BC46-43D9-A891-59C92BEE3037}"/>
    <dgm:cxn modelId="{286E8BDE-A797-445C-9649-F41683EFDC85}" srcId="{378BE879-D24F-4D0A-868A-D824AF4DBC4C}" destId="{45BBFEF3-AD94-46CC-9BAF-F5E3E1D7ABC6}" srcOrd="0" destOrd="0" parTransId="{546DE6CF-222D-4AD6-BE6E-84D491BA96FA}" sibTransId="{AC67ADBF-FE97-45EF-9466-D7A6BDF31A96}"/>
    <dgm:cxn modelId="{A3312364-8C71-4B1A-BAF8-ED0A81C44425}" type="presParOf" srcId="{F19F696B-884C-42D3-9F7A-BFF921734C4F}" destId="{5E2C52F3-7C55-426E-AFDD-A06AE5BBF1FE}" srcOrd="0" destOrd="0" presId="urn:microsoft.com/office/officeart/2005/8/layout/process1"/>
    <dgm:cxn modelId="{5879CD1A-5C55-4F4C-BF0D-810EE30D97DE}" type="presParOf" srcId="{F19F696B-884C-42D3-9F7A-BFF921734C4F}" destId="{098741F1-9380-4E0A-B4EA-13D2B43E8D08}" srcOrd="1" destOrd="0" presId="urn:microsoft.com/office/officeart/2005/8/layout/process1"/>
    <dgm:cxn modelId="{AD6C569B-198E-4D3F-B757-FAE1EF2EA746}" type="presParOf" srcId="{098741F1-9380-4E0A-B4EA-13D2B43E8D08}" destId="{DAC9C16A-AFFB-4CE0-8CDC-0BB16A1EA3B9}" srcOrd="0" destOrd="0" presId="urn:microsoft.com/office/officeart/2005/8/layout/process1"/>
    <dgm:cxn modelId="{D26B1883-35B3-45A4-BE2C-27ACC928B171}" type="presParOf" srcId="{F19F696B-884C-42D3-9F7A-BFF921734C4F}" destId="{11E08D2D-C321-46BC-ABB1-0C9F92BBF1C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C52F3-7C55-426E-AFDD-A06AE5BBF1FE}">
      <dsp:nvSpPr>
        <dsp:cNvPr id="0" name=""/>
        <dsp:cNvSpPr/>
      </dsp:nvSpPr>
      <dsp:spPr>
        <a:xfrm>
          <a:off x="2455" y="1295623"/>
          <a:ext cx="761255" cy="4567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Start</a:t>
          </a:r>
        </a:p>
      </dsp:txBody>
      <dsp:txXfrm>
        <a:off x="15833" y="1309001"/>
        <a:ext cx="734499" cy="429997"/>
      </dsp:txXfrm>
    </dsp:sp>
    <dsp:sp modelId="{098741F1-9380-4E0A-B4EA-13D2B43E8D08}">
      <dsp:nvSpPr>
        <dsp:cNvPr id="0" name=""/>
        <dsp:cNvSpPr/>
      </dsp:nvSpPr>
      <dsp:spPr>
        <a:xfrm>
          <a:off x="839837" y="1429604"/>
          <a:ext cx="161386" cy="18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839837" y="1467362"/>
        <a:ext cx="112970" cy="113275"/>
      </dsp:txXfrm>
    </dsp:sp>
    <dsp:sp modelId="{11E08D2D-C321-46BC-ABB1-0C9F92BBF1CF}">
      <dsp:nvSpPr>
        <dsp:cNvPr id="0" name=""/>
        <dsp:cNvSpPr/>
      </dsp:nvSpPr>
      <dsp:spPr>
        <a:xfrm>
          <a:off x="1068213" y="1295623"/>
          <a:ext cx="761255" cy="4567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Discrete Math</a:t>
          </a:r>
        </a:p>
      </dsp:txBody>
      <dsp:txXfrm>
        <a:off x="1081591" y="1309001"/>
        <a:ext cx="734499" cy="429997"/>
      </dsp:txXfrm>
    </dsp:sp>
    <dsp:sp modelId="{416A799E-431E-4AFB-B917-21BCFDE8C830}">
      <dsp:nvSpPr>
        <dsp:cNvPr id="0" name=""/>
        <dsp:cNvSpPr/>
      </dsp:nvSpPr>
      <dsp:spPr>
        <a:xfrm>
          <a:off x="1905595" y="1429604"/>
          <a:ext cx="161386" cy="18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905595" y="1467362"/>
        <a:ext cx="112970" cy="113275"/>
      </dsp:txXfrm>
    </dsp:sp>
    <dsp:sp modelId="{21E9C258-46F4-44E2-891C-E2F14B0C7493}">
      <dsp:nvSpPr>
        <dsp:cNvPr id="0" name=""/>
        <dsp:cNvSpPr/>
      </dsp:nvSpPr>
      <dsp:spPr>
        <a:xfrm>
          <a:off x="2133972" y="1295623"/>
          <a:ext cx="761255" cy="4567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Programming 1</a:t>
          </a:r>
        </a:p>
      </dsp:txBody>
      <dsp:txXfrm>
        <a:off x="2147350" y="1309001"/>
        <a:ext cx="734499" cy="429997"/>
      </dsp:txXfrm>
    </dsp:sp>
    <dsp:sp modelId="{89B93990-F737-4BAB-89B5-0FED8818D3E7}">
      <dsp:nvSpPr>
        <dsp:cNvPr id="0" name=""/>
        <dsp:cNvSpPr/>
      </dsp:nvSpPr>
      <dsp:spPr>
        <a:xfrm>
          <a:off x="2971353" y="1429604"/>
          <a:ext cx="161386" cy="18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71353" y="1467362"/>
        <a:ext cx="112970" cy="113275"/>
      </dsp:txXfrm>
    </dsp:sp>
    <dsp:sp modelId="{E7F5C0F8-6A21-4FDF-A1ED-9826F251205C}">
      <dsp:nvSpPr>
        <dsp:cNvPr id="0" name=""/>
        <dsp:cNvSpPr/>
      </dsp:nvSpPr>
      <dsp:spPr>
        <a:xfrm>
          <a:off x="3199730" y="1295623"/>
          <a:ext cx="761255" cy="4567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Programming 2</a:t>
          </a:r>
        </a:p>
      </dsp:txBody>
      <dsp:txXfrm>
        <a:off x="3213108" y="1309001"/>
        <a:ext cx="734499" cy="429997"/>
      </dsp:txXfrm>
    </dsp:sp>
    <dsp:sp modelId="{3E371F6B-50CE-45AB-BD7B-A2DDEA7F3C35}">
      <dsp:nvSpPr>
        <dsp:cNvPr id="0" name=""/>
        <dsp:cNvSpPr/>
      </dsp:nvSpPr>
      <dsp:spPr>
        <a:xfrm>
          <a:off x="4037111" y="1429604"/>
          <a:ext cx="161386" cy="18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037111" y="1467362"/>
        <a:ext cx="112970" cy="113275"/>
      </dsp:txXfrm>
    </dsp:sp>
    <dsp:sp modelId="{EA2EE481-75C0-4060-8BFA-E430822979F9}">
      <dsp:nvSpPr>
        <dsp:cNvPr id="0" name=""/>
        <dsp:cNvSpPr/>
      </dsp:nvSpPr>
      <dsp:spPr>
        <a:xfrm>
          <a:off x="4265488" y="1295623"/>
          <a:ext cx="761255" cy="4567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Computer Organization</a:t>
          </a:r>
        </a:p>
      </dsp:txBody>
      <dsp:txXfrm>
        <a:off x="4278866" y="1309001"/>
        <a:ext cx="734499" cy="429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C52F3-7C55-426E-AFDD-A06AE5BBF1FE}">
      <dsp:nvSpPr>
        <dsp:cNvPr id="0" name=""/>
        <dsp:cNvSpPr/>
      </dsp:nvSpPr>
      <dsp:spPr>
        <a:xfrm>
          <a:off x="2455" y="1295623"/>
          <a:ext cx="761255" cy="4567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Algorithms</a:t>
          </a:r>
        </a:p>
      </dsp:txBody>
      <dsp:txXfrm>
        <a:off x="15833" y="1309001"/>
        <a:ext cx="734499" cy="429997"/>
      </dsp:txXfrm>
    </dsp:sp>
    <dsp:sp modelId="{098741F1-9380-4E0A-B4EA-13D2B43E8D08}">
      <dsp:nvSpPr>
        <dsp:cNvPr id="0" name=""/>
        <dsp:cNvSpPr/>
      </dsp:nvSpPr>
      <dsp:spPr>
        <a:xfrm>
          <a:off x="839837" y="1429604"/>
          <a:ext cx="161386" cy="18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839837" y="1467362"/>
        <a:ext cx="112970" cy="113275"/>
      </dsp:txXfrm>
    </dsp:sp>
    <dsp:sp modelId="{11E08D2D-C321-46BC-ABB1-0C9F92BBF1CF}">
      <dsp:nvSpPr>
        <dsp:cNvPr id="0" name=""/>
        <dsp:cNvSpPr/>
      </dsp:nvSpPr>
      <dsp:spPr>
        <a:xfrm>
          <a:off x="1068213" y="1295623"/>
          <a:ext cx="761255" cy="4567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High-Level Language</a:t>
          </a:r>
        </a:p>
      </dsp:txBody>
      <dsp:txXfrm>
        <a:off x="1081591" y="1309001"/>
        <a:ext cx="734499" cy="429997"/>
      </dsp:txXfrm>
    </dsp:sp>
    <dsp:sp modelId="{416A799E-431E-4AFB-B917-21BCFDE8C830}">
      <dsp:nvSpPr>
        <dsp:cNvPr id="0" name=""/>
        <dsp:cNvSpPr/>
      </dsp:nvSpPr>
      <dsp:spPr>
        <a:xfrm>
          <a:off x="1905595" y="1429604"/>
          <a:ext cx="161386" cy="18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905595" y="1467362"/>
        <a:ext cx="112970" cy="113275"/>
      </dsp:txXfrm>
    </dsp:sp>
    <dsp:sp modelId="{21E9C258-46F4-44E2-891C-E2F14B0C7493}">
      <dsp:nvSpPr>
        <dsp:cNvPr id="0" name=""/>
        <dsp:cNvSpPr/>
      </dsp:nvSpPr>
      <dsp:spPr>
        <a:xfrm>
          <a:off x="2133972" y="1295623"/>
          <a:ext cx="761255" cy="4567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Operating System</a:t>
          </a:r>
        </a:p>
      </dsp:txBody>
      <dsp:txXfrm>
        <a:off x="2147350" y="1309001"/>
        <a:ext cx="734499" cy="429997"/>
      </dsp:txXfrm>
    </dsp:sp>
    <dsp:sp modelId="{89B93990-F737-4BAB-89B5-0FED8818D3E7}">
      <dsp:nvSpPr>
        <dsp:cNvPr id="0" name=""/>
        <dsp:cNvSpPr/>
      </dsp:nvSpPr>
      <dsp:spPr>
        <a:xfrm>
          <a:off x="2971353" y="1429604"/>
          <a:ext cx="161386" cy="18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971353" y="1467362"/>
        <a:ext cx="112970" cy="113275"/>
      </dsp:txXfrm>
    </dsp:sp>
    <dsp:sp modelId="{E7F5C0F8-6A21-4FDF-A1ED-9826F251205C}">
      <dsp:nvSpPr>
        <dsp:cNvPr id="0" name=""/>
        <dsp:cNvSpPr/>
      </dsp:nvSpPr>
      <dsp:spPr>
        <a:xfrm>
          <a:off x="3199730" y="1295623"/>
          <a:ext cx="761255" cy="4567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Theory of Computation</a:t>
          </a:r>
        </a:p>
      </dsp:txBody>
      <dsp:txXfrm>
        <a:off x="3213108" y="1309001"/>
        <a:ext cx="734499" cy="429997"/>
      </dsp:txXfrm>
    </dsp:sp>
    <dsp:sp modelId="{3E371F6B-50CE-45AB-BD7B-A2DDEA7F3C35}">
      <dsp:nvSpPr>
        <dsp:cNvPr id="0" name=""/>
        <dsp:cNvSpPr/>
      </dsp:nvSpPr>
      <dsp:spPr>
        <a:xfrm>
          <a:off x="4037111" y="1429604"/>
          <a:ext cx="161386" cy="1887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037111" y="1467362"/>
        <a:ext cx="112970" cy="113275"/>
      </dsp:txXfrm>
    </dsp:sp>
    <dsp:sp modelId="{EA2EE481-75C0-4060-8BFA-E430822979F9}">
      <dsp:nvSpPr>
        <dsp:cNvPr id="0" name=""/>
        <dsp:cNvSpPr/>
      </dsp:nvSpPr>
      <dsp:spPr>
        <a:xfrm>
          <a:off x="4265488" y="1295623"/>
          <a:ext cx="761255" cy="4567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Compilers</a:t>
          </a:r>
        </a:p>
      </dsp:txBody>
      <dsp:txXfrm>
        <a:off x="4278866" y="1309001"/>
        <a:ext cx="734499" cy="4299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C52F3-7C55-426E-AFDD-A06AE5BBF1FE}">
      <dsp:nvSpPr>
        <dsp:cNvPr id="0" name=""/>
        <dsp:cNvSpPr/>
      </dsp:nvSpPr>
      <dsp:spPr>
        <a:xfrm>
          <a:off x="360" y="347537"/>
          <a:ext cx="769636" cy="5050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Senior Seminar</a:t>
          </a:r>
        </a:p>
      </dsp:txBody>
      <dsp:txXfrm>
        <a:off x="15153" y="362330"/>
        <a:ext cx="740050" cy="475488"/>
      </dsp:txXfrm>
    </dsp:sp>
    <dsp:sp modelId="{098741F1-9380-4E0A-B4EA-13D2B43E8D08}">
      <dsp:nvSpPr>
        <dsp:cNvPr id="0" name=""/>
        <dsp:cNvSpPr/>
      </dsp:nvSpPr>
      <dsp:spPr>
        <a:xfrm>
          <a:off x="846961" y="504640"/>
          <a:ext cx="163162" cy="1908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846961" y="542814"/>
        <a:ext cx="114213" cy="114521"/>
      </dsp:txXfrm>
    </dsp:sp>
    <dsp:sp modelId="{11E08D2D-C321-46BC-ABB1-0C9F92BBF1CF}">
      <dsp:nvSpPr>
        <dsp:cNvPr id="0" name=""/>
        <dsp:cNvSpPr/>
      </dsp:nvSpPr>
      <dsp:spPr>
        <a:xfrm>
          <a:off x="1077852" y="347537"/>
          <a:ext cx="769636" cy="5050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End</a:t>
          </a:r>
        </a:p>
      </dsp:txBody>
      <dsp:txXfrm>
        <a:off x="1092645" y="362330"/>
        <a:ext cx="740050" cy="475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Microsoft_Word_97_-_2003_Document.doc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7.jpe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106645"/>
              </p:ext>
            </p:extLst>
          </p:nvPr>
        </p:nvGraphicFramePr>
        <p:xfrm>
          <a:off x="542925" y="5114925"/>
          <a:ext cx="6043613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3860" imgH="2632489" progId="Word.Document.8">
                  <p:embed/>
                </p:oleObj>
              </mc:Choice>
              <mc:Fallback>
                <p:oleObj name="Document" r:id="rId2" imgW="5483860" imgH="263248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5114925"/>
                        <a:ext cx="6043613" cy="289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V(StateGraph) = {Oregon, Alaska, Texas, Hawaii, Vermont, NewYork,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E(StateGraph)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29DED4-1D1C-7102-A52A-EEE71F793EA4}"/>
              </a:ext>
            </a:extLst>
          </p:cNvPr>
          <p:cNvSpPr/>
          <p:nvPr/>
        </p:nvSpPr>
        <p:spPr bwMode="auto">
          <a:xfrm>
            <a:off x="3100086" y="2321780"/>
            <a:ext cx="982660" cy="55878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Oregon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6E8EA6-DBA3-7AB4-AA27-21737A42C834}"/>
              </a:ext>
            </a:extLst>
          </p:cNvPr>
          <p:cNvSpPr/>
          <p:nvPr/>
        </p:nvSpPr>
        <p:spPr bwMode="auto">
          <a:xfrm>
            <a:off x="2876550" y="3087168"/>
            <a:ext cx="838200" cy="6410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50" dirty="0"/>
              <a:t>Alaska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B99E2A-B412-19A8-6FC5-D6B42B8E1C4A}"/>
              </a:ext>
            </a:extLst>
          </p:cNvPr>
          <p:cNvSpPr/>
          <p:nvPr/>
        </p:nvSpPr>
        <p:spPr bwMode="auto">
          <a:xfrm>
            <a:off x="5063336" y="2960675"/>
            <a:ext cx="838200" cy="48320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Hawaii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2BB0B8-026B-E804-A978-2228E2665955}"/>
              </a:ext>
            </a:extLst>
          </p:cNvPr>
          <p:cNvSpPr/>
          <p:nvPr/>
        </p:nvSpPr>
        <p:spPr bwMode="auto">
          <a:xfrm>
            <a:off x="4556260" y="3936457"/>
            <a:ext cx="1060450" cy="381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New York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DA5F0E-62EA-A5AC-D897-8322FEBFF12F}"/>
              </a:ext>
            </a:extLst>
          </p:cNvPr>
          <p:cNvSpPr/>
          <p:nvPr/>
        </p:nvSpPr>
        <p:spPr bwMode="auto">
          <a:xfrm>
            <a:off x="1040209" y="3888188"/>
            <a:ext cx="838200" cy="51593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Texas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64C8EEF-A86D-B5CD-3782-6CB8E13F3CD5}"/>
              </a:ext>
            </a:extLst>
          </p:cNvPr>
          <p:cNvSpPr/>
          <p:nvPr/>
        </p:nvSpPr>
        <p:spPr bwMode="auto">
          <a:xfrm>
            <a:off x="693740" y="2755900"/>
            <a:ext cx="982660" cy="48220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Vermont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5D2888-0215-A54A-DE22-1CBFB85F0D22}"/>
              </a:ext>
            </a:extLst>
          </p:cNvPr>
          <p:cNvCxnSpPr>
            <a:cxnSpLocks/>
            <a:stCxn id="5" idx="0"/>
            <a:endCxn id="3" idx="4"/>
          </p:cNvCxnSpPr>
          <p:nvPr/>
        </p:nvCxnSpPr>
        <p:spPr bwMode="auto">
          <a:xfrm flipV="1">
            <a:off x="3295650" y="2880567"/>
            <a:ext cx="295766" cy="20660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97BC87-F4FE-754E-E666-8DC317CAB311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 bwMode="auto">
          <a:xfrm flipH="1">
            <a:off x="3714750" y="3202277"/>
            <a:ext cx="1348586" cy="2054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CA5069-03D1-4AB5-9C91-84420D8D7ED8}"/>
              </a:ext>
            </a:extLst>
          </p:cNvPr>
          <p:cNvCxnSpPr>
            <a:cxnSpLocks/>
            <a:stCxn id="6" idx="3"/>
            <a:endCxn id="20" idx="7"/>
          </p:cNvCxnSpPr>
          <p:nvPr/>
        </p:nvCxnSpPr>
        <p:spPr bwMode="auto">
          <a:xfrm flipH="1">
            <a:off x="3545153" y="3373115"/>
            <a:ext cx="1640935" cy="6160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A631FE3-CC54-5046-C00F-F54941067772}"/>
              </a:ext>
            </a:extLst>
          </p:cNvPr>
          <p:cNvSpPr/>
          <p:nvPr/>
        </p:nvSpPr>
        <p:spPr bwMode="auto">
          <a:xfrm>
            <a:off x="2556670" y="3913582"/>
            <a:ext cx="1158080" cy="51593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California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96C81F-9C16-32BA-23D4-9505FB3F38E3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 bwMode="auto">
          <a:xfrm flipH="1">
            <a:off x="5086485" y="3443879"/>
            <a:ext cx="395951" cy="49257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A7F848-46B2-D852-51DE-F5C1CDB36DA5}"/>
              </a:ext>
            </a:extLst>
          </p:cNvPr>
          <p:cNvCxnSpPr>
            <a:cxnSpLocks/>
            <a:stCxn id="9" idx="6"/>
            <a:endCxn id="5" idx="1"/>
          </p:cNvCxnSpPr>
          <p:nvPr/>
        </p:nvCxnSpPr>
        <p:spPr bwMode="auto">
          <a:xfrm>
            <a:off x="1676400" y="2997004"/>
            <a:ext cx="1322902" cy="18404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2432EE-2504-815A-D9D6-8A574EA6641B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 bwMode="auto">
          <a:xfrm flipH="1" flipV="1">
            <a:off x="1185070" y="3238107"/>
            <a:ext cx="274239" cy="65008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20E8C8-3F16-D007-810F-F15A4EFFF30A}"/>
              </a:ext>
            </a:extLst>
          </p:cNvPr>
          <p:cNvCxnSpPr>
            <a:cxnSpLocks/>
            <a:stCxn id="9" idx="5"/>
            <a:endCxn id="20" idx="2"/>
          </p:cNvCxnSpPr>
          <p:nvPr/>
        </p:nvCxnSpPr>
        <p:spPr bwMode="auto">
          <a:xfrm>
            <a:off x="1532493" y="3167489"/>
            <a:ext cx="1024177" cy="100406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2A659249-E944-E77A-D745-67ACB15E520E}"/>
              </a:ext>
            </a:extLst>
          </p:cNvPr>
          <p:cNvCxnSpPr>
            <a:cxnSpLocks/>
            <a:stCxn id="6" idx="6"/>
            <a:endCxn id="8" idx="4"/>
          </p:cNvCxnSpPr>
          <p:nvPr/>
        </p:nvCxnSpPr>
        <p:spPr bwMode="auto">
          <a:xfrm flipH="1">
            <a:off x="1459309" y="3202277"/>
            <a:ext cx="4442227" cy="1201849"/>
          </a:xfrm>
          <a:prstGeom prst="curvedConnector4">
            <a:avLst>
              <a:gd name="adj1" fmla="val -5146"/>
              <a:gd name="adj2" fmla="val 119021"/>
            </a:avLst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57" name="TextBox 2056">
            <a:extLst>
              <a:ext uri="{FF2B5EF4-FFF2-40B4-BE49-F238E27FC236}">
                <a16:creationId xmlns:a16="http://schemas.microsoft.com/office/drawing/2014/main" id="{67E30BF7-ACC5-3AAC-0AEA-E35941A2DE58}"/>
              </a:ext>
            </a:extLst>
          </p:cNvPr>
          <p:cNvSpPr txBox="1"/>
          <p:nvPr/>
        </p:nvSpPr>
        <p:spPr>
          <a:xfrm>
            <a:off x="6031309" y="485945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Nitan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FD46-662F-C74C-B20A-198208AEE5C7}"/>
              </a:ext>
            </a:extLst>
          </p:cNvPr>
          <p:cNvSpPr txBox="1"/>
          <p:nvPr/>
        </p:nvSpPr>
        <p:spPr>
          <a:xfrm>
            <a:off x="925286" y="1750172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Alaska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6F415-117C-0D48-BAD6-CBBE037BDBFA}"/>
              </a:ext>
            </a:extLst>
          </p:cNvPr>
          <p:cNvSpPr txBox="1"/>
          <p:nvPr/>
        </p:nvSpPr>
        <p:spPr>
          <a:xfrm>
            <a:off x="922456" y="2036078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California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F30A9-3AF1-DA47-B8A6-D9B8881B426A}"/>
              </a:ext>
            </a:extLst>
          </p:cNvPr>
          <p:cNvSpPr txBox="1"/>
          <p:nvPr/>
        </p:nvSpPr>
        <p:spPr>
          <a:xfrm>
            <a:off x="934638" y="2348260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Hawaii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0FD02-B0B2-D746-AB6F-9A5CBEBFF4D0}"/>
              </a:ext>
            </a:extLst>
          </p:cNvPr>
          <p:cNvSpPr txBox="1"/>
          <p:nvPr/>
        </p:nvSpPr>
        <p:spPr>
          <a:xfrm>
            <a:off x="936172" y="2655421"/>
            <a:ext cx="807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 York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55B1B-2905-A34B-8A4E-E36990CF4CAC}"/>
              </a:ext>
            </a:extLst>
          </p:cNvPr>
          <p:cNvSpPr txBox="1"/>
          <p:nvPr/>
        </p:nvSpPr>
        <p:spPr>
          <a:xfrm>
            <a:off x="934638" y="29388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Oregon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24AF87-0A33-524C-9914-BD26B414B95C}"/>
              </a:ext>
            </a:extLst>
          </p:cNvPr>
          <p:cNvSpPr txBox="1"/>
          <p:nvPr/>
        </p:nvSpPr>
        <p:spPr>
          <a:xfrm>
            <a:off x="934638" y="3222377"/>
            <a:ext cx="54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6B1100-9B4C-4E42-AEBD-BFE6C5D72C9D}"/>
              </a:ext>
            </a:extLst>
          </p:cNvPr>
          <p:cNvSpPr txBox="1"/>
          <p:nvPr/>
        </p:nvSpPr>
        <p:spPr>
          <a:xfrm>
            <a:off x="934638" y="3565419"/>
            <a:ext cx="71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Vermont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3D2E50-0E0C-2B49-AC7A-310C04CD1CB1}"/>
              </a:ext>
            </a:extLst>
          </p:cNvPr>
          <p:cNvSpPr txBox="1"/>
          <p:nvPr/>
        </p:nvSpPr>
        <p:spPr>
          <a:xfrm>
            <a:off x="2479871" y="1410287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5BDE8E-4171-1249-82BB-5459DBCD8463}"/>
              </a:ext>
            </a:extLst>
          </p:cNvPr>
          <p:cNvSpPr txBox="1"/>
          <p:nvPr/>
        </p:nvSpPr>
        <p:spPr>
          <a:xfrm>
            <a:off x="2921465" y="139940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6CB87A-E9E2-D140-B6FB-60E43AE9317E}"/>
              </a:ext>
            </a:extLst>
          </p:cNvPr>
          <p:cNvSpPr txBox="1"/>
          <p:nvPr/>
        </p:nvSpPr>
        <p:spPr>
          <a:xfrm>
            <a:off x="3401697" y="1410287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C42F51-11A0-184D-9B63-C34273E909E7}"/>
              </a:ext>
            </a:extLst>
          </p:cNvPr>
          <p:cNvSpPr txBox="1"/>
          <p:nvPr/>
        </p:nvSpPr>
        <p:spPr>
          <a:xfrm>
            <a:off x="3954848" y="1405431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E744D4-A2C5-1A49-81D9-0247E0777F50}"/>
              </a:ext>
            </a:extLst>
          </p:cNvPr>
          <p:cNvSpPr txBox="1"/>
          <p:nvPr/>
        </p:nvSpPr>
        <p:spPr>
          <a:xfrm>
            <a:off x="4618605" y="1410287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6BEA48-E401-7E4D-9E67-847DDD680852}"/>
              </a:ext>
            </a:extLst>
          </p:cNvPr>
          <p:cNvSpPr txBox="1"/>
          <p:nvPr/>
        </p:nvSpPr>
        <p:spPr>
          <a:xfrm>
            <a:off x="5171756" y="139940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D20D59-F426-EC49-80B3-3C40276AC861}"/>
              </a:ext>
            </a:extLst>
          </p:cNvPr>
          <p:cNvSpPr txBox="1"/>
          <p:nvPr/>
        </p:nvSpPr>
        <p:spPr>
          <a:xfrm>
            <a:off x="5649118" y="139454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3F84A9-00A5-6E4D-8399-E2225D97B55F}"/>
              </a:ext>
            </a:extLst>
          </p:cNvPr>
          <p:cNvCxnSpPr/>
          <p:nvPr/>
        </p:nvCxnSpPr>
        <p:spPr bwMode="auto">
          <a:xfrm>
            <a:off x="2921465" y="1671543"/>
            <a:ext cx="0" cy="23670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5A0413-3714-614D-A6EF-C8609992804C}"/>
              </a:ext>
            </a:extLst>
          </p:cNvPr>
          <p:cNvCxnSpPr/>
          <p:nvPr/>
        </p:nvCxnSpPr>
        <p:spPr bwMode="auto">
          <a:xfrm>
            <a:off x="3276600" y="1671543"/>
            <a:ext cx="0" cy="23670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B51C3C-ADAD-EF47-82A5-49477D50B18D}"/>
              </a:ext>
            </a:extLst>
          </p:cNvPr>
          <p:cNvCxnSpPr/>
          <p:nvPr/>
        </p:nvCxnSpPr>
        <p:spPr bwMode="auto">
          <a:xfrm>
            <a:off x="3886200" y="1671543"/>
            <a:ext cx="0" cy="23670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8DFE89A-7A34-E546-9FD8-70CCE1EB16FD}"/>
              </a:ext>
            </a:extLst>
          </p:cNvPr>
          <p:cNvCxnSpPr>
            <a:stCxn id="9" idx="0"/>
            <a:endCxn id="9" idx="2"/>
          </p:cNvCxnSpPr>
          <p:nvPr/>
        </p:nvCxnSpPr>
        <p:spPr bwMode="auto">
          <a:xfrm>
            <a:off x="4419600" y="1676400"/>
            <a:ext cx="0" cy="2362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D3E04E-E7DD-B444-AC8E-5824CFB4252B}"/>
              </a:ext>
            </a:extLst>
          </p:cNvPr>
          <p:cNvCxnSpPr>
            <a:cxnSpLocks/>
          </p:cNvCxnSpPr>
          <p:nvPr/>
        </p:nvCxnSpPr>
        <p:spPr bwMode="auto">
          <a:xfrm>
            <a:off x="5029200" y="1671543"/>
            <a:ext cx="0" cy="23670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154A19E-7A48-C943-BD0F-F0AD5597B528}"/>
              </a:ext>
            </a:extLst>
          </p:cNvPr>
          <p:cNvCxnSpPr/>
          <p:nvPr/>
        </p:nvCxnSpPr>
        <p:spPr bwMode="auto">
          <a:xfrm>
            <a:off x="5649118" y="1671543"/>
            <a:ext cx="0" cy="23670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1792A6D-B099-E24D-B8D4-0E7C5EBDA50C}"/>
              </a:ext>
            </a:extLst>
          </p:cNvPr>
          <p:cNvSpPr txBox="1"/>
          <p:nvPr/>
        </p:nvSpPr>
        <p:spPr>
          <a:xfrm>
            <a:off x="2136442" y="170185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36873C-D985-824E-AFDE-041028B42B39}"/>
              </a:ext>
            </a:extLst>
          </p:cNvPr>
          <p:cNvSpPr txBox="1"/>
          <p:nvPr/>
        </p:nvSpPr>
        <p:spPr>
          <a:xfrm>
            <a:off x="2131815" y="2098423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D4CBEA-87B4-D342-9682-72CFE816A2EC}"/>
              </a:ext>
            </a:extLst>
          </p:cNvPr>
          <p:cNvSpPr txBox="1"/>
          <p:nvPr/>
        </p:nvSpPr>
        <p:spPr>
          <a:xfrm>
            <a:off x="2166388" y="237542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EC869B-9D67-2A43-96F4-F92ED8059FC1}"/>
              </a:ext>
            </a:extLst>
          </p:cNvPr>
          <p:cNvSpPr txBox="1"/>
          <p:nvPr/>
        </p:nvSpPr>
        <p:spPr>
          <a:xfrm>
            <a:off x="2090540" y="2666816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90C09D-D4A8-9F4B-8D68-A6618A3A0C51}"/>
              </a:ext>
            </a:extLst>
          </p:cNvPr>
          <p:cNvSpPr txBox="1"/>
          <p:nvPr/>
        </p:nvSpPr>
        <p:spPr>
          <a:xfrm>
            <a:off x="2086122" y="2951491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684E86-8AC0-0B4F-A1DB-AFE2AD818ACE}"/>
              </a:ext>
            </a:extLst>
          </p:cNvPr>
          <p:cNvSpPr txBox="1"/>
          <p:nvPr/>
        </p:nvSpPr>
        <p:spPr>
          <a:xfrm>
            <a:off x="2117570" y="3248467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88C516-38FF-3548-9664-8B072471DD91}"/>
              </a:ext>
            </a:extLst>
          </p:cNvPr>
          <p:cNvSpPr txBox="1"/>
          <p:nvPr/>
        </p:nvSpPr>
        <p:spPr>
          <a:xfrm>
            <a:off x="2125277" y="3565419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D3CC895-4C91-4340-839B-AA7B0B50E3D4}"/>
              </a:ext>
            </a:extLst>
          </p:cNvPr>
          <p:cNvCxnSpPr/>
          <p:nvPr/>
        </p:nvCxnSpPr>
        <p:spPr bwMode="auto">
          <a:xfrm>
            <a:off x="2437136" y="2027171"/>
            <a:ext cx="3963664" cy="8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C397D7B-3E84-D84A-B2FF-07BD92BD97CA}"/>
              </a:ext>
            </a:extLst>
          </p:cNvPr>
          <p:cNvCxnSpPr/>
          <p:nvPr/>
        </p:nvCxnSpPr>
        <p:spPr bwMode="auto">
          <a:xfrm>
            <a:off x="2437136" y="2359505"/>
            <a:ext cx="3963664" cy="157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124B6A2-46FB-BA4A-9845-3F5D53C1477C}"/>
              </a:ext>
            </a:extLst>
          </p:cNvPr>
          <p:cNvCxnSpPr/>
          <p:nvPr/>
        </p:nvCxnSpPr>
        <p:spPr bwMode="auto">
          <a:xfrm>
            <a:off x="2438400" y="2652421"/>
            <a:ext cx="3962400" cy="143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A4D1F8-8DFA-DA43-B8B1-1C49A71636E2}"/>
              </a:ext>
            </a:extLst>
          </p:cNvPr>
          <p:cNvCxnSpPr/>
          <p:nvPr/>
        </p:nvCxnSpPr>
        <p:spPr bwMode="auto">
          <a:xfrm>
            <a:off x="2438400" y="2984688"/>
            <a:ext cx="3962400" cy="70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81889DF-2F5D-2840-9DC3-FF72A0CF95D8}"/>
              </a:ext>
            </a:extLst>
          </p:cNvPr>
          <p:cNvCxnSpPr/>
          <p:nvPr/>
        </p:nvCxnSpPr>
        <p:spPr bwMode="auto">
          <a:xfrm>
            <a:off x="2438400" y="3235209"/>
            <a:ext cx="3962400" cy="132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ED745A5-B135-E64B-AC5F-03C0C3E46498}"/>
              </a:ext>
            </a:extLst>
          </p:cNvPr>
          <p:cNvCxnSpPr/>
          <p:nvPr/>
        </p:nvCxnSpPr>
        <p:spPr bwMode="auto">
          <a:xfrm>
            <a:off x="2431716" y="3517839"/>
            <a:ext cx="3962400" cy="132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0F5C858-E370-2546-995B-8878E93EF7BB}"/>
              </a:ext>
            </a:extLst>
          </p:cNvPr>
          <p:cNvCxnSpPr/>
          <p:nvPr/>
        </p:nvCxnSpPr>
        <p:spPr bwMode="auto">
          <a:xfrm>
            <a:off x="2429959" y="3781501"/>
            <a:ext cx="3962400" cy="132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9506C73-2C6A-404F-AC5A-E5DDB3B650E8}"/>
              </a:ext>
            </a:extLst>
          </p:cNvPr>
          <p:cNvCxnSpPr/>
          <p:nvPr/>
        </p:nvCxnSpPr>
        <p:spPr bwMode="auto">
          <a:xfrm>
            <a:off x="6096000" y="1671543"/>
            <a:ext cx="0" cy="23670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0303B81-080E-3F45-928B-F7A06E481F84}"/>
              </a:ext>
            </a:extLst>
          </p:cNvPr>
          <p:cNvSpPr txBox="1"/>
          <p:nvPr/>
        </p:nvSpPr>
        <p:spPr>
          <a:xfrm>
            <a:off x="2536194" y="169819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80213B5-E97E-D441-B1F4-C24AEF67191B}"/>
              </a:ext>
            </a:extLst>
          </p:cNvPr>
          <p:cNvSpPr txBox="1"/>
          <p:nvPr/>
        </p:nvSpPr>
        <p:spPr>
          <a:xfrm>
            <a:off x="2536194" y="205696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22EFBD-C6B1-6C4A-90F5-768635EEB72D}"/>
              </a:ext>
            </a:extLst>
          </p:cNvPr>
          <p:cNvSpPr txBox="1"/>
          <p:nvPr/>
        </p:nvSpPr>
        <p:spPr>
          <a:xfrm>
            <a:off x="2570014" y="237304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4E6500-346E-D145-89F6-22B77826D683}"/>
              </a:ext>
            </a:extLst>
          </p:cNvPr>
          <p:cNvSpPr txBox="1"/>
          <p:nvPr/>
        </p:nvSpPr>
        <p:spPr>
          <a:xfrm>
            <a:off x="2536194" y="266901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3944C8-4166-794A-BEA0-9B93EBF57D68}"/>
              </a:ext>
            </a:extLst>
          </p:cNvPr>
          <p:cNvSpPr txBox="1"/>
          <p:nvPr/>
        </p:nvSpPr>
        <p:spPr>
          <a:xfrm>
            <a:off x="2566667" y="298087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269420-C5D7-9D4F-A675-D00651A6ABA6}"/>
              </a:ext>
            </a:extLst>
          </p:cNvPr>
          <p:cNvSpPr txBox="1"/>
          <p:nvPr/>
        </p:nvSpPr>
        <p:spPr>
          <a:xfrm>
            <a:off x="2536194" y="324480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2AF7111-1F5B-B94A-AB22-FA74CCCD48AA}"/>
              </a:ext>
            </a:extLst>
          </p:cNvPr>
          <p:cNvSpPr txBox="1"/>
          <p:nvPr/>
        </p:nvSpPr>
        <p:spPr>
          <a:xfrm>
            <a:off x="2523849" y="350522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F14FA0C-8188-B847-A51E-A7691A856E6D}"/>
              </a:ext>
            </a:extLst>
          </p:cNvPr>
          <p:cNvSpPr txBox="1"/>
          <p:nvPr/>
        </p:nvSpPr>
        <p:spPr>
          <a:xfrm>
            <a:off x="2963052" y="170929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05450EB-0831-C24D-85AB-5AA86B5C6D82}"/>
              </a:ext>
            </a:extLst>
          </p:cNvPr>
          <p:cNvSpPr txBox="1"/>
          <p:nvPr/>
        </p:nvSpPr>
        <p:spPr>
          <a:xfrm>
            <a:off x="2938297" y="206973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A092C4-0747-014E-B9F7-B5C91658071A}"/>
              </a:ext>
            </a:extLst>
          </p:cNvPr>
          <p:cNvSpPr txBox="1"/>
          <p:nvPr/>
        </p:nvSpPr>
        <p:spPr>
          <a:xfrm>
            <a:off x="2971801" y="237304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F638E60-46BD-EB44-B178-A18D3240FCC4}"/>
              </a:ext>
            </a:extLst>
          </p:cNvPr>
          <p:cNvSpPr txBox="1"/>
          <p:nvPr/>
        </p:nvSpPr>
        <p:spPr>
          <a:xfrm>
            <a:off x="2971798" y="266681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32ED180-BE71-D244-9AE1-33F14C4C420E}"/>
              </a:ext>
            </a:extLst>
          </p:cNvPr>
          <p:cNvSpPr txBox="1"/>
          <p:nvPr/>
        </p:nvSpPr>
        <p:spPr>
          <a:xfrm>
            <a:off x="2982152" y="296199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6AD50F6-765B-B74F-A81A-5C049AC4AA57}"/>
              </a:ext>
            </a:extLst>
          </p:cNvPr>
          <p:cNvSpPr txBox="1"/>
          <p:nvPr/>
        </p:nvSpPr>
        <p:spPr>
          <a:xfrm>
            <a:off x="2971798" y="322237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16DFD31-A644-DB41-8A0B-43E677CD0777}"/>
              </a:ext>
            </a:extLst>
          </p:cNvPr>
          <p:cNvSpPr txBox="1"/>
          <p:nvPr/>
        </p:nvSpPr>
        <p:spPr>
          <a:xfrm>
            <a:off x="2938297" y="351463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B3FCBAC-0FAB-A040-AB0B-845C429C85DB}"/>
              </a:ext>
            </a:extLst>
          </p:cNvPr>
          <p:cNvSpPr txBox="1"/>
          <p:nvPr/>
        </p:nvSpPr>
        <p:spPr>
          <a:xfrm>
            <a:off x="3417981" y="169819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751C8C-B8E1-6946-9B79-7EA0F33C3D38}"/>
              </a:ext>
            </a:extLst>
          </p:cNvPr>
          <p:cNvSpPr txBox="1"/>
          <p:nvPr/>
        </p:nvSpPr>
        <p:spPr>
          <a:xfrm>
            <a:off x="3428209" y="206706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26BB8EB-8A3A-2941-99D4-24B79D523429}"/>
              </a:ext>
            </a:extLst>
          </p:cNvPr>
          <p:cNvSpPr txBox="1"/>
          <p:nvPr/>
        </p:nvSpPr>
        <p:spPr>
          <a:xfrm>
            <a:off x="3396288" y="235034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689DEB0-2D76-334A-B62B-C28CCABD8AB3}"/>
              </a:ext>
            </a:extLst>
          </p:cNvPr>
          <p:cNvSpPr txBox="1"/>
          <p:nvPr/>
        </p:nvSpPr>
        <p:spPr>
          <a:xfrm>
            <a:off x="3429000" y="267590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B30EF3E-E1EA-7E47-9BAB-987DDF59E8DD}"/>
              </a:ext>
            </a:extLst>
          </p:cNvPr>
          <p:cNvSpPr txBox="1"/>
          <p:nvPr/>
        </p:nvSpPr>
        <p:spPr>
          <a:xfrm>
            <a:off x="3441258" y="297154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731482B-6C0A-BA4E-AE01-1685BD3F54C4}"/>
              </a:ext>
            </a:extLst>
          </p:cNvPr>
          <p:cNvSpPr txBox="1"/>
          <p:nvPr/>
        </p:nvSpPr>
        <p:spPr>
          <a:xfrm>
            <a:off x="3428209" y="321016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63FE2E-08E5-4B48-8286-4472A0410BBF}"/>
              </a:ext>
            </a:extLst>
          </p:cNvPr>
          <p:cNvSpPr txBox="1"/>
          <p:nvPr/>
        </p:nvSpPr>
        <p:spPr>
          <a:xfrm>
            <a:off x="3417981" y="350522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6740659-09CE-2442-BF7B-E6DFDDA6ACFE}"/>
              </a:ext>
            </a:extLst>
          </p:cNvPr>
          <p:cNvSpPr txBox="1"/>
          <p:nvPr/>
        </p:nvSpPr>
        <p:spPr>
          <a:xfrm>
            <a:off x="4029052" y="169819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A943C37-C291-564A-9950-94828D64DCD6}"/>
              </a:ext>
            </a:extLst>
          </p:cNvPr>
          <p:cNvSpPr txBox="1"/>
          <p:nvPr/>
        </p:nvSpPr>
        <p:spPr>
          <a:xfrm>
            <a:off x="4005895" y="204869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002E444-C74F-A248-A7E9-38F1ED29F7F9}"/>
              </a:ext>
            </a:extLst>
          </p:cNvPr>
          <p:cNvSpPr txBox="1"/>
          <p:nvPr/>
        </p:nvSpPr>
        <p:spPr>
          <a:xfrm>
            <a:off x="4029052" y="237306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029CDD4-FAF7-1840-89DB-E795BC41C218}"/>
              </a:ext>
            </a:extLst>
          </p:cNvPr>
          <p:cNvSpPr txBox="1"/>
          <p:nvPr/>
        </p:nvSpPr>
        <p:spPr>
          <a:xfrm>
            <a:off x="4038599" y="267767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2F3723A-93F9-9D47-95C1-572BC2C45EB5}"/>
              </a:ext>
            </a:extLst>
          </p:cNvPr>
          <p:cNvSpPr txBox="1"/>
          <p:nvPr/>
        </p:nvSpPr>
        <p:spPr>
          <a:xfrm>
            <a:off x="4026983" y="297154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18949A1-3F6A-4248-ACDD-E9ACCDC0F3CF}"/>
              </a:ext>
            </a:extLst>
          </p:cNvPr>
          <p:cNvSpPr txBox="1"/>
          <p:nvPr/>
        </p:nvSpPr>
        <p:spPr>
          <a:xfrm>
            <a:off x="4005895" y="324480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93F7729-C1A0-5040-AFE2-8EA0A47D266A}"/>
              </a:ext>
            </a:extLst>
          </p:cNvPr>
          <p:cNvSpPr txBox="1"/>
          <p:nvPr/>
        </p:nvSpPr>
        <p:spPr>
          <a:xfrm>
            <a:off x="4005888" y="349430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9B9A93B-64B1-AE47-94C3-9B518BF4973A}"/>
              </a:ext>
            </a:extLst>
          </p:cNvPr>
          <p:cNvSpPr txBox="1"/>
          <p:nvPr/>
        </p:nvSpPr>
        <p:spPr>
          <a:xfrm>
            <a:off x="4596175" y="172788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C7AFB6-99F1-2D49-883D-B3FF48E92643}"/>
              </a:ext>
            </a:extLst>
          </p:cNvPr>
          <p:cNvSpPr txBox="1"/>
          <p:nvPr/>
        </p:nvSpPr>
        <p:spPr>
          <a:xfrm>
            <a:off x="4573018" y="207838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570AC9A-1B33-B94D-B4A0-CE7CF3901D8F}"/>
              </a:ext>
            </a:extLst>
          </p:cNvPr>
          <p:cNvSpPr txBox="1"/>
          <p:nvPr/>
        </p:nvSpPr>
        <p:spPr>
          <a:xfrm>
            <a:off x="4596175" y="240274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FA0662-AD3B-F44C-BABE-E312E17D7CDB}"/>
              </a:ext>
            </a:extLst>
          </p:cNvPr>
          <p:cNvSpPr txBox="1"/>
          <p:nvPr/>
        </p:nvSpPr>
        <p:spPr>
          <a:xfrm>
            <a:off x="4605722" y="270736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0F3998E-3BD6-5F48-916C-C67693113475}"/>
              </a:ext>
            </a:extLst>
          </p:cNvPr>
          <p:cNvSpPr txBox="1"/>
          <p:nvPr/>
        </p:nvSpPr>
        <p:spPr>
          <a:xfrm>
            <a:off x="4594106" y="30012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7AD2598-CB9F-C345-8EC3-C4F952BD69CD}"/>
              </a:ext>
            </a:extLst>
          </p:cNvPr>
          <p:cNvSpPr txBox="1"/>
          <p:nvPr/>
        </p:nvSpPr>
        <p:spPr>
          <a:xfrm>
            <a:off x="4573018" y="327449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F9317A-A6F5-4744-AA93-3551A8C00674}"/>
              </a:ext>
            </a:extLst>
          </p:cNvPr>
          <p:cNvSpPr txBox="1"/>
          <p:nvPr/>
        </p:nvSpPr>
        <p:spPr>
          <a:xfrm>
            <a:off x="4573011" y="352398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ABC22EB-CD03-A049-A462-07A20CD13255}"/>
              </a:ext>
            </a:extLst>
          </p:cNvPr>
          <p:cNvSpPr txBox="1"/>
          <p:nvPr/>
        </p:nvSpPr>
        <p:spPr>
          <a:xfrm>
            <a:off x="5238305" y="172788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5926B12-D2B7-C044-98CE-DB4EEACD246B}"/>
              </a:ext>
            </a:extLst>
          </p:cNvPr>
          <p:cNvSpPr txBox="1"/>
          <p:nvPr/>
        </p:nvSpPr>
        <p:spPr>
          <a:xfrm>
            <a:off x="5215148" y="207838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2B0A898-DB71-8E48-A460-8B3B3A36D890}"/>
              </a:ext>
            </a:extLst>
          </p:cNvPr>
          <p:cNvSpPr txBox="1"/>
          <p:nvPr/>
        </p:nvSpPr>
        <p:spPr>
          <a:xfrm>
            <a:off x="5238305" y="240274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C01D4A1-D33E-BC48-81F4-A90DC5BCA6FE}"/>
              </a:ext>
            </a:extLst>
          </p:cNvPr>
          <p:cNvSpPr txBox="1"/>
          <p:nvPr/>
        </p:nvSpPr>
        <p:spPr>
          <a:xfrm>
            <a:off x="5247852" y="270736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20EB258-E4DB-AB49-BEB1-95DB1E9BDE2F}"/>
              </a:ext>
            </a:extLst>
          </p:cNvPr>
          <p:cNvSpPr txBox="1"/>
          <p:nvPr/>
        </p:nvSpPr>
        <p:spPr>
          <a:xfrm>
            <a:off x="5236236" y="30012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24E1246-E13D-B342-9151-9812BE6DD3B7}"/>
              </a:ext>
            </a:extLst>
          </p:cNvPr>
          <p:cNvSpPr txBox="1"/>
          <p:nvPr/>
        </p:nvSpPr>
        <p:spPr>
          <a:xfrm>
            <a:off x="5215148" y="327449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954D4BB-9D41-2B40-95D3-CA64576EFD99}"/>
              </a:ext>
            </a:extLst>
          </p:cNvPr>
          <p:cNvSpPr txBox="1"/>
          <p:nvPr/>
        </p:nvSpPr>
        <p:spPr>
          <a:xfrm>
            <a:off x="5215141" y="352398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DF66F0D-321D-0B40-9177-47FD72A39024}"/>
              </a:ext>
            </a:extLst>
          </p:cNvPr>
          <p:cNvSpPr txBox="1"/>
          <p:nvPr/>
        </p:nvSpPr>
        <p:spPr>
          <a:xfrm>
            <a:off x="5758393" y="172788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5142D5F-823D-F844-AEB7-BA0AC5342D13}"/>
              </a:ext>
            </a:extLst>
          </p:cNvPr>
          <p:cNvSpPr txBox="1"/>
          <p:nvPr/>
        </p:nvSpPr>
        <p:spPr>
          <a:xfrm>
            <a:off x="5735236" y="207838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77BA6B2-F653-0746-8DA0-ADDCB9115A1B}"/>
              </a:ext>
            </a:extLst>
          </p:cNvPr>
          <p:cNvSpPr txBox="1"/>
          <p:nvPr/>
        </p:nvSpPr>
        <p:spPr>
          <a:xfrm>
            <a:off x="5758393" y="240274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E980809-D0C1-F64B-963F-AD025D32468F}"/>
              </a:ext>
            </a:extLst>
          </p:cNvPr>
          <p:cNvSpPr txBox="1"/>
          <p:nvPr/>
        </p:nvSpPr>
        <p:spPr>
          <a:xfrm>
            <a:off x="5767940" y="2707364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312966-843E-8840-B29F-47601494ABB7}"/>
              </a:ext>
            </a:extLst>
          </p:cNvPr>
          <p:cNvSpPr txBox="1"/>
          <p:nvPr/>
        </p:nvSpPr>
        <p:spPr>
          <a:xfrm>
            <a:off x="5756324" y="300123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65C37C-8E69-C248-B461-F2A47024C0D5}"/>
              </a:ext>
            </a:extLst>
          </p:cNvPr>
          <p:cNvSpPr txBox="1"/>
          <p:nvPr/>
        </p:nvSpPr>
        <p:spPr>
          <a:xfrm>
            <a:off x="5735236" y="3274491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D618A5C-A26A-EA4A-8E98-00BD48186022}"/>
              </a:ext>
            </a:extLst>
          </p:cNvPr>
          <p:cNvSpPr txBox="1"/>
          <p:nvPr/>
        </p:nvSpPr>
        <p:spPr>
          <a:xfrm>
            <a:off x="5735229" y="352398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48462FB-62A4-C743-BBB1-59ADD18F78D4}"/>
              </a:ext>
            </a:extLst>
          </p:cNvPr>
          <p:cNvSpPr txBox="1"/>
          <p:nvPr/>
        </p:nvSpPr>
        <p:spPr>
          <a:xfrm>
            <a:off x="1170888" y="6283471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Alaska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36BFDC1-5BD5-B646-9777-8FF2A9643AE7}"/>
              </a:ext>
            </a:extLst>
          </p:cNvPr>
          <p:cNvSpPr txBox="1"/>
          <p:nvPr/>
        </p:nvSpPr>
        <p:spPr>
          <a:xfrm>
            <a:off x="1168058" y="6569377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California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F9DF315-0663-FD4A-885C-F984DBEEA950}"/>
              </a:ext>
            </a:extLst>
          </p:cNvPr>
          <p:cNvSpPr txBox="1"/>
          <p:nvPr/>
        </p:nvSpPr>
        <p:spPr>
          <a:xfrm>
            <a:off x="1180240" y="6881559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Hawaii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CB0AF24-6FB1-8C45-9426-2870EF21937E}"/>
              </a:ext>
            </a:extLst>
          </p:cNvPr>
          <p:cNvSpPr txBox="1"/>
          <p:nvPr/>
        </p:nvSpPr>
        <p:spPr>
          <a:xfrm>
            <a:off x="1181774" y="7188720"/>
            <a:ext cx="807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 York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89044F8-4671-A341-94FB-F3FFAB206BBB}"/>
              </a:ext>
            </a:extLst>
          </p:cNvPr>
          <p:cNvSpPr txBox="1"/>
          <p:nvPr/>
        </p:nvSpPr>
        <p:spPr>
          <a:xfrm>
            <a:off x="1180240" y="747219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Oregon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51EF848-9358-8E45-AB75-2A0098C6090F}"/>
              </a:ext>
            </a:extLst>
          </p:cNvPr>
          <p:cNvSpPr txBox="1"/>
          <p:nvPr/>
        </p:nvSpPr>
        <p:spPr>
          <a:xfrm>
            <a:off x="1180240" y="7755676"/>
            <a:ext cx="54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Texas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946DFE3-E768-1B4C-B9AB-20EC01D037EE}"/>
              </a:ext>
            </a:extLst>
          </p:cNvPr>
          <p:cNvSpPr txBox="1"/>
          <p:nvPr/>
        </p:nvSpPr>
        <p:spPr>
          <a:xfrm>
            <a:off x="1180240" y="8098718"/>
            <a:ext cx="71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Vermont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817FBA6-3FBB-D242-8B7C-4D8970A91637}"/>
              </a:ext>
            </a:extLst>
          </p:cNvPr>
          <p:cNvSpPr txBox="1"/>
          <p:nvPr/>
        </p:nvSpPr>
        <p:spPr>
          <a:xfrm>
            <a:off x="2741928" y="62644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Oregon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EBDC2ED-1B52-EE47-AF81-0248398F4A42}"/>
              </a:ext>
            </a:extLst>
          </p:cNvPr>
          <p:cNvSpPr txBox="1"/>
          <p:nvPr/>
        </p:nvSpPr>
        <p:spPr>
          <a:xfrm>
            <a:off x="3776498" y="6248400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31C3336-B071-6D42-B16B-6AB87D46A311}"/>
              </a:ext>
            </a:extLst>
          </p:cNvPr>
          <p:cNvSpPr txBox="1"/>
          <p:nvPr/>
        </p:nvSpPr>
        <p:spPr>
          <a:xfrm>
            <a:off x="2751768" y="657512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8E3E9C7-0059-C64A-B256-BA32EB748E80}"/>
              </a:ext>
            </a:extLst>
          </p:cNvPr>
          <p:cNvSpPr txBox="1"/>
          <p:nvPr/>
        </p:nvSpPr>
        <p:spPr>
          <a:xfrm>
            <a:off x="2715925" y="6875710"/>
            <a:ext cx="54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Texas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FEECEF0-BB72-6F4F-B786-8C07BDC8C2C0}"/>
              </a:ext>
            </a:extLst>
          </p:cNvPr>
          <p:cNvSpPr txBox="1"/>
          <p:nvPr/>
        </p:nvSpPr>
        <p:spPr>
          <a:xfrm>
            <a:off x="3627563" y="6885801"/>
            <a:ext cx="71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Vermont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020E38D-F1AA-FE49-85D9-95751AB62A7E}"/>
              </a:ext>
            </a:extLst>
          </p:cNvPr>
          <p:cNvSpPr txBox="1"/>
          <p:nvPr/>
        </p:nvSpPr>
        <p:spPr>
          <a:xfrm>
            <a:off x="4629715" y="6885801"/>
            <a:ext cx="811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California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4322281-F4A2-804D-8CFF-A7DF1AED593A}"/>
              </a:ext>
            </a:extLst>
          </p:cNvPr>
          <p:cNvSpPr txBox="1"/>
          <p:nvPr/>
        </p:nvSpPr>
        <p:spPr>
          <a:xfrm>
            <a:off x="5791200" y="6885801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260EE03-70DF-894E-BC0B-5EE238752ACA}"/>
              </a:ext>
            </a:extLst>
          </p:cNvPr>
          <p:cNvSpPr txBox="1"/>
          <p:nvPr/>
        </p:nvSpPr>
        <p:spPr>
          <a:xfrm>
            <a:off x="2762259" y="7174893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D88B407-DE0D-074A-A6CE-90AAA87F46F2}"/>
              </a:ext>
            </a:extLst>
          </p:cNvPr>
          <p:cNvSpPr txBox="1"/>
          <p:nvPr/>
        </p:nvSpPr>
        <p:spPr>
          <a:xfrm>
            <a:off x="2733662" y="7472457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D7C74B6-0D72-2B4F-BE32-47973AA144BB}"/>
              </a:ext>
            </a:extLst>
          </p:cNvPr>
          <p:cNvSpPr txBox="1"/>
          <p:nvPr/>
        </p:nvSpPr>
        <p:spPr>
          <a:xfrm>
            <a:off x="2692261" y="7791728"/>
            <a:ext cx="630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Hawaii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DC89EFB-2A39-2E41-B402-6C6490A161AB}"/>
              </a:ext>
            </a:extLst>
          </p:cNvPr>
          <p:cNvSpPr txBox="1"/>
          <p:nvPr/>
        </p:nvSpPr>
        <p:spPr>
          <a:xfrm>
            <a:off x="3648514" y="7772400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Alaska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D2F1DB3-2F7C-7D40-A826-94FD7F55EE59}"/>
              </a:ext>
            </a:extLst>
          </p:cNvPr>
          <p:cNvSpPr txBox="1"/>
          <p:nvPr/>
        </p:nvSpPr>
        <p:spPr>
          <a:xfrm>
            <a:off x="4572000" y="77724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Oregon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C7E4DD1-BFD8-B247-8CB0-D11FCE86E3E2}"/>
              </a:ext>
            </a:extLst>
          </p:cNvPr>
          <p:cNvSpPr txBox="1"/>
          <p:nvPr/>
        </p:nvSpPr>
        <p:spPr>
          <a:xfrm>
            <a:off x="2697472" y="8072845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Alaska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80014EE-9672-0447-9E14-DE8A29B55640}"/>
              </a:ext>
            </a:extLst>
          </p:cNvPr>
          <p:cNvSpPr txBox="1"/>
          <p:nvPr/>
        </p:nvSpPr>
        <p:spPr>
          <a:xfrm>
            <a:off x="3616816" y="80772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Oregon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9936769-429C-1044-915C-D6EE4B626F5C}"/>
              </a:ext>
            </a:extLst>
          </p:cNvPr>
          <p:cNvSpPr txBox="1"/>
          <p:nvPr/>
        </p:nvSpPr>
        <p:spPr>
          <a:xfrm>
            <a:off x="5561810" y="7779936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200490E-71C7-6142-8758-2B5935000227}"/>
              </a:ext>
            </a:extLst>
          </p:cNvPr>
          <p:cNvSpPr txBox="1"/>
          <p:nvPr/>
        </p:nvSpPr>
        <p:spPr>
          <a:xfrm>
            <a:off x="4613916" y="8077200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Null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E4ED68-16E5-40FA-6888-5E2E1BB3428E}"/>
              </a:ext>
            </a:extLst>
          </p:cNvPr>
          <p:cNvCxnSpPr>
            <a:cxnSpLocks/>
          </p:cNvCxnSpPr>
          <p:nvPr/>
        </p:nvCxnSpPr>
        <p:spPr bwMode="auto">
          <a:xfrm>
            <a:off x="1943100" y="6400800"/>
            <a:ext cx="8001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AA0DC5-30A7-088B-8EF8-63DADE00A77C}"/>
              </a:ext>
            </a:extLst>
          </p:cNvPr>
          <p:cNvCxnSpPr>
            <a:cxnSpLocks/>
          </p:cNvCxnSpPr>
          <p:nvPr/>
        </p:nvCxnSpPr>
        <p:spPr bwMode="auto">
          <a:xfrm>
            <a:off x="3417981" y="6400800"/>
            <a:ext cx="3429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5D906F0-3642-09CA-74D6-159122BF295C}"/>
              </a:ext>
            </a:extLst>
          </p:cNvPr>
          <p:cNvCxnSpPr>
            <a:cxnSpLocks/>
          </p:cNvCxnSpPr>
          <p:nvPr/>
        </p:nvCxnSpPr>
        <p:spPr bwMode="auto">
          <a:xfrm>
            <a:off x="1935480" y="6705600"/>
            <a:ext cx="8001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4DBDCC-C6A1-37FC-7BC7-90F0F21D9B72}"/>
              </a:ext>
            </a:extLst>
          </p:cNvPr>
          <p:cNvCxnSpPr>
            <a:cxnSpLocks/>
          </p:cNvCxnSpPr>
          <p:nvPr/>
        </p:nvCxnSpPr>
        <p:spPr bwMode="auto">
          <a:xfrm>
            <a:off x="1935480" y="7010400"/>
            <a:ext cx="8001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F9CC5F-A5BD-9D2D-8516-77F2D5C5192A}"/>
              </a:ext>
            </a:extLst>
          </p:cNvPr>
          <p:cNvCxnSpPr>
            <a:cxnSpLocks/>
          </p:cNvCxnSpPr>
          <p:nvPr/>
        </p:nvCxnSpPr>
        <p:spPr bwMode="auto">
          <a:xfrm>
            <a:off x="1981346" y="7315200"/>
            <a:ext cx="8001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A325FB3-8364-3250-42FD-BB9C99B48C30}"/>
              </a:ext>
            </a:extLst>
          </p:cNvPr>
          <p:cNvCxnSpPr>
            <a:cxnSpLocks/>
          </p:cNvCxnSpPr>
          <p:nvPr/>
        </p:nvCxnSpPr>
        <p:spPr bwMode="auto">
          <a:xfrm>
            <a:off x="1885950" y="7620000"/>
            <a:ext cx="8001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38DAA0-2840-864D-D7EE-7C8110BDD7B1}"/>
              </a:ext>
            </a:extLst>
          </p:cNvPr>
          <p:cNvCxnSpPr>
            <a:cxnSpLocks/>
          </p:cNvCxnSpPr>
          <p:nvPr/>
        </p:nvCxnSpPr>
        <p:spPr bwMode="auto">
          <a:xfrm>
            <a:off x="1770148" y="7924800"/>
            <a:ext cx="8001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5627169-9239-64A7-5AF8-8417C1158247}"/>
              </a:ext>
            </a:extLst>
          </p:cNvPr>
          <p:cNvCxnSpPr>
            <a:cxnSpLocks/>
          </p:cNvCxnSpPr>
          <p:nvPr/>
        </p:nvCxnSpPr>
        <p:spPr bwMode="auto">
          <a:xfrm>
            <a:off x="1885950" y="8229600"/>
            <a:ext cx="8001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C3A36D-56EE-BA38-8F2E-9871B0D49F05}"/>
              </a:ext>
            </a:extLst>
          </p:cNvPr>
          <p:cNvCxnSpPr>
            <a:cxnSpLocks/>
          </p:cNvCxnSpPr>
          <p:nvPr/>
        </p:nvCxnSpPr>
        <p:spPr bwMode="auto">
          <a:xfrm>
            <a:off x="3233408" y="7010400"/>
            <a:ext cx="3429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64CCA5E-FED3-AA33-BE55-86F98312FC78}"/>
              </a:ext>
            </a:extLst>
          </p:cNvPr>
          <p:cNvCxnSpPr>
            <a:cxnSpLocks/>
          </p:cNvCxnSpPr>
          <p:nvPr/>
        </p:nvCxnSpPr>
        <p:spPr bwMode="auto">
          <a:xfrm>
            <a:off x="4300209" y="7010400"/>
            <a:ext cx="3429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D59421A-3590-A1D5-0C75-F13315482280}"/>
              </a:ext>
            </a:extLst>
          </p:cNvPr>
          <p:cNvCxnSpPr>
            <a:cxnSpLocks/>
          </p:cNvCxnSpPr>
          <p:nvPr/>
        </p:nvCxnSpPr>
        <p:spPr bwMode="auto">
          <a:xfrm>
            <a:off x="5448300" y="7010400"/>
            <a:ext cx="3429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5CF3845-9B5E-8D33-F3DA-9F518C707BDF}"/>
              </a:ext>
            </a:extLst>
          </p:cNvPr>
          <p:cNvCxnSpPr>
            <a:cxnSpLocks/>
          </p:cNvCxnSpPr>
          <p:nvPr/>
        </p:nvCxnSpPr>
        <p:spPr bwMode="auto">
          <a:xfrm>
            <a:off x="3306626" y="7924800"/>
            <a:ext cx="3429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B1F5DFA-CD2C-52BA-3F75-36C73C0CD44A}"/>
              </a:ext>
            </a:extLst>
          </p:cNvPr>
          <p:cNvCxnSpPr>
            <a:cxnSpLocks/>
          </p:cNvCxnSpPr>
          <p:nvPr/>
        </p:nvCxnSpPr>
        <p:spPr bwMode="auto">
          <a:xfrm>
            <a:off x="4247518" y="7924800"/>
            <a:ext cx="3429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D5DD1B8-D532-F7BF-41B4-DFE39124D08F}"/>
              </a:ext>
            </a:extLst>
          </p:cNvPr>
          <p:cNvCxnSpPr>
            <a:cxnSpLocks/>
          </p:cNvCxnSpPr>
          <p:nvPr/>
        </p:nvCxnSpPr>
        <p:spPr bwMode="auto">
          <a:xfrm>
            <a:off x="5197660" y="7924800"/>
            <a:ext cx="3429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8A19060-77ED-0EB1-A3FC-A5C8D38C5D47}"/>
              </a:ext>
            </a:extLst>
          </p:cNvPr>
          <p:cNvCxnSpPr>
            <a:cxnSpLocks/>
          </p:cNvCxnSpPr>
          <p:nvPr/>
        </p:nvCxnSpPr>
        <p:spPr bwMode="auto">
          <a:xfrm>
            <a:off x="3276600" y="8229600"/>
            <a:ext cx="3429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E0CA33C-83CA-DFAC-B293-27F51738C7FA}"/>
              </a:ext>
            </a:extLst>
          </p:cNvPr>
          <p:cNvCxnSpPr>
            <a:cxnSpLocks/>
          </p:cNvCxnSpPr>
          <p:nvPr/>
        </p:nvCxnSpPr>
        <p:spPr bwMode="auto">
          <a:xfrm>
            <a:off x="4258948" y="8229600"/>
            <a:ext cx="34290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</a:t>
            </a:r>
            <a:r>
              <a:rPr lang="en-US" altLang="en-US" sz="1200" dirty="0">
                <a:highlight>
                  <a:srgbClr val="00FFFF"/>
                </a:highlight>
              </a:rPr>
              <a:t>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</a:t>
            </a:r>
            <a:r>
              <a:rPr lang="en-US" altLang="en-US" sz="1200" dirty="0">
                <a:highlight>
                  <a:srgbClr val="00FFFF"/>
                </a:highlight>
              </a:rPr>
              <a:t>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BD9E5A-0A93-4540-407A-FCA678D2CFBF}"/>
              </a:ext>
            </a:extLst>
          </p:cNvPr>
          <p:cNvSpPr txBox="1"/>
          <p:nvPr/>
        </p:nvSpPr>
        <p:spPr>
          <a:xfrm>
            <a:off x="666368" y="4643699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Atlanta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41A820-E312-623D-8EB2-FA424310366B}"/>
              </a:ext>
            </a:extLst>
          </p:cNvPr>
          <p:cNvSpPr txBox="1"/>
          <p:nvPr/>
        </p:nvSpPr>
        <p:spPr>
          <a:xfrm>
            <a:off x="1905000" y="4636474"/>
            <a:ext cx="917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Washington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6769FA-6EAD-7331-72A7-74526774FA94}"/>
              </a:ext>
            </a:extLst>
          </p:cNvPr>
          <p:cNvSpPr txBox="1"/>
          <p:nvPr/>
        </p:nvSpPr>
        <p:spPr>
          <a:xfrm>
            <a:off x="666368" y="5022890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Atlanta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9AB86-B5EE-98DE-CE72-7F38A2117C59}"/>
              </a:ext>
            </a:extLst>
          </p:cNvPr>
          <p:cNvSpPr txBox="1"/>
          <p:nvPr/>
        </p:nvSpPr>
        <p:spPr>
          <a:xfrm>
            <a:off x="1961358" y="5022889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Houston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30A36-671A-5017-B9EB-FC3275D183CD}"/>
              </a:ext>
            </a:extLst>
          </p:cNvPr>
          <p:cNvSpPr txBox="1"/>
          <p:nvPr/>
        </p:nvSpPr>
        <p:spPr>
          <a:xfrm>
            <a:off x="655481" y="5415816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Atlanta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35729-D81F-B80A-DBEF-C27C3EC7A689}"/>
              </a:ext>
            </a:extLst>
          </p:cNvPr>
          <p:cNvSpPr txBox="1"/>
          <p:nvPr/>
        </p:nvSpPr>
        <p:spPr>
          <a:xfrm>
            <a:off x="1952725" y="5415816"/>
            <a:ext cx="917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Washington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5FEE3-B97C-3EE3-21D7-432A9C1E4C15}"/>
              </a:ext>
            </a:extLst>
          </p:cNvPr>
          <p:cNvSpPr txBox="1"/>
          <p:nvPr/>
        </p:nvSpPr>
        <p:spPr>
          <a:xfrm>
            <a:off x="3657600" y="5401075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Dallas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C49F0A-7592-45F5-E21A-814DDEC6BB90}"/>
              </a:ext>
            </a:extLst>
          </p:cNvPr>
          <p:cNvSpPr txBox="1"/>
          <p:nvPr/>
        </p:nvSpPr>
        <p:spPr>
          <a:xfrm>
            <a:off x="655481" y="5808741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Atlanta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CF7331-4472-C15D-50B0-0C189F6CB325}"/>
              </a:ext>
            </a:extLst>
          </p:cNvPr>
          <p:cNvSpPr txBox="1"/>
          <p:nvPr/>
        </p:nvSpPr>
        <p:spPr>
          <a:xfrm>
            <a:off x="1965950" y="5808741"/>
            <a:ext cx="917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Washington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AE0CA3-1B50-D4EB-2EBE-60EA712593A4}"/>
              </a:ext>
            </a:extLst>
          </p:cNvPr>
          <p:cNvSpPr txBox="1"/>
          <p:nvPr/>
        </p:nvSpPr>
        <p:spPr>
          <a:xfrm>
            <a:off x="3657600" y="5794000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Dallas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F76847-F723-D050-3A27-CF765B07E62C}"/>
              </a:ext>
            </a:extLst>
          </p:cNvPr>
          <p:cNvSpPr txBox="1"/>
          <p:nvPr/>
        </p:nvSpPr>
        <p:spPr>
          <a:xfrm>
            <a:off x="4854575" y="5794000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Austin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436131-982B-CF3A-2EE7-FD0B6D0DC404}"/>
              </a:ext>
            </a:extLst>
          </p:cNvPr>
          <p:cNvSpPr txBox="1"/>
          <p:nvPr/>
        </p:nvSpPr>
        <p:spPr>
          <a:xfrm>
            <a:off x="655481" y="6209161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Atlanta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B8B018-47C7-E6C4-0EA5-60897C287946}"/>
              </a:ext>
            </a:extLst>
          </p:cNvPr>
          <p:cNvSpPr txBox="1"/>
          <p:nvPr/>
        </p:nvSpPr>
        <p:spPr>
          <a:xfrm>
            <a:off x="1965950" y="6209161"/>
            <a:ext cx="917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Washington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4AB71B-0519-871B-EA75-FC34F1118E18}"/>
              </a:ext>
            </a:extLst>
          </p:cNvPr>
          <p:cNvSpPr txBox="1"/>
          <p:nvPr/>
        </p:nvSpPr>
        <p:spPr>
          <a:xfrm>
            <a:off x="3657600" y="6194419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Dallas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0EC06C-13F7-2484-950E-1FED5D8DB1F9}"/>
              </a:ext>
            </a:extLst>
          </p:cNvPr>
          <p:cNvSpPr txBox="1"/>
          <p:nvPr/>
        </p:nvSpPr>
        <p:spPr>
          <a:xfrm>
            <a:off x="4834867" y="6194419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Chicago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8B71F3-7FDE-5C1D-3EC5-0DBBBF216DE7}"/>
              </a:ext>
            </a:extLst>
          </p:cNvPr>
          <p:cNvSpPr txBox="1"/>
          <p:nvPr/>
        </p:nvSpPr>
        <p:spPr>
          <a:xfrm>
            <a:off x="655481" y="6614726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Atlanta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A73A45-5790-1AE4-8677-B89C1353DE3A}"/>
              </a:ext>
            </a:extLst>
          </p:cNvPr>
          <p:cNvSpPr txBox="1"/>
          <p:nvPr/>
        </p:nvSpPr>
        <p:spPr>
          <a:xfrm>
            <a:off x="1977848" y="6614726"/>
            <a:ext cx="917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Washington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B6D7BE-FBD3-8B46-802C-BFFB522EB7F3}"/>
              </a:ext>
            </a:extLst>
          </p:cNvPr>
          <p:cNvSpPr txBox="1"/>
          <p:nvPr/>
        </p:nvSpPr>
        <p:spPr>
          <a:xfrm>
            <a:off x="3646571" y="6609985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Dallas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00EB3B-51ED-5710-D530-97182FA47FC5}"/>
              </a:ext>
            </a:extLst>
          </p:cNvPr>
          <p:cNvSpPr txBox="1"/>
          <p:nvPr/>
        </p:nvSpPr>
        <p:spPr>
          <a:xfrm>
            <a:off x="4865913" y="6594838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Denver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113243-564A-6C50-40E6-99E668771869}"/>
              </a:ext>
            </a:extLst>
          </p:cNvPr>
          <p:cNvCxnSpPr>
            <a:cxnSpLocks/>
          </p:cNvCxnSpPr>
          <p:nvPr/>
        </p:nvCxnSpPr>
        <p:spPr bwMode="auto">
          <a:xfrm>
            <a:off x="1306287" y="4800600"/>
            <a:ext cx="59871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97" name="Straight Arrow Connector 4096">
            <a:extLst>
              <a:ext uri="{FF2B5EF4-FFF2-40B4-BE49-F238E27FC236}">
                <a16:creationId xmlns:a16="http://schemas.microsoft.com/office/drawing/2014/main" id="{AF8B52B7-F726-A274-3ECE-6CFE5ACE00D0}"/>
              </a:ext>
            </a:extLst>
          </p:cNvPr>
          <p:cNvCxnSpPr>
            <a:cxnSpLocks/>
          </p:cNvCxnSpPr>
          <p:nvPr/>
        </p:nvCxnSpPr>
        <p:spPr bwMode="auto">
          <a:xfrm>
            <a:off x="1306287" y="5161388"/>
            <a:ext cx="59871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00" name="Straight Arrow Connector 4099">
            <a:extLst>
              <a:ext uri="{FF2B5EF4-FFF2-40B4-BE49-F238E27FC236}">
                <a16:creationId xmlns:a16="http://schemas.microsoft.com/office/drawing/2014/main" id="{C09E67FE-CD8F-53E3-543D-B7717A48931A}"/>
              </a:ext>
            </a:extLst>
          </p:cNvPr>
          <p:cNvCxnSpPr>
            <a:cxnSpLocks/>
          </p:cNvCxnSpPr>
          <p:nvPr/>
        </p:nvCxnSpPr>
        <p:spPr bwMode="auto">
          <a:xfrm>
            <a:off x="1306287" y="5572203"/>
            <a:ext cx="59871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01" name="Straight Arrow Connector 4100">
            <a:extLst>
              <a:ext uri="{FF2B5EF4-FFF2-40B4-BE49-F238E27FC236}">
                <a16:creationId xmlns:a16="http://schemas.microsoft.com/office/drawing/2014/main" id="{278A3CC0-1BAF-2B76-B1F0-729A3DE7AD90}"/>
              </a:ext>
            </a:extLst>
          </p:cNvPr>
          <p:cNvCxnSpPr>
            <a:cxnSpLocks/>
          </p:cNvCxnSpPr>
          <p:nvPr/>
        </p:nvCxnSpPr>
        <p:spPr bwMode="auto">
          <a:xfrm>
            <a:off x="1295400" y="5947240"/>
            <a:ext cx="59871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02" name="Straight Arrow Connector 4101">
            <a:extLst>
              <a:ext uri="{FF2B5EF4-FFF2-40B4-BE49-F238E27FC236}">
                <a16:creationId xmlns:a16="http://schemas.microsoft.com/office/drawing/2014/main" id="{9793D07E-97BE-8E2E-BE61-E3A7C023AFF3}"/>
              </a:ext>
            </a:extLst>
          </p:cNvPr>
          <p:cNvCxnSpPr>
            <a:cxnSpLocks/>
          </p:cNvCxnSpPr>
          <p:nvPr/>
        </p:nvCxnSpPr>
        <p:spPr bwMode="auto">
          <a:xfrm>
            <a:off x="1295400" y="6347660"/>
            <a:ext cx="59871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03" name="Straight Arrow Connector 4102">
            <a:extLst>
              <a:ext uri="{FF2B5EF4-FFF2-40B4-BE49-F238E27FC236}">
                <a16:creationId xmlns:a16="http://schemas.microsoft.com/office/drawing/2014/main" id="{64DD73A7-F952-1260-8688-264B95FB47F4}"/>
              </a:ext>
            </a:extLst>
          </p:cNvPr>
          <p:cNvCxnSpPr>
            <a:cxnSpLocks/>
          </p:cNvCxnSpPr>
          <p:nvPr/>
        </p:nvCxnSpPr>
        <p:spPr bwMode="auto">
          <a:xfrm>
            <a:off x="1306287" y="6753225"/>
            <a:ext cx="59871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04" name="Straight Arrow Connector 4103">
            <a:extLst>
              <a:ext uri="{FF2B5EF4-FFF2-40B4-BE49-F238E27FC236}">
                <a16:creationId xmlns:a16="http://schemas.microsoft.com/office/drawing/2014/main" id="{52C03C8B-BDD6-8E22-19D6-03D1326F8C10}"/>
              </a:ext>
            </a:extLst>
          </p:cNvPr>
          <p:cNvCxnSpPr>
            <a:cxnSpLocks/>
          </p:cNvCxnSpPr>
          <p:nvPr/>
        </p:nvCxnSpPr>
        <p:spPr bwMode="auto">
          <a:xfrm>
            <a:off x="2895600" y="5572203"/>
            <a:ext cx="59871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05" name="Straight Arrow Connector 4104">
            <a:extLst>
              <a:ext uri="{FF2B5EF4-FFF2-40B4-BE49-F238E27FC236}">
                <a16:creationId xmlns:a16="http://schemas.microsoft.com/office/drawing/2014/main" id="{BFAE9648-36F1-B5BA-5611-A6AE140FFEF2}"/>
              </a:ext>
            </a:extLst>
          </p:cNvPr>
          <p:cNvCxnSpPr>
            <a:cxnSpLocks/>
          </p:cNvCxnSpPr>
          <p:nvPr/>
        </p:nvCxnSpPr>
        <p:spPr bwMode="auto">
          <a:xfrm>
            <a:off x="2910568" y="5947240"/>
            <a:ext cx="59871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06" name="Straight Arrow Connector 4105">
            <a:extLst>
              <a:ext uri="{FF2B5EF4-FFF2-40B4-BE49-F238E27FC236}">
                <a16:creationId xmlns:a16="http://schemas.microsoft.com/office/drawing/2014/main" id="{AC90E018-F501-C541-AD1C-A03AA851B0A8}"/>
              </a:ext>
            </a:extLst>
          </p:cNvPr>
          <p:cNvCxnSpPr>
            <a:cxnSpLocks/>
          </p:cNvCxnSpPr>
          <p:nvPr/>
        </p:nvCxnSpPr>
        <p:spPr bwMode="auto">
          <a:xfrm>
            <a:off x="2910568" y="6347660"/>
            <a:ext cx="59871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07" name="Straight Arrow Connector 4106">
            <a:extLst>
              <a:ext uri="{FF2B5EF4-FFF2-40B4-BE49-F238E27FC236}">
                <a16:creationId xmlns:a16="http://schemas.microsoft.com/office/drawing/2014/main" id="{FF450A09-69BB-DD7A-A300-14DB6A9F02A7}"/>
              </a:ext>
            </a:extLst>
          </p:cNvPr>
          <p:cNvCxnSpPr>
            <a:cxnSpLocks/>
          </p:cNvCxnSpPr>
          <p:nvPr/>
        </p:nvCxnSpPr>
        <p:spPr bwMode="auto">
          <a:xfrm>
            <a:off x="2925536" y="6738483"/>
            <a:ext cx="59871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08" name="Straight Arrow Connector 4107">
            <a:extLst>
              <a:ext uri="{FF2B5EF4-FFF2-40B4-BE49-F238E27FC236}">
                <a16:creationId xmlns:a16="http://schemas.microsoft.com/office/drawing/2014/main" id="{E79D7CA8-377A-CA8C-0633-1304431EA921}"/>
              </a:ext>
            </a:extLst>
          </p:cNvPr>
          <p:cNvCxnSpPr>
            <a:cxnSpLocks/>
          </p:cNvCxnSpPr>
          <p:nvPr/>
        </p:nvCxnSpPr>
        <p:spPr bwMode="auto">
          <a:xfrm>
            <a:off x="4236605" y="5947240"/>
            <a:ext cx="59871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09" name="Straight Arrow Connector 4108">
            <a:extLst>
              <a:ext uri="{FF2B5EF4-FFF2-40B4-BE49-F238E27FC236}">
                <a16:creationId xmlns:a16="http://schemas.microsoft.com/office/drawing/2014/main" id="{CB9C70E1-8F3E-C2BB-F6EC-1D70294ED001}"/>
              </a:ext>
            </a:extLst>
          </p:cNvPr>
          <p:cNvCxnSpPr>
            <a:cxnSpLocks/>
          </p:cNvCxnSpPr>
          <p:nvPr/>
        </p:nvCxnSpPr>
        <p:spPr bwMode="auto">
          <a:xfrm>
            <a:off x="4255862" y="6347660"/>
            <a:ext cx="59871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10" name="Straight Arrow Connector 4109">
            <a:extLst>
              <a:ext uri="{FF2B5EF4-FFF2-40B4-BE49-F238E27FC236}">
                <a16:creationId xmlns:a16="http://schemas.microsoft.com/office/drawing/2014/main" id="{61F1D237-65FD-851E-6357-6A514D3EE6D9}"/>
              </a:ext>
            </a:extLst>
          </p:cNvPr>
          <p:cNvCxnSpPr>
            <a:cxnSpLocks/>
          </p:cNvCxnSpPr>
          <p:nvPr/>
        </p:nvCxnSpPr>
        <p:spPr bwMode="auto">
          <a:xfrm>
            <a:off x="4267200" y="6738483"/>
            <a:ext cx="598713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666B5F-6FDD-2DFA-D273-5032B9CA2700}"/>
              </a:ext>
            </a:extLst>
          </p:cNvPr>
          <p:cNvCxnSpPr>
            <a:cxnSpLocks/>
          </p:cNvCxnSpPr>
          <p:nvPr/>
        </p:nvCxnSpPr>
        <p:spPr bwMode="auto">
          <a:xfrm>
            <a:off x="990600" y="1981200"/>
            <a:ext cx="0" cy="1219200"/>
          </a:xfrm>
          <a:prstGeom prst="line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A8025A-AADC-896B-30C5-9C1D9CB66298}"/>
              </a:ext>
            </a:extLst>
          </p:cNvPr>
          <p:cNvCxnSpPr>
            <a:cxnSpLocks/>
          </p:cNvCxnSpPr>
          <p:nvPr/>
        </p:nvCxnSpPr>
        <p:spPr bwMode="auto">
          <a:xfrm flipH="1">
            <a:off x="1143000" y="2667000"/>
            <a:ext cx="838200" cy="609600"/>
          </a:xfrm>
          <a:prstGeom prst="line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69B900-BD33-47EB-F18A-1915F15752C5}"/>
              </a:ext>
            </a:extLst>
          </p:cNvPr>
          <p:cNvCxnSpPr>
            <a:cxnSpLocks/>
          </p:cNvCxnSpPr>
          <p:nvPr/>
        </p:nvCxnSpPr>
        <p:spPr bwMode="auto">
          <a:xfrm flipH="1">
            <a:off x="2204521" y="1905000"/>
            <a:ext cx="838200" cy="609600"/>
          </a:xfrm>
          <a:prstGeom prst="line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78980D-ECD5-13BB-897A-7E9BA37B91F4}"/>
              </a:ext>
            </a:extLst>
          </p:cNvPr>
          <p:cNvCxnSpPr>
            <a:cxnSpLocks/>
          </p:cNvCxnSpPr>
          <p:nvPr/>
        </p:nvCxnSpPr>
        <p:spPr bwMode="auto">
          <a:xfrm>
            <a:off x="2111911" y="2743200"/>
            <a:ext cx="21688" cy="457200"/>
          </a:xfrm>
          <a:prstGeom prst="line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205F36-C121-A467-8B5D-C085DDC277D1}"/>
              </a:ext>
            </a:extLst>
          </p:cNvPr>
          <p:cNvCxnSpPr>
            <a:cxnSpLocks/>
          </p:cNvCxnSpPr>
          <p:nvPr/>
        </p:nvCxnSpPr>
        <p:spPr bwMode="auto">
          <a:xfrm>
            <a:off x="3181638" y="1981200"/>
            <a:ext cx="0" cy="1219200"/>
          </a:xfrm>
          <a:prstGeom prst="line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8A67BB-5DDA-2F7E-952D-D75C004A3A01}"/>
              </a:ext>
            </a:extLst>
          </p:cNvPr>
          <p:cNvSpPr txBox="1"/>
          <p:nvPr/>
        </p:nvSpPr>
        <p:spPr>
          <a:xfrm>
            <a:off x="616205" y="2589311"/>
            <a:ext cx="671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Step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EC4FA-BC31-B3F7-3BEF-F604A5FA18A9}"/>
              </a:ext>
            </a:extLst>
          </p:cNvPr>
          <p:cNvSpPr txBox="1"/>
          <p:nvPr/>
        </p:nvSpPr>
        <p:spPr>
          <a:xfrm>
            <a:off x="1149597" y="2892622"/>
            <a:ext cx="695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Step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D92C8C-CE3F-0589-0450-9DD0BC8C7542}"/>
              </a:ext>
            </a:extLst>
          </p:cNvPr>
          <p:cNvSpPr txBox="1"/>
          <p:nvPr/>
        </p:nvSpPr>
        <p:spPr>
          <a:xfrm>
            <a:off x="1938249" y="2971800"/>
            <a:ext cx="70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Step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972360-CAD0-CA74-AD77-D3F0FA107277}"/>
              </a:ext>
            </a:extLst>
          </p:cNvPr>
          <p:cNvSpPr txBox="1"/>
          <p:nvPr/>
        </p:nvSpPr>
        <p:spPr>
          <a:xfrm>
            <a:off x="2433136" y="1981200"/>
            <a:ext cx="748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Step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4A9C0B-57D7-E9A4-205E-6BE24433C96D}"/>
              </a:ext>
            </a:extLst>
          </p:cNvPr>
          <p:cNvSpPr txBox="1"/>
          <p:nvPr/>
        </p:nvSpPr>
        <p:spPr>
          <a:xfrm>
            <a:off x="2925516" y="2687240"/>
            <a:ext cx="748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Step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C2EA74D-854F-E56D-9FCB-8A65EE509DED}"/>
              </a:ext>
            </a:extLst>
          </p:cNvPr>
          <p:cNvCxnSpPr>
            <a:cxnSpLocks/>
          </p:cNvCxnSpPr>
          <p:nvPr/>
        </p:nvCxnSpPr>
        <p:spPr bwMode="auto">
          <a:xfrm>
            <a:off x="1133475" y="2055019"/>
            <a:ext cx="0" cy="1219200"/>
          </a:xfrm>
          <a:prstGeom prst="line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04A50D-6E47-FEAE-3F5B-0D2AD3F1EFC6}"/>
              </a:ext>
            </a:extLst>
          </p:cNvPr>
          <p:cNvCxnSpPr>
            <a:cxnSpLocks/>
          </p:cNvCxnSpPr>
          <p:nvPr/>
        </p:nvCxnSpPr>
        <p:spPr bwMode="auto">
          <a:xfrm>
            <a:off x="3295650" y="2055019"/>
            <a:ext cx="0" cy="1219200"/>
          </a:xfrm>
          <a:prstGeom prst="line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577094-7672-0750-9436-666DEFD8E5B1}"/>
              </a:ext>
            </a:extLst>
          </p:cNvPr>
          <p:cNvCxnSpPr>
            <a:cxnSpLocks/>
          </p:cNvCxnSpPr>
          <p:nvPr/>
        </p:nvCxnSpPr>
        <p:spPr bwMode="auto">
          <a:xfrm>
            <a:off x="2286000" y="2743200"/>
            <a:ext cx="0" cy="531019"/>
          </a:xfrm>
          <a:prstGeom prst="line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9FA176-7546-935F-D0DF-BBD624FF951C}"/>
              </a:ext>
            </a:extLst>
          </p:cNvPr>
          <p:cNvCxnSpPr>
            <a:cxnSpLocks/>
          </p:cNvCxnSpPr>
          <p:nvPr/>
        </p:nvCxnSpPr>
        <p:spPr bwMode="auto">
          <a:xfrm flipH="1">
            <a:off x="1262063" y="2743200"/>
            <a:ext cx="852487" cy="609600"/>
          </a:xfrm>
          <a:prstGeom prst="line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C32917-08BD-6CA5-72F6-2889D7ECFAB3}"/>
              </a:ext>
            </a:extLst>
          </p:cNvPr>
          <p:cNvCxnSpPr>
            <a:cxnSpLocks/>
          </p:cNvCxnSpPr>
          <p:nvPr/>
        </p:nvCxnSpPr>
        <p:spPr bwMode="auto">
          <a:xfrm flipH="1">
            <a:off x="2412207" y="1989356"/>
            <a:ext cx="757236" cy="566737"/>
          </a:xfrm>
          <a:prstGeom prst="line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873607-6CFD-4D5F-E7F4-B85654C910D5}"/>
              </a:ext>
            </a:extLst>
          </p:cNvPr>
          <p:cNvSpPr txBox="1"/>
          <p:nvPr/>
        </p:nvSpPr>
        <p:spPr>
          <a:xfrm>
            <a:off x="1309912" y="2964656"/>
            <a:ext cx="671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Step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6CAE81-29C0-D50F-552C-5A183655D1FF}"/>
              </a:ext>
            </a:extLst>
          </p:cNvPr>
          <p:cNvSpPr txBox="1"/>
          <p:nvPr/>
        </p:nvSpPr>
        <p:spPr>
          <a:xfrm>
            <a:off x="2591134" y="2019716"/>
            <a:ext cx="671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Step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F9B3C4-FB94-2147-F6E0-C33E5B70C0AC}"/>
              </a:ext>
            </a:extLst>
          </p:cNvPr>
          <p:cNvSpPr txBox="1"/>
          <p:nvPr/>
        </p:nvSpPr>
        <p:spPr>
          <a:xfrm>
            <a:off x="2157748" y="3054132"/>
            <a:ext cx="671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Step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10632C-F60F-8203-48C1-976D98C2C373}"/>
              </a:ext>
            </a:extLst>
          </p:cNvPr>
          <p:cNvSpPr txBox="1"/>
          <p:nvPr/>
        </p:nvSpPr>
        <p:spPr>
          <a:xfrm>
            <a:off x="3174652" y="2637472"/>
            <a:ext cx="671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Step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1AD46A-AE62-1495-3851-DC3024166ED8}"/>
              </a:ext>
            </a:extLst>
          </p:cNvPr>
          <p:cNvSpPr txBox="1"/>
          <p:nvPr/>
        </p:nvSpPr>
        <p:spPr>
          <a:xfrm>
            <a:off x="612318" y="2707064"/>
            <a:ext cx="671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Step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986B18-5CE3-981B-3057-5FA213C0E718}"/>
              </a:ext>
            </a:extLst>
          </p:cNvPr>
          <p:cNvSpPr txBox="1"/>
          <p:nvPr/>
        </p:nvSpPr>
        <p:spPr>
          <a:xfrm>
            <a:off x="2000250" y="1650980"/>
            <a:ext cx="671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Step 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E224B8-6AC4-C8C9-66EE-EBDCD9A9BBFD}"/>
              </a:ext>
            </a:extLst>
          </p:cNvPr>
          <p:cNvSpPr txBox="1"/>
          <p:nvPr/>
        </p:nvSpPr>
        <p:spPr>
          <a:xfrm>
            <a:off x="1359173" y="3427511"/>
            <a:ext cx="671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Step 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5DE443-B27A-0B91-2FE4-2A3056B4DC38}"/>
              </a:ext>
            </a:extLst>
          </p:cNvPr>
          <p:cNvSpPr txBox="1"/>
          <p:nvPr/>
        </p:nvSpPr>
        <p:spPr>
          <a:xfrm>
            <a:off x="2510061" y="3450163"/>
            <a:ext cx="6712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Step 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1F978BE-FE12-4D7B-55D3-0686DCCC54E9}"/>
              </a:ext>
            </a:extLst>
          </p:cNvPr>
          <p:cNvCxnSpPr>
            <a:cxnSpLocks/>
          </p:cNvCxnSpPr>
          <p:nvPr/>
        </p:nvCxnSpPr>
        <p:spPr bwMode="auto">
          <a:xfrm flipH="1">
            <a:off x="4495800" y="3124200"/>
            <a:ext cx="1371600" cy="533400"/>
          </a:xfrm>
          <a:prstGeom prst="line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D9A535-96C5-9E95-9542-6EB69A3A3A85}"/>
              </a:ext>
            </a:extLst>
          </p:cNvPr>
          <p:cNvCxnSpPr>
            <a:cxnSpLocks/>
          </p:cNvCxnSpPr>
          <p:nvPr/>
        </p:nvCxnSpPr>
        <p:spPr bwMode="auto">
          <a:xfrm flipH="1">
            <a:off x="3200400" y="3810000"/>
            <a:ext cx="1143000" cy="914400"/>
          </a:xfrm>
          <a:prstGeom prst="line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CEEB18-EED6-63F4-6328-77DF444DDF18}"/>
              </a:ext>
            </a:extLst>
          </p:cNvPr>
          <p:cNvCxnSpPr>
            <a:cxnSpLocks/>
          </p:cNvCxnSpPr>
          <p:nvPr/>
        </p:nvCxnSpPr>
        <p:spPr bwMode="auto">
          <a:xfrm flipH="1">
            <a:off x="1981200" y="1981200"/>
            <a:ext cx="381001" cy="1143000"/>
          </a:xfrm>
          <a:prstGeom prst="line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08561E-ECBD-B2E1-4D0C-038A79352C73}"/>
              </a:ext>
            </a:extLst>
          </p:cNvPr>
          <p:cNvCxnSpPr>
            <a:cxnSpLocks/>
          </p:cNvCxnSpPr>
          <p:nvPr/>
        </p:nvCxnSpPr>
        <p:spPr bwMode="auto">
          <a:xfrm>
            <a:off x="2476500" y="1981200"/>
            <a:ext cx="1104901" cy="1066800"/>
          </a:xfrm>
          <a:prstGeom prst="line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D9EB4E-B1EE-41E4-FA15-699B95118579}"/>
              </a:ext>
            </a:extLst>
          </p:cNvPr>
          <p:cNvCxnSpPr>
            <a:cxnSpLocks/>
          </p:cNvCxnSpPr>
          <p:nvPr/>
        </p:nvCxnSpPr>
        <p:spPr bwMode="auto">
          <a:xfrm flipV="1">
            <a:off x="3695700" y="2971800"/>
            <a:ext cx="495300" cy="76200"/>
          </a:xfrm>
          <a:prstGeom prst="line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5BB055-0D77-EA30-1B69-CD580D55EF8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267200" y="3124200"/>
            <a:ext cx="76200" cy="520616"/>
          </a:xfrm>
          <a:prstGeom prst="line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01F9DD1-116F-206F-A4A7-34359E203807}"/>
              </a:ext>
            </a:extLst>
          </p:cNvPr>
          <p:cNvSpPr txBox="1"/>
          <p:nvPr/>
        </p:nvSpPr>
        <p:spPr>
          <a:xfrm>
            <a:off x="381000" y="4160967"/>
            <a:ext cx="5867400" cy="46166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 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1 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2 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5 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7 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6 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8 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4 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3 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9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51B0F9-86A6-C323-EBA0-36CCAA14A8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0738112"/>
              </p:ext>
            </p:extLst>
          </p:nvPr>
        </p:nvGraphicFramePr>
        <p:xfrm>
          <a:off x="762000" y="2895600"/>
          <a:ext cx="50292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0A765D1-C7A8-FCD1-1BE4-A034470053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228542"/>
              </p:ext>
            </p:extLst>
          </p:nvPr>
        </p:nvGraphicFramePr>
        <p:xfrm>
          <a:off x="762000" y="4033793"/>
          <a:ext cx="50292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3315815-790E-D051-3005-D704E2018E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0593072"/>
              </p:ext>
            </p:extLst>
          </p:nvPr>
        </p:nvGraphicFramePr>
        <p:xfrm>
          <a:off x="762000" y="6181636"/>
          <a:ext cx="1847850" cy="120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E223A9D-DD39-4E95-4D2C-9496DE8F75A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 bwMode="auto">
          <a:xfrm flipH="1">
            <a:off x="762000" y="4419600"/>
            <a:ext cx="5029200" cy="1138193"/>
          </a:xfrm>
          <a:prstGeom prst="bentConnector5">
            <a:avLst>
              <a:gd name="adj1" fmla="val -4545"/>
              <a:gd name="adj2" fmla="val 48952"/>
              <a:gd name="adj3" fmla="val 104545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450C739-EB0D-27C0-7099-FBCC72163363}"/>
              </a:ext>
            </a:extLst>
          </p:cNvPr>
          <p:cNvCxnSpPr>
            <a:cxnSpLocks/>
          </p:cNvCxnSpPr>
          <p:nvPr/>
        </p:nvCxnSpPr>
        <p:spPr bwMode="auto">
          <a:xfrm flipH="1">
            <a:off x="762000" y="5612539"/>
            <a:ext cx="5029200" cy="1138193"/>
          </a:xfrm>
          <a:prstGeom prst="bentConnector5">
            <a:avLst>
              <a:gd name="adj1" fmla="val -4545"/>
              <a:gd name="adj2" fmla="val 48952"/>
              <a:gd name="adj3" fmla="val 104545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600</Words>
  <Application>Microsoft Office PowerPoint</Application>
  <PresentationFormat>On-screen Show (4:3)</PresentationFormat>
  <Paragraphs>178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Times New Roman</vt:lpstr>
      <vt:lpstr>Wingdings</vt:lpstr>
      <vt:lpstr>Default Design</vt:lpstr>
      <vt:lpstr>Microsoft Word 97 - 2003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Touch Nitan</cp:lastModifiedBy>
  <cp:revision>16</cp:revision>
  <cp:lastPrinted>2018-11-12T14:09:18Z</cp:lastPrinted>
  <dcterms:created xsi:type="dcterms:W3CDTF">2003-11-20T06:12:01Z</dcterms:created>
  <dcterms:modified xsi:type="dcterms:W3CDTF">2024-11-26T05:35:15Z</dcterms:modified>
</cp:coreProperties>
</file>