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9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null</a:t>
                </a:r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null</a:t>
                </a:r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null</a:t>
                </a:r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51824"/>
            <a:ext cx="1624781" cy="2314039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29" y="1753437"/>
              <a:ext cx="454843" cy="2292347"/>
              <a:chOff x="5427639" y="1844409"/>
              <a:chExt cx="455371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null</a:t>
                </a:r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39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null</a:t>
                </a:r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53, 13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174,24</a:t>
                </a: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null</a:t>
                </a:r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109, 49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394E8BE-28D6-A5E0-C429-69183DFC3D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0131"/>
          <a:stretch/>
        </p:blipFill>
        <p:spPr>
          <a:xfrm>
            <a:off x="4129730" y="3678380"/>
            <a:ext cx="1277938" cy="22101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70FC8F-6B49-9465-7600-0E751E02B97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1964"/>
          <a:stretch/>
        </p:blipFill>
        <p:spPr>
          <a:xfrm>
            <a:off x="7059376" y="2327491"/>
            <a:ext cx="1754424" cy="18290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2.  Fill in the table based on exercise 1</a:t>
            </a:r>
          </a:p>
        </p:txBody>
      </p:sp>
      <p:sp>
        <p:nvSpPr>
          <p:cNvPr id="2" name="Text Box 18">
            <a:extLst>
              <a:ext uri="{FF2B5EF4-FFF2-40B4-BE49-F238E27FC236}">
                <a16:creationId xmlns:a16="http://schemas.microsoft.com/office/drawing/2014/main" id="{E2985BF4-3EB9-B1CD-1125-73B5B0A06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6179" y="2818398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</a:t>
            </a:r>
          </a:p>
        </p:txBody>
      </p:sp>
      <p:sp>
        <p:nvSpPr>
          <p:cNvPr id="3" name="Text Box 18">
            <a:extLst>
              <a:ext uri="{FF2B5EF4-FFF2-40B4-BE49-F238E27FC236}">
                <a16:creationId xmlns:a16="http://schemas.microsoft.com/office/drawing/2014/main" id="{C9E83AC0-9A7B-9C1A-611C-A22443213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4509" y="3253006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</a:t>
            </a:r>
          </a:p>
        </p:txBody>
      </p:sp>
      <p:sp>
        <p:nvSpPr>
          <p:cNvPr id="4" name="Text Box 18">
            <a:extLst>
              <a:ext uri="{FF2B5EF4-FFF2-40B4-BE49-F238E27FC236}">
                <a16:creationId xmlns:a16="http://schemas.microsoft.com/office/drawing/2014/main" id="{517FE93D-F241-E322-F67F-D885A4168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839" y="3754438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</a:t>
            </a:r>
          </a:p>
        </p:txBody>
      </p:sp>
      <p:sp>
        <p:nvSpPr>
          <p:cNvPr id="5" name="Text Box 18">
            <a:extLst>
              <a:ext uri="{FF2B5EF4-FFF2-40B4-BE49-F238E27FC236}">
                <a16:creationId xmlns:a16="http://schemas.microsoft.com/office/drawing/2014/main" id="{761F8B29-4C31-51C5-FD7D-E14D9BA67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1535" y="4256919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</a:t>
            </a:r>
          </a:p>
        </p:txBody>
      </p:sp>
      <p:sp>
        <p:nvSpPr>
          <p:cNvPr id="6" name="Text Box 18">
            <a:extLst>
              <a:ext uri="{FF2B5EF4-FFF2-40B4-BE49-F238E27FC236}">
                <a16:creationId xmlns:a16="http://schemas.microsoft.com/office/drawing/2014/main" id="{7CBF8379-F0D5-A90A-98BC-4D615AA80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1535" y="4735342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</a:t>
            </a:r>
          </a:p>
        </p:txBody>
      </p:sp>
      <p:sp>
        <p:nvSpPr>
          <p:cNvPr id="7" name="Text Box 18">
            <a:extLst>
              <a:ext uri="{FF2B5EF4-FFF2-40B4-BE49-F238E27FC236}">
                <a16:creationId xmlns:a16="http://schemas.microsoft.com/office/drawing/2014/main" id="{61F5E523-97E9-2BEC-CB2C-6BA0561A4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3320" y="5257800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</a:t>
            </a: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3EAC453E-579C-40EA-AFE8-1771C9ECB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2632" y="2818398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</a:t>
            </a:r>
          </a:p>
        </p:txBody>
      </p:sp>
      <p:sp>
        <p:nvSpPr>
          <p:cNvPr id="9" name="Text Box 18">
            <a:extLst>
              <a:ext uri="{FF2B5EF4-FFF2-40B4-BE49-F238E27FC236}">
                <a16:creationId xmlns:a16="http://schemas.microsoft.com/office/drawing/2014/main" id="{56BEAE42-5FEC-0EA7-09BA-A27FADE2F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4901" y="3275597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</a:t>
            </a:r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751B6B5D-9EA9-DD7B-AD01-FB5352CE7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2632" y="3786528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</a:t>
            </a:r>
          </a:p>
        </p:txBody>
      </p:sp>
      <p:sp>
        <p:nvSpPr>
          <p:cNvPr id="11" name="Text Box 18">
            <a:extLst>
              <a:ext uri="{FF2B5EF4-FFF2-40B4-BE49-F238E27FC236}">
                <a16:creationId xmlns:a16="http://schemas.microsoft.com/office/drawing/2014/main" id="{33B3DA04-2375-7739-69BF-779EBFB87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3" y="4745038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</a:t>
            </a:r>
          </a:p>
        </p:txBody>
      </p:sp>
      <p:sp>
        <p:nvSpPr>
          <p:cNvPr id="12" name="Text Box 18">
            <a:extLst>
              <a:ext uri="{FF2B5EF4-FFF2-40B4-BE49-F238E27FC236}">
                <a16:creationId xmlns:a16="http://schemas.microsoft.com/office/drawing/2014/main" id="{50ACE6BE-1583-B7FE-F580-45BCE757E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288" y="5349538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</a:t>
            </a:r>
          </a:p>
        </p:txBody>
      </p:sp>
      <p:sp>
        <p:nvSpPr>
          <p:cNvPr id="13" name="Text Box 18">
            <a:extLst>
              <a:ext uri="{FF2B5EF4-FFF2-40B4-BE49-F238E27FC236}">
                <a16:creationId xmlns:a16="http://schemas.microsoft.com/office/drawing/2014/main" id="{AFAFB3B2-60E8-5B36-CBCD-47F331336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2632" y="4270544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8801D4-F8F0-C412-9110-C66D3080A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880" y="2803081"/>
            <a:ext cx="3829584" cy="13813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260</Words>
  <Application>Microsoft Office PowerPoint</Application>
  <PresentationFormat>On-screen Show (4:3)</PresentationFormat>
  <Paragraphs>97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Touch Nitan</cp:lastModifiedBy>
  <cp:revision>60</cp:revision>
  <cp:lastPrinted>2015-10-07T21:36:22Z</cp:lastPrinted>
  <dcterms:created xsi:type="dcterms:W3CDTF">2003-12-08T11:02:30Z</dcterms:created>
  <dcterms:modified xsi:type="dcterms:W3CDTF">2024-10-21T00:02:25Z</dcterms:modified>
</cp:coreProperties>
</file>