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5"/>
    <p:restoredTop sz="94694"/>
  </p:normalViewPr>
  <p:slideViewPr>
    <p:cSldViewPr snapToGrid="0">
      <p:cViewPr varScale="1">
        <p:scale>
          <a:sx n="73" d="100"/>
          <a:sy n="73" d="100"/>
        </p:scale>
        <p:origin x="84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257D63-9B35-596D-0A2E-CD5C65C852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8F25AA-0DBB-A16C-71EA-A892F80F27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0CCA91-96DF-DEE7-B178-14CB4683F1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A1791-60AB-4AC4-A4C3-45CAD30ADA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4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2B7EAB-E241-3196-0588-052253BAD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9D247E-244F-C018-C9F5-3A1DF967B0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A27974-0413-2565-5608-01FDF193A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40A21-E15B-42F8-B0FE-39EEC09EA4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39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0901A9-D88A-23C3-C2DB-30C4E3AB2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085B4C-77F8-D007-79A6-DB4D97288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09D33B-3E8F-BEF7-D00A-D1A64145B9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8A53E-CB45-4EB1-85F4-CF8522FA2F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97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C81465-9D08-B614-289C-994DEC4503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71856C-490A-3983-F11A-70064F2141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55F462-E61B-DD3B-2084-749C14CE1B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E1025-5BC6-4AB3-BA80-B955CDE06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94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D6CD59-AA3A-36F5-535F-0452AA6B5C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5EA8D0-47BF-9A48-CFDA-444E364F49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0C4D08-7E58-7F60-540C-FF8CCBE3F8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90CE3-0D1B-42B8-B45B-3D56F4E38C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28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365FD-EC84-D214-92D4-7F911FBE77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70AFCF-3EF8-9D8F-C3DC-EBD5AC30FD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693D6-DC8A-92E8-E8E9-EA53260C5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1DC96-D22D-43DE-BBFC-B27CDDA036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36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771699B-7F35-72D9-4EE1-118989529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237B40-92ED-32B1-5356-D59434DE0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4A42D42-1BBA-04D7-3CEE-ED4791ADB5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02260-0A44-4268-B865-5ED416E55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35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4DC49A-F32B-2B71-6E9C-34C6350C21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858EB1-E609-634F-8A5B-46913F96AA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B5CA0C-1CE1-2087-9740-F8681CCBEF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1311F-09DD-4A72-AF35-CA9376248A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0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9D54B17-318E-4E04-B2C9-2129CE344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A6AFEE-AA5D-7150-29BA-4D6811FB50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36A850F-27EF-582C-555C-AE2D9013CE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A675A-B98D-4F28-8EA9-F8F97F0DF8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5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861B4F-C523-E04E-558D-68FCC1C4E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594781-0A82-2944-E8E2-3C10EBD015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998902-A63D-AD98-7E2A-DEFE1D2EC6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4FF4A-4C78-4676-A41A-8EA1A26A51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11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3B7F9-A20E-81D1-C231-523F6E0A47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A8CFE-9376-A298-04ED-714C698344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2C9FB-16DC-9D85-F82B-693D84F018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E2933-FF92-43C6-A5F8-6EE54D9BE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17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D0A5BD9-8E20-A39B-F406-2B2507DF4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5973DD-5689-0435-0292-75A006E54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C96AD2-2DB6-EA03-371D-57A287ACABA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FF47F7A-48A1-4E5A-6271-AA0FCC1E0E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36C2DF5-A3FE-6CF9-3566-0E2FCC990F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1ECEBF7-B48C-4B68-9780-BF7BADD69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5">
            <a:extLst>
              <a:ext uri="{FF2B5EF4-FFF2-40B4-BE49-F238E27FC236}">
                <a16:creationId xmlns:a16="http://schemas.microsoft.com/office/drawing/2014/main" id="{3CEBC261-B14C-7A60-839A-083F2267E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13314" name="Rectangle 4">
            <a:extLst>
              <a:ext uri="{FF2B5EF4-FFF2-40B4-BE49-F238E27FC236}">
                <a16:creationId xmlns:a16="http://schemas.microsoft.com/office/drawing/2014/main" id="{4B8E72B5-FD4B-0500-25E1-B532B7D7002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13315" name="Text Box 6">
            <a:extLst>
              <a:ext uri="{FF2B5EF4-FFF2-40B4-BE49-F238E27FC236}">
                <a16:creationId xmlns:a16="http://schemas.microsoft.com/office/drawing/2014/main" id="{C1C0EE84-9EFE-A734-FC1D-46C2C9D38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13316" name="Text Box 7">
            <a:extLst>
              <a:ext uri="{FF2B5EF4-FFF2-40B4-BE49-F238E27FC236}">
                <a16:creationId xmlns:a16="http://schemas.microsoft.com/office/drawing/2014/main" id="{B10A5563-3279-9507-FCAE-3FADA547F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7">
            <a:extLst>
              <a:ext uri="{FF2B5EF4-FFF2-40B4-BE49-F238E27FC236}">
                <a16:creationId xmlns:a16="http://schemas.microsoft.com/office/drawing/2014/main" id="{F57C5511-8A50-9C72-CCB2-F5FD424FE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14338" name="Text Box 19">
            <a:extLst>
              <a:ext uri="{FF2B5EF4-FFF2-40B4-BE49-F238E27FC236}">
                <a16:creationId xmlns:a16="http://schemas.microsoft.com/office/drawing/2014/main" id="{43F3CBF3-8B18-BFAC-91BA-3DAACA35A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14339" name="Rectangle 21">
            <a:extLst>
              <a:ext uri="{FF2B5EF4-FFF2-40B4-BE49-F238E27FC236}">
                <a16:creationId xmlns:a16="http://schemas.microsoft.com/office/drawing/2014/main" id="{5F115724-5218-DAD0-3437-0D7B3EA17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14340" name="Group 31">
            <a:extLst>
              <a:ext uri="{FF2B5EF4-FFF2-40B4-BE49-F238E27FC236}">
                <a16:creationId xmlns:a16="http://schemas.microsoft.com/office/drawing/2014/main" id="{38130ED2-D23A-756B-47B8-C9935EF1400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14553" name="Line 6">
              <a:extLst>
                <a:ext uri="{FF2B5EF4-FFF2-40B4-BE49-F238E27FC236}">
                  <a16:creationId xmlns:a16="http://schemas.microsoft.com/office/drawing/2014/main" id="{210AB638-0D43-85C5-5190-0812DC439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" name="Rectangle 20">
              <a:extLst>
                <a:ext uri="{FF2B5EF4-FFF2-40B4-BE49-F238E27FC236}">
                  <a16:creationId xmlns:a16="http://schemas.microsoft.com/office/drawing/2014/main" id="{C0BBF8DA-14B9-F022-75E9-DCC04FB39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555" name="Line 23">
              <a:extLst>
                <a:ext uri="{FF2B5EF4-FFF2-40B4-BE49-F238E27FC236}">
                  <a16:creationId xmlns:a16="http://schemas.microsoft.com/office/drawing/2014/main" id="{073F5314-4EEC-D115-8EAD-C5F9738E2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6" name="Line 24">
              <a:extLst>
                <a:ext uri="{FF2B5EF4-FFF2-40B4-BE49-F238E27FC236}">
                  <a16:creationId xmlns:a16="http://schemas.microsoft.com/office/drawing/2014/main" id="{86917651-332E-6EF0-A77F-A3BBD33A3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7" name="Line 25">
              <a:extLst>
                <a:ext uri="{FF2B5EF4-FFF2-40B4-BE49-F238E27FC236}">
                  <a16:creationId xmlns:a16="http://schemas.microsoft.com/office/drawing/2014/main" id="{D611AF2A-42A5-DD38-7EE4-2085656E9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8" name="Line 26">
              <a:extLst>
                <a:ext uri="{FF2B5EF4-FFF2-40B4-BE49-F238E27FC236}">
                  <a16:creationId xmlns:a16="http://schemas.microsoft.com/office/drawing/2014/main" id="{1232B383-B8BF-2FE3-AB6D-CFFD831DD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9" name="Line 27">
              <a:extLst>
                <a:ext uri="{FF2B5EF4-FFF2-40B4-BE49-F238E27FC236}">
                  <a16:creationId xmlns:a16="http://schemas.microsoft.com/office/drawing/2014/main" id="{16222004-B202-1C2C-578A-A06B2910E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0" name="Line 28">
              <a:extLst>
                <a:ext uri="{FF2B5EF4-FFF2-40B4-BE49-F238E27FC236}">
                  <a16:creationId xmlns:a16="http://schemas.microsoft.com/office/drawing/2014/main" id="{60473DEE-17F0-CA03-94AE-8952C7491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1" name="Line 29">
              <a:extLst>
                <a:ext uri="{FF2B5EF4-FFF2-40B4-BE49-F238E27FC236}">
                  <a16:creationId xmlns:a16="http://schemas.microsoft.com/office/drawing/2014/main" id="{CE7C86BE-3F8B-2A4B-068B-FA03D9C0C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2" name="Line 30">
              <a:extLst>
                <a:ext uri="{FF2B5EF4-FFF2-40B4-BE49-F238E27FC236}">
                  <a16:creationId xmlns:a16="http://schemas.microsoft.com/office/drawing/2014/main" id="{FB24837C-77F3-AE54-222F-F047C4E30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1" name="Group 32">
            <a:extLst>
              <a:ext uri="{FF2B5EF4-FFF2-40B4-BE49-F238E27FC236}">
                <a16:creationId xmlns:a16="http://schemas.microsoft.com/office/drawing/2014/main" id="{E27F81F1-0092-44BF-9EAD-173E9033F45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14543" name="Line 33">
              <a:extLst>
                <a:ext uri="{FF2B5EF4-FFF2-40B4-BE49-F238E27FC236}">
                  <a16:creationId xmlns:a16="http://schemas.microsoft.com/office/drawing/2014/main" id="{3C8515CC-0ED3-1156-145B-50431ABCE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" name="Rectangle 34">
              <a:extLst>
                <a:ext uri="{FF2B5EF4-FFF2-40B4-BE49-F238E27FC236}">
                  <a16:creationId xmlns:a16="http://schemas.microsoft.com/office/drawing/2014/main" id="{9C613C9C-3C71-2FA4-A630-EBC9784D5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545" name="Line 35">
              <a:extLst>
                <a:ext uri="{FF2B5EF4-FFF2-40B4-BE49-F238E27FC236}">
                  <a16:creationId xmlns:a16="http://schemas.microsoft.com/office/drawing/2014/main" id="{3202800F-3B47-98C1-BD06-8569ECA93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" name="Line 36">
              <a:extLst>
                <a:ext uri="{FF2B5EF4-FFF2-40B4-BE49-F238E27FC236}">
                  <a16:creationId xmlns:a16="http://schemas.microsoft.com/office/drawing/2014/main" id="{3E762FE9-0DF7-40C3-F9AD-406AB735A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" name="Line 37">
              <a:extLst>
                <a:ext uri="{FF2B5EF4-FFF2-40B4-BE49-F238E27FC236}">
                  <a16:creationId xmlns:a16="http://schemas.microsoft.com/office/drawing/2014/main" id="{BA24B730-E519-A422-C602-0305BD411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8" name="Line 38">
              <a:extLst>
                <a:ext uri="{FF2B5EF4-FFF2-40B4-BE49-F238E27FC236}">
                  <a16:creationId xmlns:a16="http://schemas.microsoft.com/office/drawing/2014/main" id="{8A30980C-B25A-A470-377A-A3F254013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" name="Line 39">
              <a:extLst>
                <a:ext uri="{FF2B5EF4-FFF2-40B4-BE49-F238E27FC236}">
                  <a16:creationId xmlns:a16="http://schemas.microsoft.com/office/drawing/2014/main" id="{E0727D0A-2F2A-067F-6462-9D792F7D9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0" name="Line 40">
              <a:extLst>
                <a:ext uri="{FF2B5EF4-FFF2-40B4-BE49-F238E27FC236}">
                  <a16:creationId xmlns:a16="http://schemas.microsoft.com/office/drawing/2014/main" id="{EACF0892-EA53-DE56-4A3A-E9E130CC4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1" name="Line 41">
              <a:extLst>
                <a:ext uri="{FF2B5EF4-FFF2-40B4-BE49-F238E27FC236}">
                  <a16:creationId xmlns:a16="http://schemas.microsoft.com/office/drawing/2014/main" id="{4CF29065-6A57-8A8D-DC40-8F7141250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" name="Line 42">
              <a:extLst>
                <a:ext uri="{FF2B5EF4-FFF2-40B4-BE49-F238E27FC236}">
                  <a16:creationId xmlns:a16="http://schemas.microsoft.com/office/drawing/2014/main" id="{DD8C6557-AF61-7527-AB78-D6EB37086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2" name="Group 43">
            <a:extLst>
              <a:ext uri="{FF2B5EF4-FFF2-40B4-BE49-F238E27FC236}">
                <a16:creationId xmlns:a16="http://schemas.microsoft.com/office/drawing/2014/main" id="{A9BCF7F7-9547-44D7-3418-E0F04C24AE41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14533" name="Line 44">
              <a:extLst>
                <a:ext uri="{FF2B5EF4-FFF2-40B4-BE49-F238E27FC236}">
                  <a16:creationId xmlns:a16="http://schemas.microsoft.com/office/drawing/2014/main" id="{7BAF40F6-A405-CEF3-7897-FA9688E04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34" name="Rectangle 45">
              <a:extLst>
                <a:ext uri="{FF2B5EF4-FFF2-40B4-BE49-F238E27FC236}">
                  <a16:creationId xmlns:a16="http://schemas.microsoft.com/office/drawing/2014/main" id="{0D6D2F58-2747-C1E6-63B9-0E3E8EFBF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535" name="Line 46">
              <a:extLst>
                <a:ext uri="{FF2B5EF4-FFF2-40B4-BE49-F238E27FC236}">
                  <a16:creationId xmlns:a16="http://schemas.microsoft.com/office/drawing/2014/main" id="{E7B1AE00-C38E-A5D9-3C42-1BDCE6D50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36" name="Line 47">
              <a:extLst>
                <a:ext uri="{FF2B5EF4-FFF2-40B4-BE49-F238E27FC236}">
                  <a16:creationId xmlns:a16="http://schemas.microsoft.com/office/drawing/2014/main" id="{B86170E8-2FB6-5F1A-E6EF-6C686537E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37" name="Line 48">
              <a:extLst>
                <a:ext uri="{FF2B5EF4-FFF2-40B4-BE49-F238E27FC236}">
                  <a16:creationId xmlns:a16="http://schemas.microsoft.com/office/drawing/2014/main" id="{FB014D78-814D-20CD-6CCD-AB713960A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38" name="Line 49">
              <a:extLst>
                <a:ext uri="{FF2B5EF4-FFF2-40B4-BE49-F238E27FC236}">
                  <a16:creationId xmlns:a16="http://schemas.microsoft.com/office/drawing/2014/main" id="{BF8F80F0-2B1C-540E-9D9D-3FC741D48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39" name="Line 50">
              <a:extLst>
                <a:ext uri="{FF2B5EF4-FFF2-40B4-BE49-F238E27FC236}">
                  <a16:creationId xmlns:a16="http://schemas.microsoft.com/office/drawing/2014/main" id="{52E7D25A-3E8C-9DDA-7331-7D76AB263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0" name="Line 51">
              <a:extLst>
                <a:ext uri="{FF2B5EF4-FFF2-40B4-BE49-F238E27FC236}">
                  <a16:creationId xmlns:a16="http://schemas.microsoft.com/office/drawing/2014/main" id="{FBBF9B84-0735-9FE4-A268-482E3CA68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" name="Line 52">
              <a:extLst>
                <a:ext uri="{FF2B5EF4-FFF2-40B4-BE49-F238E27FC236}">
                  <a16:creationId xmlns:a16="http://schemas.microsoft.com/office/drawing/2014/main" id="{66A44067-C082-2462-3BAD-B65EED68A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" name="Line 53">
              <a:extLst>
                <a:ext uri="{FF2B5EF4-FFF2-40B4-BE49-F238E27FC236}">
                  <a16:creationId xmlns:a16="http://schemas.microsoft.com/office/drawing/2014/main" id="{669B0401-CCC7-4EF2-E8C4-32E410BAC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3" name="Group 54">
            <a:extLst>
              <a:ext uri="{FF2B5EF4-FFF2-40B4-BE49-F238E27FC236}">
                <a16:creationId xmlns:a16="http://schemas.microsoft.com/office/drawing/2014/main" id="{5D350F62-486B-53AC-E612-3EEF9EEFFE3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14523" name="Line 55">
              <a:extLst>
                <a:ext uri="{FF2B5EF4-FFF2-40B4-BE49-F238E27FC236}">
                  <a16:creationId xmlns:a16="http://schemas.microsoft.com/office/drawing/2014/main" id="{CB817DD4-7614-4A63-1A90-64FF02A54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4" name="Rectangle 56">
              <a:extLst>
                <a:ext uri="{FF2B5EF4-FFF2-40B4-BE49-F238E27FC236}">
                  <a16:creationId xmlns:a16="http://schemas.microsoft.com/office/drawing/2014/main" id="{54C3A565-6537-24D6-DCDB-1A4C41891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525" name="Line 57">
              <a:extLst>
                <a:ext uri="{FF2B5EF4-FFF2-40B4-BE49-F238E27FC236}">
                  <a16:creationId xmlns:a16="http://schemas.microsoft.com/office/drawing/2014/main" id="{444BEF6E-4F08-B3AA-60BD-FB8FB055B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6" name="Line 58">
              <a:extLst>
                <a:ext uri="{FF2B5EF4-FFF2-40B4-BE49-F238E27FC236}">
                  <a16:creationId xmlns:a16="http://schemas.microsoft.com/office/drawing/2014/main" id="{68AEFF4B-257E-B742-6FEC-43F0DE84D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7" name="Line 59">
              <a:extLst>
                <a:ext uri="{FF2B5EF4-FFF2-40B4-BE49-F238E27FC236}">
                  <a16:creationId xmlns:a16="http://schemas.microsoft.com/office/drawing/2014/main" id="{1B5BD270-4EA8-628C-4D1E-04069C794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8" name="Line 60">
              <a:extLst>
                <a:ext uri="{FF2B5EF4-FFF2-40B4-BE49-F238E27FC236}">
                  <a16:creationId xmlns:a16="http://schemas.microsoft.com/office/drawing/2014/main" id="{7D0B1E1A-A30C-1A78-36A0-E18C4040A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9" name="Line 61">
              <a:extLst>
                <a:ext uri="{FF2B5EF4-FFF2-40B4-BE49-F238E27FC236}">
                  <a16:creationId xmlns:a16="http://schemas.microsoft.com/office/drawing/2014/main" id="{B73AC02E-22C3-287E-D4A5-2F33234CE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30" name="Line 62">
              <a:extLst>
                <a:ext uri="{FF2B5EF4-FFF2-40B4-BE49-F238E27FC236}">
                  <a16:creationId xmlns:a16="http://schemas.microsoft.com/office/drawing/2014/main" id="{4B46E0C5-CAFC-4BCE-CF8A-6F4B640E2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31" name="Line 63">
              <a:extLst>
                <a:ext uri="{FF2B5EF4-FFF2-40B4-BE49-F238E27FC236}">
                  <a16:creationId xmlns:a16="http://schemas.microsoft.com/office/drawing/2014/main" id="{074D7FFC-6090-07FB-3D26-5FD8BFFD5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32" name="Line 64">
              <a:extLst>
                <a:ext uri="{FF2B5EF4-FFF2-40B4-BE49-F238E27FC236}">
                  <a16:creationId xmlns:a16="http://schemas.microsoft.com/office/drawing/2014/main" id="{0F6C441D-9EF9-7B74-AE84-6A8806A06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4" name="Group 65">
            <a:extLst>
              <a:ext uri="{FF2B5EF4-FFF2-40B4-BE49-F238E27FC236}">
                <a16:creationId xmlns:a16="http://schemas.microsoft.com/office/drawing/2014/main" id="{5EA65712-E645-540C-E5CE-B25CBAEFF4D0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14513" name="Line 66">
              <a:extLst>
                <a:ext uri="{FF2B5EF4-FFF2-40B4-BE49-F238E27FC236}">
                  <a16:creationId xmlns:a16="http://schemas.microsoft.com/office/drawing/2014/main" id="{115F98DF-4AF2-6FA7-76CE-3027DAF6C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14" name="Rectangle 67">
              <a:extLst>
                <a:ext uri="{FF2B5EF4-FFF2-40B4-BE49-F238E27FC236}">
                  <a16:creationId xmlns:a16="http://schemas.microsoft.com/office/drawing/2014/main" id="{1BF8DC7F-3BA1-A8AB-CA8F-B904AEA30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515" name="Line 68">
              <a:extLst>
                <a:ext uri="{FF2B5EF4-FFF2-40B4-BE49-F238E27FC236}">
                  <a16:creationId xmlns:a16="http://schemas.microsoft.com/office/drawing/2014/main" id="{3B7BBDA8-FB3B-0AA4-F157-D14C90E43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16" name="Line 69">
              <a:extLst>
                <a:ext uri="{FF2B5EF4-FFF2-40B4-BE49-F238E27FC236}">
                  <a16:creationId xmlns:a16="http://schemas.microsoft.com/office/drawing/2014/main" id="{396781BA-F754-4255-BCEC-77CBC1062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17" name="Line 70">
              <a:extLst>
                <a:ext uri="{FF2B5EF4-FFF2-40B4-BE49-F238E27FC236}">
                  <a16:creationId xmlns:a16="http://schemas.microsoft.com/office/drawing/2014/main" id="{6021EFDD-EE5D-2B4F-1C76-6F1FD6954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18" name="Line 71">
              <a:extLst>
                <a:ext uri="{FF2B5EF4-FFF2-40B4-BE49-F238E27FC236}">
                  <a16:creationId xmlns:a16="http://schemas.microsoft.com/office/drawing/2014/main" id="{014A9269-A248-8D7C-5D8E-2A7B7F685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19" name="Line 72">
              <a:extLst>
                <a:ext uri="{FF2B5EF4-FFF2-40B4-BE49-F238E27FC236}">
                  <a16:creationId xmlns:a16="http://schemas.microsoft.com/office/drawing/2014/main" id="{44EF4ABE-84AB-1331-CD69-93FD627E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" name="Line 73">
              <a:extLst>
                <a:ext uri="{FF2B5EF4-FFF2-40B4-BE49-F238E27FC236}">
                  <a16:creationId xmlns:a16="http://schemas.microsoft.com/office/drawing/2014/main" id="{D6361B90-9C11-D018-1628-EFC4603B9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1" name="Line 74">
              <a:extLst>
                <a:ext uri="{FF2B5EF4-FFF2-40B4-BE49-F238E27FC236}">
                  <a16:creationId xmlns:a16="http://schemas.microsoft.com/office/drawing/2014/main" id="{0A6C4AF8-CAD4-D574-BD52-840AD0B34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2" name="Line 75">
              <a:extLst>
                <a:ext uri="{FF2B5EF4-FFF2-40B4-BE49-F238E27FC236}">
                  <a16:creationId xmlns:a16="http://schemas.microsoft.com/office/drawing/2014/main" id="{7A5BD9E2-7995-8B8F-7666-ABC083546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5" name="Group 87">
            <a:extLst>
              <a:ext uri="{FF2B5EF4-FFF2-40B4-BE49-F238E27FC236}">
                <a16:creationId xmlns:a16="http://schemas.microsoft.com/office/drawing/2014/main" id="{0B1E10C1-0245-6BB9-942F-9E00C9CEA3D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14503" name="Line 88">
              <a:extLst>
                <a:ext uri="{FF2B5EF4-FFF2-40B4-BE49-F238E27FC236}">
                  <a16:creationId xmlns:a16="http://schemas.microsoft.com/office/drawing/2014/main" id="{C1AC5CAD-B6F9-45C7-FFD0-CAD50A89F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04" name="Rectangle 89">
              <a:extLst>
                <a:ext uri="{FF2B5EF4-FFF2-40B4-BE49-F238E27FC236}">
                  <a16:creationId xmlns:a16="http://schemas.microsoft.com/office/drawing/2014/main" id="{F8FA3969-CA32-6754-EC76-C3D3F0672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505" name="Line 90">
              <a:extLst>
                <a:ext uri="{FF2B5EF4-FFF2-40B4-BE49-F238E27FC236}">
                  <a16:creationId xmlns:a16="http://schemas.microsoft.com/office/drawing/2014/main" id="{FCA1CD02-46B9-3C23-F8E5-644564B8A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06" name="Line 91">
              <a:extLst>
                <a:ext uri="{FF2B5EF4-FFF2-40B4-BE49-F238E27FC236}">
                  <a16:creationId xmlns:a16="http://schemas.microsoft.com/office/drawing/2014/main" id="{7A58EDFB-B818-8458-97D4-32084F80A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07" name="Line 92">
              <a:extLst>
                <a:ext uri="{FF2B5EF4-FFF2-40B4-BE49-F238E27FC236}">
                  <a16:creationId xmlns:a16="http://schemas.microsoft.com/office/drawing/2014/main" id="{F55CD83F-6862-0612-62EB-047ED8E21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08" name="Line 93">
              <a:extLst>
                <a:ext uri="{FF2B5EF4-FFF2-40B4-BE49-F238E27FC236}">
                  <a16:creationId xmlns:a16="http://schemas.microsoft.com/office/drawing/2014/main" id="{FB479E7D-49D1-F0F7-C7BB-04A4614B0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09" name="Line 94">
              <a:extLst>
                <a:ext uri="{FF2B5EF4-FFF2-40B4-BE49-F238E27FC236}">
                  <a16:creationId xmlns:a16="http://schemas.microsoft.com/office/drawing/2014/main" id="{562E2B00-8570-01AF-9751-C73692C20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10" name="Line 95">
              <a:extLst>
                <a:ext uri="{FF2B5EF4-FFF2-40B4-BE49-F238E27FC236}">
                  <a16:creationId xmlns:a16="http://schemas.microsoft.com/office/drawing/2014/main" id="{1DE2BCD2-9A82-6247-0F1F-9794535D0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11" name="Line 96">
              <a:extLst>
                <a:ext uri="{FF2B5EF4-FFF2-40B4-BE49-F238E27FC236}">
                  <a16:creationId xmlns:a16="http://schemas.microsoft.com/office/drawing/2014/main" id="{A8B3C6E9-68F0-0F39-C219-5323654D0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12" name="Line 97">
              <a:extLst>
                <a:ext uri="{FF2B5EF4-FFF2-40B4-BE49-F238E27FC236}">
                  <a16:creationId xmlns:a16="http://schemas.microsoft.com/office/drawing/2014/main" id="{DB3CD7C4-7296-6E9E-2F4F-D99A8CBE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6" name="Group 98">
            <a:extLst>
              <a:ext uri="{FF2B5EF4-FFF2-40B4-BE49-F238E27FC236}">
                <a16:creationId xmlns:a16="http://schemas.microsoft.com/office/drawing/2014/main" id="{6753D307-4158-8C16-DE27-BCEC515FDCA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14493" name="Line 99">
              <a:extLst>
                <a:ext uri="{FF2B5EF4-FFF2-40B4-BE49-F238E27FC236}">
                  <a16:creationId xmlns:a16="http://schemas.microsoft.com/office/drawing/2014/main" id="{1A96DDE1-8EE6-7F58-62EE-4456EEC1E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94" name="Rectangle 100">
              <a:extLst>
                <a:ext uri="{FF2B5EF4-FFF2-40B4-BE49-F238E27FC236}">
                  <a16:creationId xmlns:a16="http://schemas.microsoft.com/office/drawing/2014/main" id="{4D9B4199-74B1-7257-5274-67BE31019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95" name="Line 101">
              <a:extLst>
                <a:ext uri="{FF2B5EF4-FFF2-40B4-BE49-F238E27FC236}">
                  <a16:creationId xmlns:a16="http://schemas.microsoft.com/office/drawing/2014/main" id="{1F65F134-D516-02CB-5087-5DE0EE891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96" name="Line 102">
              <a:extLst>
                <a:ext uri="{FF2B5EF4-FFF2-40B4-BE49-F238E27FC236}">
                  <a16:creationId xmlns:a16="http://schemas.microsoft.com/office/drawing/2014/main" id="{FAB4A3CF-505C-22CD-AB49-0AF78B5DD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97" name="Line 103">
              <a:extLst>
                <a:ext uri="{FF2B5EF4-FFF2-40B4-BE49-F238E27FC236}">
                  <a16:creationId xmlns:a16="http://schemas.microsoft.com/office/drawing/2014/main" id="{1876CCED-B3FD-2454-444A-64DEE5D5A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98" name="Line 104">
              <a:extLst>
                <a:ext uri="{FF2B5EF4-FFF2-40B4-BE49-F238E27FC236}">
                  <a16:creationId xmlns:a16="http://schemas.microsoft.com/office/drawing/2014/main" id="{938FD277-82C2-6265-D59C-7E2D553FD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99" name="Line 105">
              <a:extLst>
                <a:ext uri="{FF2B5EF4-FFF2-40B4-BE49-F238E27FC236}">
                  <a16:creationId xmlns:a16="http://schemas.microsoft.com/office/drawing/2014/main" id="{C5DE82E3-E248-3140-38F3-6D2291644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00" name="Line 106">
              <a:extLst>
                <a:ext uri="{FF2B5EF4-FFF2-40B4-BE49-F238E27FC236}">
                  <a16:creationId xmlns:a16="http://schemas.microsoft.com/office/drawing/2014/main" id="{4E32E485-1B9E-DF2C-587B-AE6F78648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01" name="Line 107">
              <a:extLst>
                <a:ext uri="{FF2B5EF4-FFF2-40B4-BE49-F238E27FC236}">
                  <a16:creationId xmlns:a16="http://schemas.microsoft.com/office/drawing/2014/main" id="{931CB2C4-AE99-97F0-1406-A0EF004EA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02" name="Line 108">
              <a:extLst>
                <a:ext uri="{FF2B5EF4-FFF2-40B4-BE49-F238E27FC236}">
                  <a16:creationId xmlns:a16="http://schemas.microsoft.com/office/drawing/2014/main" id="{2B0E6D25-9658-061D-E9BB-F328B233F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7" name="Group 109">
            <a:extLst>
              <a:ext uri="{FF2B5EF4-FFF2-40B4-BE49-F238E27FC236}">
                <a16:creationId xmlns:a16="http://schemas.microsoft.com/office/drawing/2014/main" id="{5A3630A4-BAA3-DE7F-3D6B-F397EBE0563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14483" name="Line 110">
              <a:extLst>
                <a:ext uri="{FF2B5EF4-FFF2-40B4-BE49-F238E27FC236}">
                  <a16:creationId xmlns:a16="http://schemas.microsoft.com/office/drawing/2014/main" id="{17868B0E-468B-DBB4-2A0B-844BB7096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4" name="Rectangle 111">
              <a:extLst>
                <a:ext uri="{FF2B5EF4-FFF2-40B4-BE49-F238E27FC236}">
                  <a16:creationId xmlns:a16="http://schemas.microsoft.com/office/drawing/2014/main" id="{8D2E1154-61B3-6532-E6E6-7996B8D6E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85" name="Line 112">
              <a:extLst>
                <a:ext uri="{FF2B5EF4-FFF2-40B4-BE49-F238E27FC236}">
                  <a16:creationId xmlns:a16="http://schemas.microsoft.com/office/drawing/2014/main" id="{A1288384-C069-E7EB-937C-365ED80D3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6" name="Line 113">
              <a:extLst>
                <a:ext uri="{FF2B5EF4-FFF2-40B4-BE49-F238E27FC236}">
                  <a16:creationId xmlns:a16="http://schemas.microsoft.com/office/drawing/2014/main" id="{C923D7E6-07C5-2F63-3AD0-E908A5B53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7" name="Line 114">
              <a:extLst>
                <a:ext uri="{FF2B5EF4-FFF2-40B4-BE49-F238E27FC236}">
                  <a16:creationId xmlns:a16="http://schemas.microsoft.com/office/drawing/2014/main" id="{03506344-2680-06DA-17E8-241F71DD5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8" name="Line 115">
              <a:extLst>
                <a:ext uri="{FF2B5EF4-FFF2-40B4-BE49-F238E27FC236}">
                  <a16:creationId xmlns:a16="http://schemas.microsoft.com/office/drawing/2014/main" id="{421F9026-3C36-6AAD-43F3-D2145F635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9" name="Line 116">
              <a:extLst>
                <a:ext uri="{FF2B5EF4-FFF2-40B4-BE49-F238E27FC236}">
                  <a16:creationId xmlns:a16="http://schemas.microsoft.com/office/drawing/2014/main" id="{1A37BF7F-9F97-60AE-0F33-8C17BD175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90" name="Line 117">
              <a:extLst>
                <a:ext uri="{FF2B5EF4-FFF2-40B4-BE49-F238E27FC236}">
                  <a16:creationId xmlns:a16="http://schemas.microsoft.com/office/drawing/2014/main" id="{234399A9-4CB0-7741-F59C-0FAF2F8C2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91" name="Line 118">
              <a:extLst>
                <a:ext uri="{FF2B5EF4-FFF2-40B4-BE49-F238E27FC236}">
                  <a16:creationId xmlns:a16="http://schemas.microsoft.com/office/drawing/2014/main" id="{78F37202-DE31-C09F-DB16-DECE975DE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92" name="Line 119">
              <a:extLst>
                <a:ext uri="{FF2B5EF4-FFF2-40B4-BE49-F238E27FC236}">
                  <a16:creationId xmlns:a16="http://schemas.microsoft.com/office/drawing/2014/main" id="{AA7435C1-5C7E-F262-719B-960763E8E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8" name="TextBox 371">
            <a:extLst>
              <a:ext uri="{FF2B5EF4-FFF2-40B4-BE49-F238E27FC236}">
                <a16:creationId xmlns:a16="http://schemas.microsoft.com/office/drawing/2014/main" id="{186C2309-222A-1169-F0DE-589F3F61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14349" name="Group 65">
            <a:extLst>
              <a:ext uri="{FF2B5EF4-FFF2-40B4-BE49-F238E27FC236}">
                <a16:creationId xmlns:a16="http://schemas.microsoft.com/office/drawing/2014/main" id="{34D34E4A-4CC5-3F53-0C89-DDEEDDBE6314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14473" name="Line 66">
              <a:extLst>
                <a:ext uri="{FF2B5EF4-FFF2-40B4-BE49-F238E27FC236}">
                  <a16:creationId xmlns:a16="http://schemas.microsoft.com/office/drawing/2014/main" id="{57AFC517-7CEF-EC10-502E-10BC626C2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4" name="Rectangle 67">
              <a:extLst>
                <a:ext uri="{FF2B5EF4-FFF2-40B4-BE49-F238E27FC236}">
                  <a16:creationId xmlns:a16="http://schemas.microsoft.com/office/drawing/2014/main" id="{0DD39439-8F31-8521-87E4-9F641525D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75" name="Line 68">
              <a:extLst>
                <a:ext uri="{FF2B5EF4-FFF2-40B4-BE49-F238E27FC236}">
                  <a16:creationId xmlns:a16="http://schemas.microsoft.com/office/drawing/2014/main" id="{8B35C2D5-43F7-7F1A-00F7-7445A53B5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6" name="Line 69">
              <a:extLst>
                <a:ext uri="{FF2B5EF4-FFF2-40B4-BE49-F238E27FC236}">
                  <a16:creationId xmlns:a16="http://schemas.microsoft.com/office/drawing/2014/main" id="{18094274-55C4-D0E9-3675-3245AC7D5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7" name="Line 70">
              <a:extLst>
                <a:ext uri="{FF2B5EF4-FFF2-40B4-BE49-F238E27FC236}">
                  <a16:creationId xmlns:a16="http://schemas.microsoft.com/office/drawing/2014/main" id="{C4137B64-16E1-0C72-40DD-468ACF84D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8" name="Line 71">
              <a:extLst>
                <a:ext uri="{FF2B5EF4-FFF2-40B4-BE49-F238E27FC236}">
                  <a16:creationId xmlns:a16="http://schemas.microsoft.com/office/drawing/2014/main" id="{9884D8A3-1E44-3AC3-CEC4-6F4F62DEA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9" name="Line 72">
              <a:extLst>
                <a:ext uri="{FF2B5EF4-FFF2-40B4-BE49-F238E27FC236}">
                  <a16:creationId xmlns:a16="http://schemas.microsoft.com/office/drawing/2014/main" id="{7C651900-93A3-97F6-A5DD-87A8DB9A4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0" name="Line 73">
              <a:extLst>
                <a:ext uri="{FF2B5EF4-FFF2-40B4-BE49-F238E27FC236}">
                  <a16:creationId xmlns:a16="http://schemas.microsoft.com/office/drawing/2014/main" id="{48F450BF-1D4F-8A03-0A5F-B8A00ECBD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1" name="Line 74">
              <a:extLst>
                <a:ext uri="{FF2B5EF4-FFF2-40B4-BE49-F238E27FC236}">
                  <a16:creationId xmlns:a16="http://schemas.microsoft.com/office/drawing/2014/main" id="{32B74136-D7EF-502F-CA65-C4D337D51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2" name="Line 75">
              <a:extLst>
                <a:ext uri="{FF2B5EF4-FFF2-40B4-BE49-F238E27FC236}">
                  <a16:creationId xmlns:a16="http://schemas.microsoft.com/office/drawing/2014/main" id="{86E85FF6-DCB5-20A5-0EE2-73BD03863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50" name="Group 65">
            <a:extLst>
              <a:ext uri="{FF2B5EF4-FFF2-40B4-BE49-F238E27FC236}">
                <a16:creationId xmlns:a16="http://schemas.microsoft.com/office/drawing/2014/main" id="{87AB7D3F-5C67-A313-643F-4ACE31821F1B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14463" name="Line 66">
              <a:extLst>
                <a:ext uri="{FF2B5EF4-FFF2-40B4-BE49-F238E27FC236}">
                  <a16:creationId xmlns:a16="http://schemas.microsoft.com/office/drawing/2014/main" id="{FF98BB4A-DF6A-9BE4-9883-190D9C676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4" name="Rectangle 67">
              <a:extLst>
                <a:ext uri="{FF2B5EF4-FFF2-40B4-BE49-F238E27FC236}">
                  <a16:creationId xmlns:a16="http://schemas.microsoft.com/office/drawing/2014/main" id="{7A698763-62C8-2B70-1C16-2C6B0C2B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65" name="Line 68">
              <a:extLst>
                <a:ext uri="{FF2B5EF4-FFF2-40B4-BE49-F238E27FC236}">
                  <a16:creationId xmlns:a16="http://schemas.microsoft.com/office/drawing/2014/main" id="{35CA0A66-F944-CEB6-680C-C386C840D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6" name="Line 69">
              <a:extLst>
                <a:ext uri="{FF2B5EF4-FFF2-40B4-BE49-F238E27FC236}">
                  <a16:creationId xmlns:a16="http://schemas.microsoft.com/office/drawing/2014/main" id="{F99066B1-2395-C8C2-131B-8EA18F2E5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7" name="Line 70">
              <a:extLst>
                <a:ext uri="{FF2B5EF4-FFF2-40B4-BE49-F238E27FC236}">
                  <a16:creationId xmlns:a16="http://schemas.microsoft.com/office/drawing/2014/main" id="{3C767773-442C-8D2E-4FF3-ECEF6E7B1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8" name="Line 71">
              <a:extLst>
                <a:ext uri="{FF2B5EF4-FFF2-40B4-BE49-F238E27FC236}">
                  <a16:creationId xmlns:a16="http://schemas.microsoft.com/office/drawing/2014/main" id="{6E169B2D-37C9-0ABC-39F0-3EE292FB4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9" name="Line 72">
              <a:extLst>
                <a:ext uri="{FF2B5EF4-FFF2-40B4-BE49-F238E27FC236}">
                  <a16:creationId xmlns:a16="http://schemas.microsoft.com/office/drawing/2014/main" id="{562E0E67-89A6-47D9-6CC6-27D3EB8A9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0" name="Line 73">
              <a:extLst>
                <a:ext uri="{FF2B5EF4-FFF2-40B4-BE49-F238E27FC236}">
                  <a16:creationId xmlns:a16="http://schemas.microsoft.com/office/drawing/2014/main" id="{FEFF4FFA-A5CF-965D-6709-CBCEAF641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1" name="Line 74">
              <a:extLst>
                <a:ext uri="{FF2B5EF4-FFF2-40B4-BE49-F238E27FC236}">
                  <a16:creationId xmlns:a16="http://schemas.microsoft.com/office/drawing/2014/main" id="{7791D235-D543-3543-17C1-838BCC889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2" name="Line 75">
              <a:extLst>
                <a:ext uri="{FF2B5EF4-FFF2-40B4-BE49-F238E27FC236}">
                  <a16:creationId xmlns:a16="http://schemas.microsoft.com/office/drawing/2014/main" id="{B84796D1-C9F6-5422-40C6-F1ECBB10E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51" name="Group 65">
            <a:extLst>
              <a:ext uri="{FF2B5EF4-FFF2-40B4-BE49-F238E27FC236}">
                <a16:creationId xmlns:a16="http://schemas.microsoft.com/office/drawing/2014/main" id="{D008D27D-32E5-A499-76E8-2615CF192DA1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14453" name="Line 66">
              <a:extLst>
                <a:ext uri="{FF2B5EF4-FFF2-40B4-BE49-F238E27FC236}">
                  <a16:creationId xmlns:a16="http://schemas.microsoft.com/office/drawing/2014/main" id="{059A35DB-B3F6-044D-BD19-D9130953B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4" name="Rectangle 67">
              <a:extLst>
                <a:ext uri="{FF2B5EF4-FFF2-40B4-BE49-F238E27FC236}">
                  <a16:creationId xmlns:a16="http://schemas.microsoft.com/office/drawing/2014/main" id="{1D87BD39-5D0D-7B69-C1C6-33E3BAB83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55" name="Line 68">
              <a:extLst>
                <a:ext uri="{FF2B5EF4-FFF2-40B4-BE49-F238E27FC236}">
                  <a16:creationId xmlns:a16="http://schemas.microsoft.com/office/drawing/2014/main" id="{34B53C6D-3F30-47B4-2232-BAC10EF7D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6" name="Line 69">
              <a:extLst>
                <a:ext uri="{FF2B5EF4-FFF2-40B4-BE49-F238E27FC236}">
                  <a16:creationId xmlns:a16="http://schemas.microsoft.com/office/drawing/2014/main" id="{ACDB505A-2282-F71C-035C-C32752F4A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7" name="Line 70">
              <a:extLst>
                <a:ext uri="{FF2B5EF4-FFF2-40B4-BE49-F238E27FC236}">
                  <a16:creationId xmlns:a16="http://schemas.microsoft.com/office/drawing/2014/main" id="{33A73D73-31B9-1E73-9312-DEEDA8520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8" name="Line 71">
              <a:extLst>
                <a:ext uri="{FF2B5EF4-FFF2-40B4-BE49-F238E27FC236}">
                  <a16:creationId xmlns:a16="http://schemas.microsoft.com/office/drawing/2014/main" id="{AB7E2AAA-80B3-8D61-B779-9D2CA2257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9" name="Line 72">
              <a:extLst>
                <a:ext uri="{FF2B5EF4-FFF2-40B4-BE49-F238E27FC236}">
                  <a16:creationId xmlns:a16="http://schemas.microsoft.com/office/drawing/2014/main" id="{8A89FADE-5676-0554-CC47-535BAF13C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0" name="Line 73">
              <a:extLst>
                <a:ext uri="{FF2B5EF4-FFF2-40B4-BE49-F238E27FC236}">
                  <a16:creationId xmlns:a16="http://schemas.microsoft.com/office/drawing/2014/main" id="{6FE09DC6-A345-9A66-0D0B-F79DE0042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1" name="Line 74">
              <a:extLst>
                <a:ext uri="{FF2B5EF4-FFF2-40B4-BE49-F238E27FC236}">
                  <a16:creationId xmlns:a16="http://schemas.microsoft.com/office/drawing/2014/main" id="{B8160CD4-8C1C-29C1-0BC8-CD2729555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2" name="Line 75">
              <a:extLst>
                <a:ext uri="{FF2B5EF4-FFF2-40B4-BE49-F238E27FC236}">
                  <a16:creationId xmlns:a16="http://schemas.microsoft.com/office/drawing/2014/main" id="{019B2856-2FAE-70DB-C6B9-DE748B396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2" name="Rectangle 120">
            <a:extLst>
              <a:ext uri="{FF2B5EF4-FFF2-40B4-BE49-F238E27FC236}">
                <a16:creationId xmlns:a16="http://schemas.microsoft.com/office/drawing/2014/main" id="{5257733B-3886-94C7-6A25-252B6503F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14353" name="TextBox 3">
            <a:extLst>
              <a:ext uri="{FF2B5EF4-FFF2-40B4-BE49-F238E27FC236}">
                <a16:creationId xmlns:a16="http://schemas.microsoft.com/office/drawing/2014/main" id="{8CA3DC45-FA58-0D3C-7F4C-F6DC7FDD1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238283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4354" name="TextBox 4">
            <a:extLst>
              <a:ext uri="{FF2B5EF4-FFF2-40B4-BE49-F238E27FC236}">
                <a16:creationId xmlns:a16="http://schemas.microsoft.com/office/drawing/2014/main" id="{6949D364-27FA-71A3-0009-F4D4454E3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638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4355" name="TextBox 5">
            <a:extLst>
              <a:ext uri="{FF2B5EF4-FFF2-40B4-BE49-F238E27FC236}">
                <a16:creationId xmlns:a16="http://schemas.microsoft.com/office/drawing/2014/main" id="{E77411FD-B2B4-47E2-4CA1-6C3E7E74C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38" y="33401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4356" name="TextBox 6">
            <a:extLst>
              <a:ext uri="{FF2B5EF4-FFF2-40B4-BE49-F238E27FC236}">
                <a16:creationId xmlns:a16="http://schemas.microsoft.com/office/drawing/2014/main" id="{F50A3C58-45A5-0D03-45EF-ECED358D8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38750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4357" name="TextBox 7">
            <a:extLst>
              <a:ext uri="{FF2B5EF4-FFF2-40B4-BE49-F238E27FC236}">
                <a16:creationId xmlns:a16="http://schemas.microsoft.com/office/drawing/2014/main" id="{E9C41C4F-A60F-C056-F2A6-61E1725AD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43259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4358" name="TextBox 8">
            <a:extLst>
              <a:ext uri="{FF2B5EF4-FFF2-40B4-BE49-F238E27FC236}">
                <a16:creationId xmlns:a16="http://schemas.microsoft.com/office/drawing/2014/main" id="{B603648F-7710-0790-C67B-3E87C517A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4856163"/>
            <a:ext cx="43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4359" name="TextBox 9">
            <a:extLst>
              <a:ext uri="{FF2B5EF4-FFF2-40B4-BE49-F238E27FC236}">
                <a16:creationId xmlns:a16="http://schemas.microsoft.com/office/drawing/2014/main" id="{3479CF84-FA78-5EE8-0935-21FAA0303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53451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4360" name="TextBox 10">
            <a:extLst>
              <a:ext uri="{FF2B5EF4-FFF2-40B4-BE49-F238E27FC236}">
                <a16:creationId xmlns:a16="http://schemas.microsoft.com/office/drawing/2014/main" id="{B6AE5218-A7EE-03A1-F660-F21036439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58023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4361" name="TextBox 11">
            <a:extLst>
              <a:ext uri="{FF2B5EF4-FFF2-40B4-BE49-F238E27FC236}">
                <a16:creationId xmlns:a16="http://schemas.microsoft.com/office/drawing/2014/main" id="{2D4223C7-0B9C-BBD5-89A4-4EFA623AD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6324600"/>
            <a:ext cx="439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4362" name="TextBox 12">
            <a:extLst>
              <a:ext uri="{FF2B5EF4-FFF2-40B4-BE49-F238E27FC236}">
                <a16:creationId xmlns:a16="http://schemas.microsoft.com/office/drawing/2014/main" id="{8F53A6DD-CB87-B331-55B5-4A980D7C6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189547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4363" name="TextBox 149">
            <a:extLst>
              <a:ext uri="{FF2B5EF4-FFF2-40B4-BE49-F238E27FC236}">
                <a16:creationId xmlns:a16="http://schemas.microsoft.com/office/drawing/2014/main" id="{326271E2-1732-1E51-E605-E80333932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3" y="2360613"/>
            <a:ext cx="43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4364" name="TextBox 150">
            <a:extLst>
              <a:ext uri="{FF2B5EF4-FFF2-40B4-BE49-F238E27FC236}">
                <a16:creationId xmlns:a16="http://schemas.microsoft.com/office/drawing/2014/main" id="{4B3F5077-F38B-FC3A-ECBE-1CFB97432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284162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4365" name="TextBox 151">
            <a:extLst>
              <a:ext uri="{FF2B5EF4-FFF2-40B4-BE49-F238E27FC236}">
                <a16:creationId xmlns:a16="http://schemas.microsoft.com/office/drawing/2014/main" id="{C5EFFA37-E8CC-2E3C-EA6C-96AE8FE91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33178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4366" name="TextBox 152">
            <a:extLst>
              <a:ext uri="{FF2B5EF4-FFF2-40B4-BE49-F238E27FC236}">
                <a16:creationId xmlns:a16="http://schemas.microsoft.com/office/drawing/2014/main" id="{D7D17651-16B6-B436-E1F7-C00F0C931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38528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4367" name="TextBox 153">
            <a:extLst>
              <a:ext uri="{FF2B5EF4-FFF2-40B4-BE49-F238E27FC236}">
                <a16:creationId xmlns:a16="http://schemas.microsoft.com/office/drawing/2014/main" id="{D146D3DA-0EE5-2089-DE93-6912B0112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43037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4368" name="TextBox 154">
            <a:extLst>
              <a:ext uri="{FF2B5EF4-FFF2-40B4-BE49-F238E27FC236}">
                <a16:creationId xmlns:a16="http://schemas.microsoft.com/office/drawing/2014/main" id="{76D695A9-8644-FB13-515E-7FDDFB32D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48339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4369" name="TextBox 155">
            <a:extLst>
              <a:ext uri="{FF2B5EF4-FFF2-40B4-BE49-F238E27FC236}">
                <a16:creationId xmlns:a16="http://schemas.microsoft.com/office/drawing/2014/main" id="{F402B90D-DE76-CEA3-CA5F-D4E577D46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5322888"/>
            <a:ext cx="439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4370" name="TextBox 156">
            <a:extLst>
              <a:ext uri="{FF2B5EF4-FFF2-40B4-BE49-F238E27FC236}">
                <a16:creationId xmlns:a16="http://schemas.microsoft.com/office/drawing/2014/main" id="{3FB3B36F-B786-2738-AA39-58BE2FAC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5780088"/>
            <a:ext cx="439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4371" name="TextBox 157">
            <a:extLst>
              <a:ext uri="{FF2B5EF4-FFF2-40B4-BE49-F238E27FC236}">
                <a16:creationId xmlns:a16="http://schemas.microsoft.com/office/drawing/2014/main" id="{802CEF43-6437-D605-FC26-F480289A1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63023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4372" name="TextBox 158">
            <a:extLst>
              <a:ext uri="{FF2B5EF4-FFF2-40B4-BE49-F238E27FC236}">
                <a16:creationId xmlns:a16="http://schemas.microsoft.com/office/drawing/2014/main" id="{8EC541AB-55CA-2B5B-413E-BE0820BBA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18716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4373" name="TextBox 159">
            <a:extLst>
              <a:ext uri="{FF2B5EF4-FFF2-40B4-BE49-F238E27FC236}">
                <a16:creationId xmlns:a16="http://schemas.microsoft.com/office/drawing/2014/main" id="{E045309D-A47E-5929-E4EF-81BC22418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2360613"/>
            <a:ext cx="439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4374" name="TextBox 160">
            <a:extLst>
              <a:ext uri="{FF2B5EF4-FFF2-40B4-BE49-F238E27FC236}">
                <a16:creationId xmlns:a16="http://schemas.microsoft.com/office/drawing/2014/main" id="{2CB62445-6F67-2150-8182-4787C8B11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5" y="284162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4375" name="TextBox 161">
            <a:extLst>
              <a:ext uri="{FF2B5EF4-FFF2-40B4-BE49-F238E27FC236}">
                <a16:creationId xmlns:a16="http://schemas.microsoft.com/office/drawing/2014/main" id="{C12CCB5F-73FA-D842-3FAB-F80AA8626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463" y="33178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4376" name="TextBox 162">
            <a:extLst>
              <a:ext uri="{FF2B5EF4-FFF2-40B4-BE49-F238E27FC236}">
                <a16:creationId xmlns:a16="http://schemas.microsoft.com/office/drawing/2014/main" id="{FE4BAF17-980B-4A5C-A5B7-0795D84B8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38528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4377" name="TextBox 163">
            <a:extLst>
              <a:ext uri="{FF2B5EF4-FFF2-40B4-BE49-F238E27FC236}">
                <a16:creationId xmlns:a16="http://schemas.microsoft.com/office/drawing/2014/main" id="{E8A355B4-0143-2501-93A7-579A4834A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43037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4378" name="TextBox 164">
            <a:extLst>
              <a:ext uri="{FF2B5EF4-FFF2-40B4-BE49-F238E27FC236}">
                <a16:creationId xmlns:a16="http://schemas.microsoft.com/office/drawing/2014/main" id="{C2272C38-29DC-ECB4-779E-57E826C62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48339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4379" name="TextBox 165">
            <a:extLst>
              <a:ext uri="{FF2B5EF4-FFF2-40B4-BE49-F238E27FC236}">
                <a16:creationId xmlns:a16="http://schemas.microsoft.com/office/drawing/2014/main" id="{1EDF7408-649F-8E61-701D-CBEEF542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53228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4380" name="TextBox 166">
            <a:extLst>
              <a:ext uri="{FF2B5EF4-FFF2-40B4-BE49-F238E27FC236}">
                <a16:creationId xmlns:a16="http://schemas.microsoft.com/office/drawing/2014/main" id="{44BA4D59-769E-01C5-39E4-8FDFE590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57800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4381" name="TextBox 167">
            <a:extLst>
              <a:ext uri="{FF2B5EF4-FFF2-40B4-BE49-F238E27FC236}">
                <a16:creationId xmlns:a16="http://schemas.microsoft.com/office/drawing/2014/main" id="{A2F55275-65FA-1F65-DC37-1D6D8766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63023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4382" name="TextBox 168">
            <a:extLst>
              <a:ext uri="{FF2B5EF4-FFF2-40B4-BE49-F238E27FC236}">
                <a16:creationId xmlns:a16="http://schemas.microsoft.com/office/drawing/2014/main" id="{AC1ACDE0-347B-C121-0689-5C27540CA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18716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4383" name="TextBox 169">
            <a:extLst>
              <a:ext uri="{FF2B5EF4-FFF2-40B4-BE49-F238E27FC236}">
                <a16:creationId xmlns:a16="http://schemas.microsoft.com/office/drawing/2014/main" id="{72DC04D3-02AA-604F-6FC2-88F85A43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2371725"/>
            <a:ext cx="439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4384" name="TextBox 170">
            <a:extLst>
              <a:ext uri="{FF2B5EF4-FFF2-40B4-BE49-F238E27FC236}">
                <a16:creationId xmlns:a16="http://schemas.microsoft.com/office/drawing/2014/main" id="{52470897-AC2C-C922-7AC8-1E236E30F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8527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4385" name="TextBox 171">
            <a:extLst>
              <a:ext uri="{FF2B5EF4-FFF2-40B4-BE49-F238E27FC236}">
                <a16:creationId xmlns:a16="http://schemas.microsoft.com/office/drawing/2014/main" id="{D1771C08-F1C7-54C4-521F-72CF589B5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238" y="33289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4386" name="TextBox 172">
            <a:extLst>
              <a:ext uri="{FF2B5EF4-FFF2-40B4-BE49-F238E27FC236}">
                <a16:creationId xmlns:a16="http://schemas.microsoft.com/office/drawing/2014/main" id="{5364EC6A-CAA4-221E-4703-091CCB97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5" y="38639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4387" name="TextBox 173">
            <a:extLst>
              <a:ext uri="{FF2B5EF4-FFF2-40B4-BE49-F238E27FC236}">
                <a16:creationId xmlns:a16="http://schemas.microsoft.com/office/drawing/2014/main" id="{02D735FE-CB99-F27F-D307-A4EC9FFE4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5" y="431641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4388" name="TextBox 174">
            <a:extLst>
              <a:ext uri="{FF2B5EF4-FFF2-40B4-BE49-F238E27FC236}">
                <a16:creationId xmlns:a16="http://schemas.microsoft.com/office/drawing/2014/main" id="{53D159BF-0C41-B178-FEE5-40D8341A1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788" y="48450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4389" name="TextBox 175">
            <a:extLst>
              <a:ext uri="{FF2B5EF4-FFF2-40B4-BE49-F238E27FC236}">
                <a16:creationId xmlns:a16="http://schemas.microsoft.com/office/drawing/2014/main" id="{54966EF3-8211-4595-DE0E-5F874419F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5334000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4390" name="TextBox 176">
            <a:extLst>
              <a:ext uri="{FF2B5EF4-FFF2-40B4-BE49-F238E27FC236}">
                <a16:creationId xmlns:a16="http://schemas.microsoft.com/office/drawing/2014/main" id="{64F24C21-91DB-3019-F250-E67AF8326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5791200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4391" name="TextBox 177">
            <a:extLst>
              <a:ext uri="{FF2B5EF4-FFF2-40B4-BE49-F238E27FC236}">
                <a16:creationId xmlns:a16="http://schemas.microsoft.com/office/drawing/2014/main" id="{52FAA46F-FC1C-7F3F-047E-585316490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63134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4392" name="TextBox 178">
            <a:extLst>
              <a:ext uri="{FF2B5EF4-FFF2-40B4-BE49-F238E27FC236}">
                <a16:creationId xmlns:a16="http://schemas.microsoft.com/office/drawing/2014/main" id="{7ADF0AFA-E36E-63C8-2AF1-D1FF8B9DA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0" y="188436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4393" name="TextBox 179">
            <a:extLst>
              <a:ext uri="{FF2B5EF4-FFF2-40B4-BE49-F238E27FC236}">
                <a16:creationId xmlns:a16="http://schemas.microsoft.com/office/drawing/2014/main" id="{BEDFA3AC-8CBB-4C2D-C832-9BDB31BFE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8" y="23717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4394" name="TextBox 180">
            <a:extLst>
              <a:ext uri="{FF2B5EF4-FFF2-40B4-BE49-F238E27FC236}">
                <a16:creationId xmlns:a16="http://schemas.microsoft.com/office/drawing/2014/main" id="{485563DD-75E1-43F5-F872-933417EE6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285273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4395" name="TextBox 181">
            <a:extLst>
              <a:ext uri="{FF2B5EF4-FFF2-40B4-BE49-F238E27FC236}">
                <a16:creationId xmlns:a16="http://schemas.microsoft.com/office/drawing/2014/main" id="{C9CDC424-83F7-BF40-5B24-C667FC6AE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50" y="332898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4396" name="TextBox 182">
            <a:extLst>
              <a:ext uri="{FF2B5EF4-FFF2-40B4-BE49-F238E27FC236}">
                <a16:creationId xmlns:a16="http://schemas.microsoft.com/office/drawing/2014/main" id="{2A54391E-FCEF-35D1-1AA4-4DD6905E0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8" y="38639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4397" name="TextBox 183">
            <a:extLst>
              <a:ext uri="{FF2B5EF4-FFF2-40B4-BE49-F238E27FC236}">
                <a16:creationId xmlns:a16="http://schemas.microsoft.com/office/drawing/2014/main" id="{F8590892-F4D0-B288-05B6-15D8EBE3E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8" y="431641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4398" name="TextBox 184">
            <a:extLst>
              <a:ext uri="{FF2B5EF4-FFF2-40B4-BE49-F238E27FC236}">
                <a16:creationId xmlns:a16="http://schemas.microsoft.com/office/drawing/2014/main" id="{4AA7F989-32ED-7967-4542-0581C92FC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48450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4399" name="TextBox 185">
            <a:extLst>
              <a:ext uri="{FF2B5EF4-FFF2-40B4-BE49-F238E27FC236}">
                <a16:creationId xmlns:a16="http://schemas.microsoft.com/office/drawing/2014/main" id="{ADAF7FF1-75CC-9480-D5DB-9D87BA0E3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340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4400" name="TextBox 186">
            <a:extLst>
              <a:ext uri="{FF2B5EF4-FFF2-40B4-BE49-F238E27FC236}">
                <a16:creationId xmlns:a16="http://schemas.microsoft.com/office/drawing/2014/main" id="{FD08A706-B5AB-5BEE-57C7-2EA1A05A2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912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4401" name="TextBox 187">
            <a:extLst>
              <a:ext uri="{FF2B5EF4-FFF2-40B4-BE49-F238E27FC236}">
                <a16:creationId xmlns:a16="http://schemas.microsoft.com/office/drawing/2014/main" id="{31C28FF4-0503-F337-C697-9EC550384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63134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4402" name="TextBox 188">
            <a:extLst>
              <a:ext uri="{FF2B5EF4-FFF2-40B4-BE49-F238E27FC236}">
                <a16:creationId xmlns:a16="http://schemas.microsoft.com/office/drawing/2014/main" id="{695823BB-4033-F5F8-D764-0FBEF1F79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188436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4403" name="TextBox 189">
            <a:extLst>
              <a:ext uri="{FF2B5EF4-FFF2-40B4-BE49-F238E27FC236}">
                <a16:creationId xmlns:a16="http://schemas.microsoft.com/office/drawing/2014/main" id="{02CE5B9A-D521-45CC-16FA-BF97E8D3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75" y="23606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4404" name="TextBox 190">
            <a:extLst>
              <a:ext uri="{FF2B5EF4-FFF2-40B4-BE49-F238E27FC236}">
                <a16:creationId xmlns:a16="http://schemas.microsoft.com/office/drawing/2014/main" id="{686B73D5-09D0-6E5D-5E79-B908B8AA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28416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4405" name="TextBox 191">
            <a:extLst>
              <a:ext uri="{FF2B5EF4-FFF2-40B4-BE49-F238E27FC236}">
                <a16:creationId xmlns:a16="http://schemas.microsoft.com/office/drawing/2014/main" id="{A17B6156-21E0-6339-8A19-A07BAD59C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33178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4406" name="TextBox 192">
            <a:extLst>
              <a:ext uri="{FF2B5EF4-FFF2-40B4-BE49-F238E27FC236}">
                <a16:creationId xmlns:a16="http://schemas.microsoft.com/office/drawing/2014/main" id="{BD1277C3-4A96-7B1B-0C86-FB95E2F5F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38528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4407" name="TextBox 193">
            <a:extLst>
              <a:ext uri="{FF2B5EF4-FFF2-40B4-BE49-F238E27FC236}">
                <a16:creationId xmlns:a16="http://schemas.microsoft.com/office/drawing/2014/main" id="{7A70196E-4A1C-3411-D50E-501EF2218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43037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4408" name="TextBox 194">
            <a:extLst>
              <a:ext uri="{FF2B5EF4-FFF2-40B4-BE49-F238E27FC236}">
                <a16:creationId xmlns:a16="http://schemas.microsoft.com/office/drawing/2014/main" id="{CE59115C-6031-637D-B42F-846ADEBF0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48339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4409" name="TextBox 195">
            <a:extLst>
              <a:ext uri="{FF2B5EF4-FFF2-40B4-BE49-F238E27FC236}">
                <a16:creationId xmlns:a16="http://schemas.microsoft.com/office/drawing/2014/main" id="{11F0A6B8-7DB8-60EA-80C2-CE10EF582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138" y="53228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4410" name="TextBox 196">
            <a:extLst>
              <a:ext uri="{FF2B5EF4-FFF2-40B4-BE49-F238E27FC236}">
                <a16:creationId xmlns:a16="http://schemas.microsoft.com/office/drawing/2014/main" id="{47D8388B-B242-807C-BD55-9B5E29339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138" y="57800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4411" name="TextBox 197">
            <a:extLst>
              <a:ext uri="{FF2B5EF4-FFF2-40B4-BE49-F238E27FC236}">
                <a16:creationId xmlns:a16="http://schemas.microsoft.com/office/drawing/2014/main" id="{C29F2957-C303-80E5-AE43-9CD2D57AC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63023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4412" name="TextBox 198">
            <a:extLst>
              <a:ext uri="{FF2B5EF4-FFF2-40B4-BE49-F238E27FC236}">
                <a16:creationId xmlns:a16="http://schemas.microsoft.com/office/drawing/2014/main" id="{EF62C703-252E-416E-DF18-FAD8B8B32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188" y="18716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4413" name="TextBox 199">
            <a:extLst>
              <a:ext uri="{FF2B5EF4-FFF2-40B4-BE49-F238E27FC236}">
                <a16:creationId xmlns:a16="http://schemas.microsoft.com/office/drawing/2014/main" id="{7106A05D-F5F8-5AA4-ADAD-CB577341C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23606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4414" name="TextBox 200">
            <a:extLst>
              <a:ext uri="{FF2B5EF4-FFF2-40B4-BE49-F238E27FC236}">
                <a16:creationId xmlns:a16="http://schemas.microsoft.com/office/drawing/2014/main" id="{27EEE1B4-F9DB-75D5-7A62-A2D49AFD6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28416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4415" name="TextBox 201">
            <a:extLst>
              <a:ext uri="{FF2B5EF4-FFF2-40B4-BE49-F238E27FC236}">
                <a16:creationId xmlns:a16="http://schemas.microsoft.com/office/drawing/2014/main" id="{98F63B1C-7D3C-739B-B46B-B29B8630B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33178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4416" name="TextBox 202">
            <a:extLst>
              <a:ext uri="{FF2B5EF4-FFF2-40B4-BE49-F238E27FC236}">
                <a16:creationId xmlns:a16="http://schemas.microsoft.com/office/drawing/2014/main" id="{870D5133-566A-52EF-99CD-EDF9A05B7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8528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4417" name="TextBox 203">
            <a:extLst>
              <a:ext uri="{FF2B5EF4-FFF2-40B4-BE49-F238E27FC236}">
                <a16:creationId xmlns:a16="http://schemas.microsoft.com/office/drawing/2014/main" id="{51501C7C-FF6A-EBB1-A123-7683A7453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3037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4418" name="TextBox 204">
            <a:extLst>
              <a:ext uri="{FF2B5EF4-FFF2-40B4-BE49-F238E27FC236}">
                <a16:creationId xmlns:a16="http://schemas.microsoft.com/office/drawing/2014/main" id="{B445A168-BAF3-BDC6-386F-E172D2B28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48339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4419" name="TextBox 205">
            <a:extLst>
              <a:ext uri="{FF2B5EF4-FFF2-40B4-BE49-F238E27FC236}">
                <a16:creationId xmlns:a16="http://schemas.microsoft.com/office/drawing/2014/main" id="{35067744-02DC-CA8A-AB47-2C54181C4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53228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4420" name="TextBox 206">
            <a:extLst>
              <a:ext uri="{FF2B5EF4-FFF2-40B4-BE49-F238E27FC236}">
                <a16:creationId xmlns:a16="http://schemas.microsoft.com/office/drawing/2014/main" id="{5DBEFA04-130F-A9D8-3E35-948C454FF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57800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4421" name="TextBox 207">
            <a:extLst>
              <a:ext uri="{FF2B5EF4-FFF2-40B4-BE49-F238E27FC236}">
                <a16:creationId xmlns:a16="http://schemas.microsoft.com/office/drawing/2014/main" id="{14FA154B-253C-EB88-D069-6D07E3AB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63023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4422" name="TextBox 208">
            <a:extLst>
              <a:ext uri="{FF2B5EF4-FFF2-40B4-BE49-F238E27FC236}">
                <a16:creationId xmlns:a16="http://schemas.microsoft.com/office/drawing/2014/main" id="{FDAFEAB0-81FA-C260-D4E9-FE1E16867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788" y="18716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4423" name="TextBox 209">
            <a:extLst>
              <a:ext uri="{FF2B5EF4-FFF2-40B4-BE49-F238E27FC236}">
                <a16:creationId xmlns:a16="http://schemas.microsoft.com/office/drawing/2014/main" id="{24263436-5B59-AA7D-50D8-9704E7A9C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23717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4424" name="TextBox 210">
            <a:extLst>
              <a:ext uri="{FF2B5EF4-FFF2-40B4-BE49-F238E27FC236}">
                <a16:creationId xmlns:a16="http://schemas.microsoft.com/office/drawing/2014/main" id="{6DF8EF65-0760-88E1-10EC-4A104C0C5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285273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4425" name="TextBox 211">
            <a:extLst>
              <a:ext uri="{FF2B5EF4-FFF2-40B4-BE49-F238E27FC236}">
                <a16:creationId xmlns:a16="http://schemas.microsoft.com/office/drawing/2014/main" id="{6DF75A45-08F4-E968-686D-2F116D53F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63" y="33289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4426" name="TextBox 212">
            <a:extLst>
              <a:ext uri="{FF2B5EF4-FFF2-40B4-BE49-F238E27FC236}">
                <a16:creationId xmlns:a16="http://schemas.microsoft.com/office/drawing/2014/main" id="{8BF08C58-3571-7CB2-C98C-23992B364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38639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4427" name="TextBox 213">
            <a:extLst>
              <a:ext uri="{FF2B5EF4-FFF2-40B4-BE49-F238E27FC236}">
                <a16:creationId xmlns:a16="http://schemas.microsoft.com/office/drawing/2014/main" id="{3C45EE47-74BF-2444-B1BA-A9A4FD5C2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4316413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4428" name="TextBox 214">
            <a:extLst>
              <a:ext uri="{FF2B5EF4-FFF2-40B4-BE49-F238E27FC236}">
                <a16:creationId xmlns:a16="http://schemas.microsoft.com/office/drawing/2014/main" id="{F82460D8-6FBA-F586-73B1-2E3DE8F29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48450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4429" name="TextBox 215">
            <a:extLst>
              <a:ext uri="{FF2B5EF4-FFF2-40B4-BE49-F238E27FC236}">
                <a16:creationId xmlns:a16="http://schemas.microsoft.com/office/drawing/2014/main" id="{FA358132-4150-1EDD-8F55-FAE0704BA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113" y="5334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4430" name="TextBox 216">
            <a:extLst>
              <a:ext uri="{FF2B5EF4-FFF2-40B4-BE49-F238E27FC236}">
                <a16:creationId xmlns:a16="http://schemas.microsoft.com/office/drawing/2014/main" id="{0F7B2147-FF1D-BB8E-DF96-D4050C0B8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113" y="57912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4431" name="TextBox 217">
            <a:extLst>
              <a:ext uri="{FF2B5EF4-FFF2-40B4-BE49-F238E27FC236}">
                <a16:creationId xmlns:a16="http://schemas.microsoft.com/office/drawing/2014/main" id="{B905EBA7-BFE5-3096-CBE6-3713D9A5B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63134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4432" name="TextBox 218">
            <a:extLst>
              <a:ext uri="{FF2B5EF4-FFF2-40B4-BE49-F238E27FC236}">
                <a16:creationId xmlns:a16="http://schemas.microsoft.com/office/drawing/2014/main" id="{70A6654A-FC1A-676D-3ED2-5FF29CBAC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63" y="188436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4433" name="TextBox 219">
            <a:extLst>
              <a:ext uri="{FF2B5EF4-FFF2-40B4-BE49-F238E27FC236}">
                <a16:creationId xmlns:a16="http://schemas.microsoft.com/office/drawing/2014/main" id="{C829EEED-6E9E-735C-3D30-F8FAEC452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23590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4434" name="TextBox 220">
            <a:extLst>
              <a:ext uri="{FF2B5EF4-FFF2-40B4-BE49-F238E27FC236}">
                <a16:creationId xmlns:a16="http://schemas.microsoft.com/office/drawing/2014/main" id="{98973347-D7BB-D305-23B8-55E8BD540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575" y="2838450"/>
            <a:ext cx="439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4435" name="TextBox 221">
            <a:extLst>
              <a:ext uri="{FF2B5EF4-FFF2-40B4-BE49-F238E27FC236}">
                <a16:creationId xmlns:a16="http://schemas.microsoft.com/office/drawing/2014/main" id="{19B48436-A3EC-9DD5-0C1F-B2FFAB836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33162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4436" name="TextBox 222">
            <a:extLst>
              <a:ext uri="{FF2B5EF4-FFF2-40B4-BE49-F238E27FC236}">
                <a16:creationId xmlns:a16="http://schemas.microsoft.com/office/drawing/2014/main" id="{D8A13E24-0DBE-7728-4062-E3B454C04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013" y="385127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4437" name="TextBox 223">
            <a:extLst>
              <a:ext uri="{FF2B5EF4-FFF2-40B4-BE49-F238E27FC236}">
                <a16:creationId xmlns:a16="http://schemas.microsoft.com/office/drawing/2014/main" id="{E34605E0-C645-AB23-C70B-9CAFD7A5A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013" y="430212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4438" name="TextBox 224">
            <a:extLst>
              <a:ext uri="{FF2B5EF4-FFF2-40B4-BE49-F238E27FC236}">
                <a16:creationId xmlns:a16="http://schemas.microsoft.com/office/drawing/2014/main" id="{C55D359A-7F4B-4E2E-B1E8-CF87A21FB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483235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4439" name="TextBox 225">
            <a:extLst>
              <a:ext uri="{FF2B5EF4-FFF2-40B4-BE49-F238E27FC236}">
                <a16:creationId xmlns:a16="http://schemas.microsoft.com/office/drawing/2014/main" id="{3342293C-3C4E-F9C3-A8A6-3A3B328EC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53213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4440" name="TextBox 226">
            <a:extLst>
              <a:ext uri="{FF2B5EF4-FFF2-40B4-BE49-F238E27FC236}">
                <a16:creationId xmlns:a16="http://schemas.microsoft.com/office/drawing/2014/main" id="{5EEBC9AB-8195-FAA4-635C-F61561C19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57785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4441" name="TextBox 227">
            <a:extLst>
              <a:ext uri="{FF2B5EF4-FFF2-40B4-BE49-F238E27FC236}">
                <a16:creationId xmlns:a16="http://schemas.microsoft.com/office/drawing/2014/main" id="{F321E2AB-38E6-E451-EFFA-3857A7444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8" y="63007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4442" name="TextBox 228">
            <a:extLst>
              <a:ext uri="{FF2B5EF4-FFF2-40B4-BE49-F238E27FC236}">
                <a16:creationId xmlns:a16="http://schemas.microsoft.com/office/drawing/2014/main" id="{376D2BA4-8347-B2F4-DDD8-9EA53981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18700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4443" name="TextBox 229">
            <a:extLst>
              <a:ext uri="{FF2B5EF4-FFF2-40B4-BE49-F238E27FC236}">
                <a16:creationId xmlns:a16="http://schemas.microsoft.com/office/drawing/2014/main" id="{CCBAB105-F5A1-1C4A-EE7C-F71ACDFE7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238" y="23590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4444" name="TextBox 230">
            <a:extLst>
              <a:ext uri="{FF2B5EF4-FFF2-40B4-BE49-F238E27FC236}">
                <a16:creationId xmlns:a16="http://schemas.microsoft.com/office/drawing/2014/main" id="{025EFB9F-A0DB-0AA4-5612-5720BF8EB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8384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4445" name="TextBox 231">
            <a:extLst>
              <a:ext uri="{FF2B5EF4-FFF2-40B4-BE49-F238E27FC236}">
                <a16:creationId xmlns:a16="http://schemas.microsoft.com/office/drawing/2014/main" id="{46859E90-DBC3-1EEA-3C9B-2D37FFB47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838" y="33162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4446" name="TextBox 232">
            <a:extLst>
              <a:ext uri="{FF2B5EF4-FFF2-40B4-BE49-F238E27FC236}">
                <a16:creationId xmlns:a16="http://schemas.microsoft.com/office/drawing/2014/main" id="{57F7F008-F9F1-FB7B-4289-60391E84A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425" y="385127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4447" name="TextBox 233">
            <a:extLst>
              <a:ext uri="{FF2B5EF4-FFF2-40B4-BE49-F238E27FC236}">
                <a16:creationId xmlns:a16="http://schemas.microsoft.com/office/drawing/2014/main" id="{FBCC5EBC-3491-EE59-AA97-F125B4437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425" y="43021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4448" name="TextBox 234">
            <a:extLst>
              <a:ext uri="{FF2B5EF4-FFF2-40B4-BE49-F238E27FC236}">
                <a16:creationId xmlns:a16="http://schemas.microsoft.com/office/drawing/2014/main" id="{D36B0F78-6857-BCCF-1040-BED3FF56D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83235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4449" name="TextBox 235">
            <a:extLst>
              <a:ext uri="{FF2B5EF4-FFF2-40B4-BE49-F238E27FC236}">
                <a16:creationId xmlns:a16="http://schemas.microsoft.com/office/drawing/2014/main" id="{45007CE0-D4BD-9EAC-2EB6-46BACE291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900" y="53213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4450" name="TextBox 236">
            <a:extLst>
              <a:ext uri="{FF2B5EF4-FFF2-40B4-BE49-F238E27FC236}">
                <a16:creationId xmlns:a16="http://schemas.microsoft.com/office/drawing/2014/main" id="{C1FBD431-8705-FB79-F633-AFB0AE61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900" y="57785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4451" name="TextBox 237">
            <a:extLst>
              <a:ext uri="{FF2B5EF4-FFF2-40B4-BE49-F238E27FC236}">
                <a16:creationId xmlns:a16="http://schemas.microsoft.com/office/drawing/2014/main" id="{AABF6691-09DD-D1BB-8C28-470F4EDED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900" y="63007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4452" name="TextBox 238">
            <a:extLst>
              <a:ext uri="{FF2B5EF4-FFF2-40B4-BE49-F238E27FC236}">
                <a16:creationId xmlns:a16="http://schemas.microsoft.com/office/drawing/2014/main" id="{90784970-88D5-8A56-B4E3-5B9A3EB7E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950" y="18700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4">
            <a:extLst>
              <a:ext uri="{FF2B5EF4-FFF2-40B4-BE49-F238E27FC236}">
                <a16:creationId xmlns:a16="http://schemas.microsoft.com/office/drawing/2014/main" id="{2A508AD9-D197-D4DF-9A2E-7EA0D71C24E8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15604" name="Line 5">
              <a:extLst>
                <a:ext uri="{FF2B5EF4-FFF2-40B4-BE49-F238E27FC236}">
                  <a16:creationId xmlns:a16="http://schemas.microsoft.com/office/drawing/2014/main" id="{BD4A098F-220B-C071-B5E3-3C90CBFC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5" name="Rectangle 6">
              <a:extLst>
                <a:ext uri="{FF2B5EF4-FFF2-40B4-BE49-F238E27FC236}">
                  <a16:creationId xmlns:a16="http://schemas.microsoft.com/office/drawing/2014/main" id="{8E8BCED9-A35B-3213-A1C1-1457219F5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606" name="Line 7">
              <a:extLst>
                <a:ext uri="{FF2B5EF4-FFF2-40B4-BE49-F238E27FC236}">
                  <a16:creationId xmlns:a16="http://schemas.microsoft.com/office/drawing/2014/main" id="{F1986CF7-3B59-F975-B33F-BFA7E2D6A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7" name="Line 8">
              <a:extLst>
                <a:ext uri="{FF2B5EF4-FFF2-40B4-BE49-F238E27FC236}">
                  <a16:creationId xmlns:a16="http://schemas.microsoft.com/office/drawing/2014/main" id="{6E0F9730-231E-2758-B86A-9CF50B5CF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8" name="Line 9">
              <a:extLst>
                <a:ext uri="{FF2B5EF4-FFF2-40B4-BE49-F238E27FC236}">
                  <a16:creationId xmlns:a16="http://schemas.microsoft.com/office/drawing/2014/main" id="{3846692D-7410-CBBF-CF6A-FA645C26A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9" name="Line 10">
              <a:extLst>
                <a:ext uri="{FF2B5EF4-FFF2-40B4-BE49-F238E27FC236}">
                  <a16:creationId xmlns:a16="http://schemas.microsoft.com/office/drawing/2014/main" id="{01DCE07F-7FCA-417F-601E-24FE33A40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0" name="Line 11">
              <a:extLst>
                <a:ext uri="{FF2B5EF4-FFF2-40B4-BE49-F238E27FC236}">
                  <a16:creationId xmlns:a16="http://schemas.microsoft.com/office/drawing/2014/main" id="{8B5F78B0-1C1C-758E-4A37-1A429B348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1" name="Line 12">
              <a:extLst>
                <a:ext uri="{FF2B5EF4-FFF2-40B4-BE49-F238E27FC236}">
                  <a16:creationId xmlns:a16="http://schemas.microsoft.com/office/drawing/2014/main" id="{BA477C6B-41CD-C360-D16B-6057F7410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2" name="Line 13">
              <a:extLst>
                <a:ext uri="{FF2B5EF4-FFF2-40B4-BE49-F238E27FC236}">
                  <a16:creationId xmlns:a16="http://schemas.microsoft.com/office/drawing/2014/main" id="{16163205-01B1-78EE-7AAC-2309C7CCC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3" name="Line 14">
              <a:extLst>
                <a:ext uri="{FF2B5EF4-FFF2-40B4-BE49-F238E27FC236}">
                  <a16:creationId xmlns:a16="http://schemas.microsoft.com/office/drawing/2014/main" id="{006854B0-10D2-3480-0015-C21A35F16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2" name="Group 15">
            <a:extLst>
              <a:ext uri="{FF2B5EF4-FFF2-40B4-BE49-F238E27FC236}">
                <a16:creationId xmlns:a16="http://schemas.microsoft.com/office/drawing/2014/main" id="{6E3B9988-4536-88E4-70A2-646F23F2FA6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15594" name="Line 16">
              <a:extLst>
                <a:ext uri="{FF2B5EF4-FFF2-40B4-BE49-F238E27FC236}">
                  <a16:creationId xmlns:a16="http://schemas.microsoft.com/office/drawing/2014/main" id="{CB42A6DB-A655-53A3-6826-0BD114F5C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5" name="Rectangle 17">
              <a:extLst>
                <a:ext uri="{FF2B5EF4-FFF2-40B4-BE49-F238E27FC236}">
                  <a16:creationId xmlns:a16="http://schemas.microsoft.com/office/drawing/2014/main" id="{4FA808F6-7691-4343-1455-C2EAC3813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96" name="Line 18">
              <a:extLst>
                <a:ext uri="{FF2B5EF4-FFF2-40B4-BE49-F238E27FC236}">
                  <a16:creationId xmlns:a16="http://schemas.microsoft.com/office/drawing/2014/main" id="{9B815BCE-34D9-46AB-6076-F22C0555E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7" name="Line 19">
              <a:extLst>
                <a:ext uri="{FF2B5EF4-FFF2-40B4-BE49-F238E27FC236}">
                  <a16:creationId xmlns:a16="http://schemas.microsoft.com/office/drawing/2014/main" id="{9137D17E-79A2-4EFB-06AF-2C6E65C9B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8" name="Line 20">
              <a:extLst>
                <a:ext uri="{FF2B5EF4-FFF2-40B4-BE49-F238E27FC236}">
                  <a16:creationId xmlns:a16="http://schemas.microsoft.com/office/drawing/2014/main" id="{7E0A32AE-CC2E-828E-D9BB-B81BCB3B1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9" name="Line 21">
              <a:extLst>
                <a:ext uri="{FF2B5EF4-FFF2-40B4-BE49-F238E27FC236}">
                  <a16:creationId xmlns:a16="http://schemas.microsoft.com/office/drawing/2014/main" id="{AEDC6D5D-A36A-D3AB-FD60-82E04B9B9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0" name="Line 22">
              <a:extLst>
                <a:ext uri="{FF2B5EF4-FFF2-40B4-BE49-F238E27FC236}">
                  <a16:creationId xmlns:a16="http://schemas.microsoft.com/office/drawing/2014/main" id="{A3BEEB6B-7AB5-46D8-3988-B366D581B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1" name="Line 23">
              <a:extLst>
                <a:ext uri="{FF2B5EF4-FFF2-40B4-BE49-F238E27FC236}">
                  <a16:creationId xmlns:a16="http://schemas.microsoft.com/office/drawing/2014/main" id="{813BF403-BA7B-3618-19F6-3ACABC401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2" name="Line 24">
              <a:extLst>
                <a:ext uri="{FF2B5EF4-FFF2-40B4-BE49-F238E27FC236}">
                  <a16:creationId xmlns:a16="http://schemas.microsoft.com/office/drawing/2014/main" id="{A2F5743E-2392-B1A6-9611-58548B650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3" name="Line 25">
              <a:extLst>
                <a:ext uri="{FF2B5EF4-FFF2-40B4-BE49-F238E27FC236}">
                  <a16:creationId xmlns:a16="http://schemas.microsoft.com/office/drawing/2014/main" id="{61C581A1-7C82-5EE1-67B0-0D6DC13B2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3" name="Group 26">
            <a:extLst>
              <a:ext uri="{FF2B5EF4-FFF2-40B4-BE49-F238E27FC236}">
                <a16:creationId xmlns:a16="http://schemas.microsoft.com/office/drawing/2014/main" id="{B0755040-A9C1-2109-F032-9AF9B5DA31D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15584" name="Line 27">
              <a:extLst>
                <a:ext uri="{FF2B5EF4-FFF2-40B4-BE49-F238E27FC236}">
                  <a16:creationId xmlns:a16="http://schemas.microsoft.com/office/drawing/2014/main" id="{4FE5C060-9E7B-6951-5F4C-39373A202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5" name="Rectangle 28">
              <a:extLst>
                <a:ext uri="{FF2B5EF4-FFF2-40B4-BE49-F238E27FC236}">
                  <a16:creationId xmlns:a16="http://schemas.microsoft.com/office/drawing/2014/main" id="{F7A3D945-0BED-3288-4F91-6747D148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86" name="Line 29">
              <a:extLst>
                <a:ext uri="{FF2B5EF4-FFF2-40B4-BE49-F238E27FC236}">
                  <a16:creationId xmlns:a16="http://schemas.microsoft.com/office/drawing/2014/main" id="{1AD9B681-64F2-77E4-240C-12EF17F59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7" name="Line 30">
              <a:extLst>
                <a:ext uri="{FF2B5EF4-FFF2-40B4-BE49-F238E27FC236}">
                  <a16:creationId xmlns:a16="http://schemas.microsoft.com/office/drawing/2014/main" id="{3E8657A2-3869-F378-6B38-780C43AE3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8" name="Line 31">
              <a:extLst>
                <a:ext uri="{FF2B5EF4-FFF2-40B4-BE49-F238E27FC236}">
                  <a16:creationId xmlns:a16="http://schemas.microsoft.com/office/drawing/2014/main" id="{FC983442-B421-B503-2CA3-A1C2F2739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9" name="Line 32">
              <a:extLst>
                <a:ext uri="{FF2B5EF4-FFF2-40B4-BE49-F238E27FC236}">
                  <a16:creationId xmlns:a16="http://schemas.microsoft.com/office/drawing/2014/main" id="{BE2584D8-5049-F6FC-DE33-3642E3D4B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0" name="Line 33">
              <a:extLst>
                <a:ext uri="{FF2B5EF4-FFF2-40B4-BE49-F238E27FC236}">
                  <a16:creationId xmlns:a16="http://schemas.microsoft.com/office/drawing/2014/main" id="{8C178030-C241-F604-FB08-C433BDBE2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1" name="Line 34">
              <a:extLst>
                <a:ext uri="{FF2B5EF4-FFF2-40B4-BE49-F238E27FC236}">
                  <a16:creationId xmlns:a16="http://schemas.microsoft.com/office/drawing/2014/main" id="{EDE15CF7-D545-2A2C-CCF0-D34416AFE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2" name="Line 35">
              <a:extLst>
                <a:ext uri="{FF2B5EF4-FFF2-40B4-BE49-F238E27FC236}">
                  <a16:creationId xmlns:a16="http://schemas.microsoft.com/office/drawing/2014/main" id="{D5435975-371C-A9D0-974D-1E823536F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3" name="Line 36">
              <a:extLst>
                <a:ext uri="{FF2B5EF4-FFF2-40B4-BE49-F238E27FC236}">
                  <a16:creationId xmlns:a16="http://schemas.microsoft.com/office/drawing/2014/main" id="{C4D077A4-A07B-2C11-8EAE-BEC025D14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4" name="Group 37">
            <a:extLst>
              <a:ext uri="{FF2B5EF4-FFF2-40B4-BE49-F238E27FC236}">
                <a16:creationId xmlns:a16="http://schemas.microsoft.com/office/drawing/2014/main" id="{1D7AD39A-4799-D196-5478-FF0067018F5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15574" name="Line 38">
              <a:extLst>
                <a:ext uri="{FF2B5EF4-FFF2-40B4-BE49-F238E27FC236}">
                  <a16:creationId xmlns:a16="http://schemas.microsoft.com/office/drawing/2014/main" id="{5AF41423-BD54-2B6C-7830-E9FFBFE08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5" name="Rectangle 39">
              <a:extLst>
                <a:ext uri="{FF2B5EF4-FFF2-40B4-BE49-F238E27FC236}">
                  <a16:creationId xmlns:a16="http://schemas.microsoft.com/office/drawing/2014/main" id="{192ABBC7-D83F-C513-8210-1B98DCAB1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76" name="Line 40">
              <a:extLst>
                <a:ext uri="{FF2B5EF4-FFF2-40B4-BE49-F238E27FC236}">
                  <a16:creationId xmlns:a16="http://schemas.microsoft.com/office/drawing/2014/main" id="{F765E375-4090-1B06-1F22-EA95C26C5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7" name="Line 41">
              <a:extLst>
                <a:ext uri="{FF2B5EF4-FFF2-40B4-BE49-F238E27FC236}">
                  <a16:creationId xmlns:a16="http://schemas.microsoft.com/office/drawing/2014/main" id="{6DCFBE0A-FA70-567F-93CF-43A01E804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8" name="Line 42">
              <a:extLst>
                <a:ext uri="{FF2B5EF4-FFF2-40B4-BE49-F238E27FC236}">
                  <a16:creationId xmlns:a16="http://schemas.microsoft.com/office/drawing/2014/main" id="{4E439E7C-4C16-8578-B13E-BF047A9FA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9" name="Line 43">
              <a:extLst>
                <a:ext uri="{FF2B5EF4-FFF2-40B4-BE49-F238E27FC236}">
                  <a16:creationId xmlns:a16="http://schemas.microsoft.com/office/drawing/2014/main" id="{422BBB6C-9A54-C8BB-9E98-79FD0C465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0" name="Line 44">
              <a:extLst>
                <a:ext uri="{FF2B5EF4-FFF2-40B4-BE49-F238E27FC236}">
                  <a16:creationId xmlns:a16="http://schemas.microsoft.com/office/drawing/2014/main" id="{304C411C-1492-6F4C-7F68-4D4A3085A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1" name="Line 45">
              <a:extLst>
                <a:ext uri="{FF2B5EF4-FFF2-40B4-BE49-F238E27FC236}">
                  <a16:creationId xmlns:a16="http://schemas.microsoft.com/office/drawing/2014/main" id="{D35C7BB3-EC87-9CD3-2CAF-117300AE7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2" name="Line 46">
              <a:extLst>
                <a:ext uri="{FF2B5EF4-FFF2-40B4-BE49-F238E27FC236}">
                  <a16:creationId xmlns:a16="http://schemas.microsoft.com/office/drawing/2014/main" id="{CB541C3C-BB6E-7B65-B98E-B03C3C28A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3" name="Line 47">
              <a:extLst>
                <a:ext uri="{FF2B5EF4-FFF2-40B4-BE49-F238E27FC236}">
                  <a16:creationId xmlns:a16="http://schemas.microsoft.com/office/drawing/2014/main" id="{358B5BD9-07F1-E186-3B0F-151747F07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5" name="Group 48">
            <a:extLst>
              <a:ext uri="{FF2B5EF4-FFF2-40B4-BE49-F238E27FC236}">
                <a16:creationId xmlns:a16="http://schemas.microsoft.com/office/drawing/2014/main" id="{D952CA73-30E0-36E8-15BC-E72A8FCD4AA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15564" name="Line 49">
              <a:extLst>
                <a:ext uri="{FF2B5EF4-FFF2-40B4-BE49-F238E27FC236}">
                  <a16:creationId xmlns:a16="http://schemas.microsoft.com/office/drawing/2014/main" id="{2A37C0E6-CE6D-364C-7A70-1052141A6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" name="Rectangle 50">
              <a:extLst>
                <a:ext uri="{FF2B5EF4-FFF2-40B4-BE49-F238E27FC236}">
                  <a16:creationId xmlns:a16="http://schemas.microsoft.com/office/drawing/2014/main" id="{FDDB1428-336A-0F41-E1D5-4E1DBFD1D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66" name="Line 51">
              <a:extLst>
                <a:ext uri="{FF2B5EF4-FFF2-40B4-BE49-F238E27FC236}">
                  <a16:creationId xmlns:a16="http://schemas.microsoft.com/office/drawing/2014/main" id="{0249D321-4343-516F-4565-CA63C52A7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" name="Line 52">
              <a:extLst>
                <a:ext uri="{FF2B5EF4-FFF2-40B4-BE49-F238E27FC236}">
                  <a16:creationId xmlns:a16="http://schemas.microsoft.com/office/drawing/2014/main" id="{76308333-0985-152B-1CB3-CE7BDC655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" name="Line 53">
              <a:extLst>
                <a:ext uri="{FF2B5EF4-FFF2-40B4-BE49-F238E27FC236}">
                  <a16:creationId xmlns:a16="http://schemas.microsoft.com/office/drawing/2014/main" id="{051267F3-509D-438E-895C-CF76E1C29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9" name="Line 54">
              <a:extLst>
                <a:ext uri="{FF2B5EF4-FFF2-40B4-BE49-F238E27FC236}">
                  <a16:creationId xmlns:a16="http://schemas.microsoft.com/office/drawing/2014/main" id="{7EB3E57E-F3C0-9061-CC0F-27A6D7E1E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" name="Line 55">
              <a:extLst>
                <a:ext uri="{FF2B5EF4-FFF2-40B4-BE49-F238E27FC236}">
                  <a16:creationId xmlns:a16="http://schemas.microsoft.com/office/drawing/2014/main" id="{533624C6-6522-0180-A079-4CD31029D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1" name="Line 56">
              <a:extLst>
                <a:ext uri="{FF2B5EF4-FFF2-40B4-BE49-F238E27FC236}">
                  <a16:creationId xmlns:a16="http://schemas.microsoft.com/office/drawing/2014/main" id="{7440C110-30D0-D9BE-FBAF-31817A6D9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2" name="Line 57">
              <a:extLst>
                <a:ext uri="{FF2B5EF4-FFF2-40B4-BE49-F238E27FC236}">
                  <a16:creationId xmlns:a16="http://schemas.microsoft.com/office/drawing/2014/main" id="{6399B15F-A319-849C-13F9-399DEE737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3" name="Line 58">
              <a:extLst>
                <a:ext uri="{FF2B5EF4-FFF2-40B4-BE49-F238E27FC236}">
                  <a16:creationId xmlns:a16="http://schemas.microsoft.com/office/drawing/2014/main" id="{903C46DA-95BA-80A3-FC4F-4320A76E7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6" name="Group 59">
            <a:extLst>
              <a:ext uri="{FF2B5EF4-FFF2-40B4-BE49-F238E27FC236}">
                <a16:creationId xmlns:a16="http://schemas.microsoft.com/office/drawing/2014/main" id="{08128F43-1B6F-648D-41B2-1745E92EB1F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15554" name="Line 60">
              <a:extLst>
                <a:ext uri="{FF2B5EF4-FFF2-40B4-BE49-F238E27FC236}">
                  <a16:creationId xmlns:a16="http://schemas.microsoft.com/office/drawing/2014/main" id="{D62A6CED-42B3-0EDF-1FBA-2160E04AE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5" name="Rectangle 61">
              <a:extLst>
                <a:ext uri="{FF2B5EF4-FFF2-40B4-BE49-F238E27FC236}">
                  <a16:creationId xmlns:a16="http://schemas.microsoft.com/office/drawing/2014/main" id="{000B3AD9-4573-F586-C6BF-0519D76CE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56" name="Line 62">
              <a:extLst>
                <a:ext uri="{FF2B5EF4-FFF2-40B4-BE49-F238E27FC236}">
                  <a16:creationId xmlns:a16="http://schemas.microsoft.com/office/drawing/2014/main" id="{96D062A7-D35A-8005-8723-03A31674C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7" name="Line 63">
              <a:extLst>
                <a:ext uri="{FF2B5EF4-FFF2-40B4-BE49-F238E27FC236}">
                  <a16:creationId xmlns:a16="http://schemas.microsoft.com/office/drawing/2014/main" id="{DF395713-FB1E-FB55-C244-4D0EF12D1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8" name="Line 64">
              <a:extLst>
                <a:ext uri="{FF2B5EF4-FFF2-40B4-BE49-F238E27FC236}">
                  <a16:creationId xmlns:a16="http://schemas.microsoft.com/office/drawing/2014/main" id="{C3990E35-83DF-4B8A-EE1E-092C617FE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9" name="Line 65">
              <a:extLst>
                <a:ext uri="{FF2B5EF4-FFF2-40B4-BE49-F238E27FC236}">
                  <a16:creationId xmlns:a16="http://schemas.microsoft.com/office/drawing/2014/main" id="{18EDD958-0D13-D5A2-EC6C-4E436B3BE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0" name="Line 66">
              <a:extLst>
                <a:ext uri="{FF2B5EF4-FFF2-40B4-BE49-F238E27FC236}">
                  <a16:creationId xmlns:a16="http://schemas.microsoft.com/office/drawing/2014/main" id="{68CD752D-5D9C-6467-20EB-35DD9F305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1" name="Line 67">
              <a:extLst>
                <a:ext uri="{FF2B5EF4-FFF2-40B4-BE49-F238E27FC236}">
                  <a16:creationId xmlns:a16="http://schemas.microsoft.com/office/drawing/2014/main" id="{02B90DE0-A547-4D90-1ACD-0CD7D1429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2" name="Line 68">
              <a:extLst>
                <a:ext uri="{FF2B5EF4-FFF2-40B4-BE49-F238E27FC236}">
                  <a16:creationId xmlns:a16="http://schemas.microsoft.com/office/drawing/2014/main" id="{17979AF7-2F91-EF4B-DEF3-113BB5337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3" name="Line 69">
              <a:extLst>
                <a:ext uri="{FF2B5EF4-FFF2-40B4-BE49-F238E27FC236}">
                  <a16:creationId xmlns:a16="http://schemas.microsoft.com/office/drawing/2014/main" id="{415B1C0F-97C0-C47D-7480-83783B2B1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7" name="Group 70">
            <a:extLst>
              <a:ext uri="{FF2B5EF4-FFF2-40B4-BE49-F238E27FC236}">
                <a16:creationId xmlns:a16="http://schemas.microsoft.com/office/drawing/2014/main" id="{0964AAA8-48EA-E955-1888-C7872D85154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15544" name="Line 71">
              <a:extLst>
                <a:ext uri="{FF2B5EF4-FFF2-40B4-BE49-F238E27FC236}">
                  <a16:creationId xmlns:a16="http://schemas.microsoft.com/office/drawing/2014/main" id="{72B13D8C-0A52-A91C-DD20-CF39901CB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5" name="Rectangle 72">
              <a:extLst>
                <a:ext uri="{FF2B5EF4-FFF2-40B4-BE49-F238E27FC236}">
                  <a16:creationId xmlns:a16="http://schemas.microsoft.com/office/drawing/2014/main" id="{0EA3A7AD-896C-89C0-BC13-08C862A9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46" name="Line 73">
              <a:extLst>
                <a:ext uri="{FF2B5EF4-FFF2-40B4-BE49-F238E27FC236}">
                  <a16:creationId xmlns:a16="http://schemas.microsoft.com/office/drawing/2014/main" id="{090CB42C-4DA9-3156-689F-B30CF043E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7" name="Line 74">
              <a:extLst>
                <a:ext uri="{FF2B5EF4-FFF2-40B4-BE49-F238E27FC236}">
                  <a16:creationId xmlns:a16="http://schemas.microsoft.com/office/drawing/2014/main" id="{10530A3F-BF0B-C769-3BB7-6706BAB33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8" name="Line 75">
              <a:extLst>
                <a:ext uri="{FF2B5EF4-FFF2-40B4-BE49-F238E27FC236}">
                  <a16:creationId xmlns:a16="http://schemas.microsoft.com/office/drawing/2014/main" id="{1EFFC8CC-41BD-C9F3-A705-F4413E124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9" name="Line 76">
              <a:extLst>
                <a:ext uri="{FF2B5EF4-FFF2-40B4-BE49-F238E27FC236}">
                  <a16:creationId xmlns:a16="http://schemas.microsoft.com/office/drawing/2014/main" id="{F9F4CE91-8DEE-DCCE-4588-6C7814204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0" name="Line 77">
              <a:extLst>
                <a:ext uri="{FF2B5EF4-FFF2-40B4-BE49-F238E27FC236}">
                  <a16:creationId xmlns:a16="http://schemas.microsoft.com/office/drawing/2014/main" id="{B94B9C16-1758-1DA3-FABC-2CF36FEB8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1" name="Line 78">
              <a:extLst>
                <a:ext uri="{FF2B5EF4-FFF2-40B4-BE49-F238E27FC236}">
                  <a16:creationId xmlns:a16="http://schemas.microsoft.com/office/drawing/2014/main" id="{6256AE6B-84AD-F096-873A-52FC07942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2" name="Line 79">
              <a:extLst>
                <a:ext uri="{FF2B5EF4-FFF2-40B4-BE49-F238E27FC236}">
                  <a16:creationId xmlns:a16="http://schemas.microsoft.com/office/drawing/2014/main" id="{621D6710-87DB-AC65-4814-17EBF6AC7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3" name="Line 80">
              <a:extLst>
                <a:ext uri="{FF2B5EF4-FFF2-40B4-BE49-F238E27FC236}">
                  <a16:creationId xmlns:a16="http://schemas.microsoft.com/office/drawing/2014/main" id="{AF59F884-2E83-B260-00E8-7359BD39D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8" name="Group 81">
            <a:extLst>
              <a:ext uri="{FF2B5EF4-FFF2-40B4-BE49-F238E27FC236}">
                <a16:creationId xmlns:a16="http://schemas.microsoft.com/office/drawing/2014/main" id="{38187C71-E91B-DD94-9F81-4F07D0CFE2B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15534" name="Line 82">
              <a:extLst>
                <a:ext uri="{FF2B5EF4-FFF2-40B4-BE49-F238E27FC236}">
                  <a16:creationId xmlns:a16="http://schemas.microsoft.com/office/drawing/2014/main" id="{ACF2C4FC-29B2-EFD0-AC01-168BD72CF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5" name="Rectangle 83">
              <a:extLst>
                <a:ext uri="{FF2B5EF4-FFF2-40B4-BE49-F238E27FC236}">
                  <a16:creationId xmlns:a16="http://schemas.microsoft.com/office/drawing/2014/main" id="{27433C37-CC09-9E51-DB8D-7BBB560EF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36" name="Line 84">
              <a:extLst>
                <a:ext uri="{FF2B5EF4-FFF2-40B4-BE49-F238E27FC236}">
                  <a16:creationId xmlns:a16="http://schemas.microsoft.com/office/drawing/2014/main" id="{63D79228-CE9A-2FAF-F479-555630943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7" name="Line 85">
              <a:extLst>
                <a:ext uri="{FF2B5EF4-FFF2-40B4-BE49-F238E27FC236}">
                  <a16:creationId xmlns:a16="http://schemas.microsoft.com/office/drawing/2014/main" id="{D0A65943-15D7-9540-A25F-8EAF600B4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8" name="Line 86">
              <a:extLst>
                <a:ext uri="{FF2B5EF4-FFF2-40B4-BE49-F238E27FC236}">
                  <a16:creationId xmlns:a16="http://schemas.microsoft.com/office/drawing/2014/main" id="{69BD6F03-AAB6-F7AD-2A59-107F03ED1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9" name="Line 87">
              <a:extLst>
                <a:ext uri="{FF2B5EF4-FFF2-40B4-BE49-F238E27FC236}">
                  <a16:creationId xmlns:a16="http://schemas.microsoft.com/office/drawing/2014/main" id="{474E8463-02A6-410D-95C2-D36221765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0" name="Line 88">
              <a:extLst>
                <a:ext uri="{FF2B5EF4-FFF2-40B4-BE49-F238E27FC236}">
                  <a16:creationId xmlns:a16="http://schemas.microsoft.com/office/drawing/2014/main" id="{EDF187D5-3747-DAFC-6956-08A893A3F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1" name="Line 89">
              <a:extLst>
                <a:ext uri="{FF2B5EF4-FFF2-40B4-BE49-F238E27FC236}">
                  <a16:creationId xmlns:a16="http://schemas.microsoft.com/office/drawing/2014/main" id="{F3CCDA3A-1FBB-5E3C-D5D7-D953BE341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2" name="Line 90">
              <a:extLst>
                <a:ext uri="{FF2B5EF4-FFF2-40B4-BE49-F238E27FC236}">
                  <a16:creationId xmlns:a16="http://schemas.microsoft.com/office/drawing/2014/main" id="{0273CA3C-FE75-BED0-0888-4E4CC25F6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3" name="Line 91">
              <a:extLst>
                <a:ext uri="{FF2B5EF4-FFF2-40B4-BE49-F238E27FC236}">
                  <a16:creationId xmlns:a16="http://schemas.microsoft.com/office/drawing/2014/main" id="{B19AB8C4-C2E2-1B7E-6A62-386C723A8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9" name="Group 92">
            <a:extLst>
              <a:ext uri="{FF2B5EF4-FFF2-40B4-BE49-F238E27FC236}">
                <a16:creationId xmlns:a16="http://schemas.microsoft.com/office/drawing/2014/main" id="{F96119BA-199A-41CA-D091-F582F8C7D11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15524" name="Line 93">
              <a:extLst>
                <a:ext uri="{FF2B5EF4-FFF2-40B4-BE49-F238E27FC236}">
                  <a16:creationId xmlns:a16="http://schemas.microsoft.com/office/drawing/2014/main" id="{924CD378-04D2-8D80-C8E0-CC7520EAB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5" name="Rectangle 94">
              <a:extLst>
                <a:ext uri="{FF2B5EF4-FFF2-40B4-BE49-F238E27FC236}">
                  <a16:creationId xmlns:a16="http://schemas.microsoft.com/office/drawing/2014/main" id="{A5008EC7-EFB7-9F51-6887-EE1712C55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26" name="Line 95">
              <a:extLst>
                <a:ext uri="{FF2B5EF4-FFF2-40B4-BE49-F238E27FC236}">
                  <a16:creationId xmlns:a16="http://schemas.microsoft.com/office/drawing/2014/main" id="{48407352-059C-E096-13C9-1FC5BD23A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7" name="Line 96">
              <a:extLst>
                <a:ext uri="{FF2B5EF4-FFF2-40B4-BE49-F238E27FC236}">
                  <a16:creationId xmlns:a16="http://schemas.microsoft.com/office/drawing/2014/main" id="{4AA3E23A-7327-58D9-DF88-1E45124AE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8" name="Line 97">
              <a:extLst>
                <a:ext uri="{FF2B5EF4-FFF2-40B4-BE49-F238E27FC236}">
                  <a16:creationId xmlns:a16="http://schemas.microsoft.com/office/drawing/2014/main" id="{ECEE269A-4F46-FAB2-119C-572568278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9" name="Line 98">
              <a:extLst>
                <a:ext uri="{FF2B5EF4-FFF2-40B4-BE49-F238E27FC236}">
                  <a16:creationId xmlns:a16="http://schemas.microsoft.com/office/drawing/2014/main" id="{C9D03BDD-4B3B-7432-B3F1-E7014F4CD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0" name="Line 99">
              <a:extLst>
                <a:ext uri="{FF2B5EF4-FFF2-40B4-BE49-F238E27FC236}">
                  <a16:creationId xmlns:a16="http://schemas.microsoft.com/office/drawing/2014/main" id="{2B6B3160-B305-7A22-B8BA-3DE28B3AA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1" name="Line 100">
              <a:extLst>
                <a:ext uri="{FF2B5EF4-FFF2-40B4-BE49-F238E27FC236}">
                  <a16:creationId xmlns:a16="http://schemas.microsoft.com/office/drawing/2014/main" id="{C56227B4-6689-F5EF-6DE9-62B9E3C1C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2" name="Line 101">
              <a:extLst>
                <a:ext uri="{FF2B5EF4-FFF2-40B4-BE49-F238E27FC236}">
                  <a16:creationId xmlns:a16="http://schemas.microsoft.com/office/drawing/2014/main" id="{05F44DCD-F3A3-6315-6482-35462B907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3" name="Line 102">
              <a:extLst>
                <a:ext uri="{FF2B5EF4-FFF2-40B4-BE49-F238E27FC236}">
                  <a16:creationId xmlns:a16="http://schemas.microsoft.com/office/drawing/2014/main" id="{12D7DF5A-48DA-1521-02BF-2919063DD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0" name="Group 103">
            <a:extLst>
              <a:ext uri="{FF2B5EF4-FFF2-40B4-BE49-F238E27FC236}">
                <a16:creationId xmlns:a16="http://schemas.microsoft.com/office/drawing/2014/main" id="{CDEF3A83-2DFD-558F-123F-F13A5E47DD1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15514" name="Line 104">
              <a:extLst>
                <a:ext uri="{FF2B5EF4-FFF2-40B4-BE49-F238E27FC236}">
                  <a16:creationId xmlns:a16="http://schemas.microsoft.com/office/drawing/2014/main" id="{D75D0D76-B4A9-0E4F-CC6F-CEDF298F0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5" name="Rectangle 105">
              <a:extLst>
                <a:ext uri="{FF2B5EF4-FFF2-40B4-BE49-F238E27FC236}">
                  <a16:creationId xmlns:a16="http://schemas.microsoft.com/office/drawing/2014/main" id="{7103FD36-258C-0F92-5705-9E64073FB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16" name="Line 106">
              <a:extLst>
                <a:ext uri="{FF2B5EF4-FFF2-40B4-BE49-F238E27FC236}">
                  <a16:creationId xmlns:a16="http://schemas.microsoft.com/office/drawing/2014/main" id="{1FC98EEF-C18A-B027-BABF-50F7CC6A7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7" name="Line 107">
              <a:extLst>
                <a:ext uri="{FF2B5EF4-FFF2-40B4-BE49-F238E27FC236}">
                  <a16:creationId xmlns:a16="http://schemas.microsoft.com/office/drawing/2014/main" id="{494D41BE-CE3F-171C-9813-C64232488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8" name="Line 108">
              <a:extLst>
                <a:ext uri="{FF2B5EF4-FFF2-40B4-BE49-F238E27FC236}">
                  <a16:creationId xmlns:a16="http://schemas.microsoft.com/office/drawing/2014/main" id="{86E72C91-3626-054C-C513-E7A9E3F3B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9" name="Line 109">
              <a:extLst>
                <a:ext uri="{FF2B5EF4-FFF2-40B4-BE49-F238E27FC236}">
                  <a16:creationId xmlns:a16="http://schemas.microsoft.com/office/drawing/2014/main" id="{2EC4438A-3648-1D8D-F625-BAA1E32B5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0" name="Line 110">
              <a:extLst>
                <a:ext uri="{FF2B5EF4-FFF2-40B4-BE49-F238E27FC236}">
                  <a16:creationId xmlns:a16="http://schemas.microsoft.com/office/drawing/2014/main" id="{771DBFAC-C3AF-836F-B4C7-D1CE58528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1" name="Line 111">
              <a:extLst>
                <a:ext uri="{FF2B5EF4-FFF2-40B4-BE49-F238E27FC236}">
                  <a16:creationId xmlns:a16="http://schemas.microsoft.com/office/drawing/2014/main" id="{7450220B-2DE5-9B8C-B8EB-2FE4AF2DE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2" name="Line 112">
              <a:extLst>
                <a:ext uri="{FF2B5EF4-FFF2-40B4-BE49-F238E27FC236}">
                  <a16:creationId xmlns:a16="http://schemas.microsoft.com/office/drawing/2014/main" id="{02890EA1-7AED-A9E1-07F7-4F2C82B15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3" name="Line 113">
              <a:extLst>
                <a:ext uri="{FF2B5EF4-FFF2-40B4-BE49-F238E27FC236}">
                  <a16:creationId xmlns:a16="http://schemas.microsoft.com/office/drawing/2014/main" id="{93896B58-BF42-8F3D-7355-C4C6B8D5E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71" name="Rectangle 117">
            <a:extLst>
              <a:ext uri="{FF2B5EF4-FFF2-40B4-BE49-F238E27FC236}">
                <a16:creationId xmlns:a16="http://schemas.microsoft.com/office/drawing/2014/main" id="{B425EAB7-F2FD-6F21-68CA-27C87FCC1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15372" name="Group 125">
            <a:extLst>
              <a:ext uri="{FF2B5EF4-FFF2-40B4-BE49-F238E27FC236}">
                <a16:creationId xmlns:a16="http://schemas.microsoft.com/office/drawing/2014/main" id="{558962CC-E1A4-B90D-EE35-48B99797CAA3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15504" name="Line 126">
              <a:extLst>
                <a:ext uri="{FF2B5EF4-FFF2-40B4-BE49-F238E27FC236}">
                  <a16:creationId xmlns:a16="http://schemas.microsoft.com/office/drawing/2014/main" id="{60A340DB-A6A9-B10D-0371-D5AAED9DA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5" name="Rectangle 127">
              <a:extLst>
                <a:ext uri="{FF2B5EF4-FFF2-40B4-BE49-F238E27FC236}">
                  <a16:creationId xmlns:a16="http://schemas.microsoft.com/office/drawing/2014/main" id="{4D799F80-6FDE-0D69-CAEB-7E8E4539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06" name="Line 128">
              <a:extLst>
                <a:ext uri="{FF2B5EF4-FFF2-40B4-BE49-F238E27FC236}">
                  <a16:creationId xmlns:a16="http://schemas.microsoft.com/office/drawing/2014/main" id="{880C8CB5-6BBD-D0B1-C6BF-BB6A0E3CA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7" name="Line 129">
              <a:extLst>
                <a:ext uri="{FF2B5EF4-FFF2-40B4-BE49-F238E27FC236}">
                  <a16:creationId xmlns:a16="http://schemas.microsoft.com/office/drawing/2014/main" id="{58AD5972-C925-860D-2C25-D6DB39B2D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8" name="Line 130">
              <a:extLst>
                <a:ext uri="{FF2B5EF4-FFF2-40B4-BE49-F238E27FC236}">
                  <a16:creationId xmlns:a16="http://schemas.microsoft.com/office/drawing/2014/main" id="{B8FB7F44-14E0-D792-F011-69942EDC2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9" name="Line 131">
              <a:extLst>
                <a:ext uri="{FF2B5EF4-FFF2-40B4-BE49-F238E27FC236}">
                  <a16:creationId xmlns:a16="http://schemas.microsoft.com/office/drawing/2014/main" id="{E0B037CB-E75B-67C2-B488-CD4385116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0" name="Line 132">
              <a:extLst>
                <a:ext uri="{FF2B5EF4-FFF2-40B4-BE49-F238E27FC236}">
                  <a16:creationId xmlns:a16="http://schemas.microsoft.com/office/drawing/2014/main" id="{3671E496-CECE-A792-9EA0-32491D5CC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1" name="Line 133">
              <a:extLst>
                <a:ext uri="{FF2B5EF4-FFF2-40B4-BE49-F238E27FC236}">
                  <a16:creationId xmlns:a16="http://schemas.microsoft.com/office/drawing/2014/main" id="{4669B356-CAE5-B087-3B40-CD7BEE9C1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2" name="Line 134">
              <a:extLst>
                <a:ext uri="{FF2B5EF4-FFF2-40B4-BE49-F238E27FC236}">
                  <a16:creationId xmlns:a16="http://schemas.microsoft.com/office/drawing/2014/main" id="{4E515438-E8C5-EEA3-D1B6-37B9143A9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3" name="Line 135">
              <a:extLst>
                <a:ext uri="{FF2B5EF4-FFF2-40B4-BE49-F238E27FC236}">
                  <a16:creationId xmlns:a16="http://schemas.microsoft.com/office/drawing/2014/main" id="{81FDADAE-DF55-B833-08D0-0838A39E1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3" name="Group 136">
            <a:extLst>
              <a:ext uri="{FF2B5EF4-FFF2-40B4-BE49-F238E27FC236}">
                <a16:creationId xmlns:a16="http://schemas.microsoft.com/office/drawing/2014/main" id="{A193E950-3A80-4632-36A9-84E8DBD52E13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15494" name="Line 137">
              <a:extLst>
                <a:ext uri="{FF2B5EF4-FFF2-40B4-BE49-F238E27FC236}">
                  <a16:creationId xmlns:a16="http://schemas.microsoft.com/office/drawing/2014/main" id="{5D319913-0617-970D-CBF4-D3893CF3A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5" name="Rectangle 138">
              <a:extLst>
                <a:ext uri="{FF2B5EF4-FFF2-40B4-BE49-F238E27FC236}">
                  <a16:creationId xmlns:a16="http://schemas.microsoft.com/office/drawing/2014/main" id="{FF3F660A-7D13-C438-4687-2A2F47F4E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96" name="Line 139">
              <a:extLst>
                <a:ext uri="{FF2B5EF4-FFF2-40B4-BE49-F238E27FC236}">
                  <a16:creationId xmlns:a16="http://schemas.microsoft.com/office/drawing/2014/main" id="{A629E350-A75C-9173-6A01-07E21663D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7" name="Line 140">
              <a:extLst>
                <a:ext uri="{FF2B5EF4-FFF2-40B4-BE49-F238E27FC236}">
                  <a16:creationId xmlns:a16="http://schemas.microsoft.com/office/drawing/2014/main" id="{B4BCC1B8-2C65-4C76-96B1-1B73521A3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8" name="Line 141">
              <a:extLst>
                <a:ext uri="{FF2B5EF4-FFF2-40B4-BE49-F238E27FC236}">
                  <a16:creationId xmlns:a16="http://schemas.microsoft.com/office/drawing/2014/main" id="{DBFC85DC-C57D-E319-E7B4-BD782662A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9" name="Line 142">
              <a:extLst>
                <a:ext uri="{FF2B5EF4-FFF2-40B4-BE49-F238E27FC236}">
                  <a16:creationId xmlns:a16="http://schemas.microsoft.com/office/drawing/2014/main" id="{98D8812B-BB6A-C593-CE89-2FFFF0227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0" name="Line 143">
              <a:extLst>
                <a:ext uri="{FF2B5EF4-FFF2-40B4-BE49-F238E27FC236}">
                  <a16:creationId xmlns:a16="http://schemas.microsoft.com/office/drawing/2014/main" id="{69D8EBAF-C632-188D-018E-701EEF416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1" name="Line 144">
              <a:extLst>
                <a:ext uri="{FF2B5EF4-FFF2-40B4-BE49-F238E27FC236}">
                  <a16:creationId xmlns:a16="http://schemas.microsoft.com/office/drawing/2014/main" id="{E6B4C62E-7026-5772-4587-CF46EE889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2" name="Line 145">
              <a:extLst>
                <a:ext uri="{FF2B5EF4-FFF2-40B4-BE49-F238E27FC236}">
                  <a16:creationId xmlns:a16="http://schemas.microsoft.com/office/drawing/2014/main" id="{866B6AE7-06DD-CE14-0E3F-F375C3441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3" name="Line 146">
              <a:extLst>
                <a:ext uri="{FF2B5EF4-FFF2-40B4-BE49-F238E27FC236}">
                  <a16:creationId xmlns:a16="http://schemas.microsoft.com/office/drawing/2014/main" id="{F63CD2B3-EA69-CF39-41D3-D1285C6F9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74" name="TextBox 134">
            <a:extLst>
              <a:ext uri="{FF2B5EF4-FFF2-40B4-BE49-F238E27FC236}">
                <a16:creationId xmlns:a16="http://schemas.microsoft.com/office/drawing/2014/main" id="{70953F43-F142-9535-B0E9-89442321C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23415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5375" name="TextBox 135">
            <a:extLst>
              <a:ext uri="{FF2B5EF4-FFF2-40B4-BE49-F238E27FC236}">
                <a16:creationId xmlns:a16="http://schemas.microsoft.com/office/drawing/2014/main" id="{E88BCA59-7A87-E2EC-797A-9E5E179B9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28225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5376" name="TextBox 136">
            <a:extLst>
              <a:ext uri="{FF2B5EF4-FFF2-40B4-BE49-F238E27FC236}">
                <a16:creationId xmlns:a16="http://schemas.microsoft.com/office/drawing/2014/main" id="{A72AF042-CEE1-29E3-467A-7F9CBE036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330041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5377" name="TextBox 137">
            <a:extLst>
              <a:ext uri="{FF2B5EF4-FFF2-40B4-BE49-F238E27FC236}">
                <a16:creationId xmlns:a16="http://schemas.microsoft.com/office/drawing/2014/main" id="{D8C05DE4-ACB1-4077-B558-7CFC5A11F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8338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5378" name="TextBox 138">
            <a:extLst>
              <a:ext uri="{FF2B5EF4-FFF2-40B4-BE49-F238E27FC236}">
                <a16:creationId xmlns:a16="http://schemas.microsoft.com/office/drawing/2014/main" id="{8A124C07-AE7E-FEFE-F854-25910BE01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286250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5379" name="TextBox 139">
            <a:extLst>
              <a:ext uri="{FF2B5EF4-FFF2-40B4-BE49-F238E27FC236}">
                <a16:creationId xmlns:a16="http://schemas.microsoft.com/office/drawing/2014/main" id="{AE045C5F-73A5-466A-8CCE-552A91AF1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48148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5380" name="TextBox 140">
            <a:extLst>
              <a:ext uri="{FF2B5EF4-FFF2-40B4-BE49-F238E27FC236}">
                <a16:creationId xmlns:a16="http://schemas.microsoft.com/office/drawing/2014/main" id="{AD0AD271-4E17-DB0A-E101-1300E9EF8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530542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5381" name="TextBox 141">
            <a:extLst>
              <a:ext uri="{FF2B5EF4-FFF2-40B4-BE49-F238E27FC236}">
                <a16:creationId xmlns:a16="http://schemas.microsoft.com/office/drawing/2014/main" id="{8DF646BC-3F6A-8EB4-F39C-5F0899AFE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57626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5382" name="TextBox 142">
            <a:extLst>
              <a:ext uri="{FF2B5EF4-FFF2-40B4-BE49-F238E27FC236}">
                <a16:creationId xmlns:a16="http://schemas.microsoft.com/office/drawing/2014/main" id="{7A155467-4CC1-1217-96C9-34905AD8F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62833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5383" name="TextBox 143">
            <a:extLst>
              <a:ext uri="{FF2B5EF4-FFF2-40B4-BE49-F238E27FC236}">
                <a16:creationId xmlns:a16="http://schemas.microsoft.com/office/drawing/2014/main" id="{2627EA85-ABDB-BC0F-83EC-C924D2DC6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18542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22</a:t>
            </a:r>
          </a:p>
        </p:txBody>
      </p:sp>
      <p:sp>
        <p:nvSpPr>
          <p:cNvPr id="15384" name="TextBox 144">
            <a:extLst>
              <a:ext uri="{FF2B5EF4-FFF2-40B4-BE49-F238E27FC236}">
                <a16:creationId xmlns:a16="http://schemas.microsoft.com/office/drawing/2014/main" id="{1346C3C3-3977-3AA8-DE1D-0C9997E94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23637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5385" name="TextBox 145">
            <a:extLst>
              <a:ext uri="{FF2B5EF4-FFF2-40B4-BE49-F238E27FC236}">
                <a16:creationId xmlns:a16="http://schemas.microsoft.com/office/drawing/2014/main" id="{5CF06740-52DA-C5C7-08DD-080BDE4BB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844800"/>
            <a:ext cx="439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5386" name="TextBox 146">
            <a:extLst>
              <a:ext uri="{FF2B5EF4-FFF2-40B4-BE49-F238E27FC236}">
                <a16:creationId xmlns:a16="http://schemas.microsoft.com/office/drawing/2014/main" id="{6031B07B-DB4E-5972-4172-DE2487D3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33210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5387" name="TextBox 147">
            <a:extLst>
              <a:ext uri="{FF2B5EF4-FFF2-40B4-BE49-F238E27FC236}">
                <a16:creationId xmlns:a16="http://schemas.microsoft.com/office/drawing/2014/main" id="{46606115-8C04-6C28-0DAE-EFA35AA2F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38560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5388" name="TextBox 148">
            <a:extLst>
              <a:ext uri="{FF2B5EF4-FFF2-40B4-BE49-F238E27FC236}">
                <a16:creationId xmlns:a16="http://schemas.microsoft.com/office/drawing/2014/main" id="{17345368-E60A-8EC3-381B-8DABBA4E5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43068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5389" name="TextBox 149">
            <a:extLst>
              <a:ext uri="{FF2B5EF4-FFF2-40B4-BE49-F238E27FC236}">
                <a16:creationId xmlns:a16="http://schemas.microsoft.com/office/drawing/2014/main" id="{12B1277D-0CF7-EB7E-DB2F-27539679B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48371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5390" name="TextBox 150">
            <a:extLst>
              <a:ext uri="{FF2B5EF4-FFF2-40B4-BE49-F238E27FC236}">
                <a16:creationId xmlns:a16="http://schemas.microsoft.com/office/drawing/2014/main" id="{5B5663EC-EBF1-A536-3F09-5303F03ED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53260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5391" name="TextBox 151">
            <a:extLst>
              <a:ext uri="{FF2B5EF4-FFF2-40B4-BE49-F238E27FC236}">
                <a16:creationId xmlns:a16="http://schemas.microsoft.com/office/drawing/2014/main" id="{A124C350-35B3-0CB3-2F24-1A51C499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57832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5392" name="TextBox 152">
            <a:extLst>
              <a:ext uri="{FF2B5EF4-FFF2-40B4-BE49-F238E27FC236}">
                <a16:creationId xmlns:a16="http://schemas.microsoft.com/office/drawing/2014/main" id="{307058F1-4A0E-2FF6-F17B-374BA80BF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63055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5393" name="TextBox 153">
            <a:extLst>
              <a:ext uri="{FF2B5EF4-FFF2-40B4-BE49-F238E27FC236}">
                <a16:creationId xmlns:a16="http://schemas.microsoft.com/office/drawing/2014/main" id="{548D1C6B-78AE-F2D4-F77E-A458D559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8748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81</a:t>
            </a:r>
          </a:p>
        </p:txBody>
      </p:sp>
      <p:sp>
        <p:nvSpPr>
          <p:cNvPr id="15394" name="TextBox 154">
            <a:extLst>
              <a:ext uri="{FF2B5EF4-FFF2-40B4-BE49-F238E27FC236}">
                <a16:creationId xmlns:a16="http://schemas.microsoft.com/office/drawing/2014/main" id="{F6474BF2-C60B-6A2B-ECC6-953674ACA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23415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5395" name="TextBox 155">
            <a:extLst>
              <a:ext uri="{FF2B5EF4-FFF2-40B4-BE49-F238E27FC236}">
                <a16:creationId xmlns:a16="http://schemas.microsoft.com/office/drawing/2014/main" id="{98196A10-CB13-B903-9B11-7C1BD4DC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28225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5396" name="TextBox 156">
            <a:extLst>
              <a:ext uri="{FF2B5EF4-FFF2-40B4-BE49-F238E27FC236}">
                <a16:creationId xmlns:a16="http://schemas.microsoft.com/office/drawing/2014/main" id="{8233DC8C-5BD6-A0EC-48EA-B401BC01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330041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5397" name="TextBox 157">
            <a:extLst>
              <a:ext uri="{FF2B5EF4-FFF2-40B4-BE49-F238E27FC236}">
                <a16:creationId xmlns:a16="http://schemas.microsoft.com/office/drawing/2014/main" id="{B5621198-A891-20DC-362B-D99DA898A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38338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5398" name="TextBox 158">
            <a:extLst>
              <a:ext uri="{FF2B5EF4-FFF2-40B4-BE49-F238E27FC236}">
                <a16:creationId xmlns:a16="http://schemas.microsoft.com/office/drawing/2014/main" id="{069C6B30-BFCC-C039-C981-B4B58A085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42862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5399" name="TextBox 159">
            <a:extLst>
              <a:ext uri="{FF2B5EF4-FFF2-40B4-BE49-F238E27FC236}">
                <a16:creationId xmlns:a16="http://schemas.microsoft.com/office/drawing/2014/main" id="{187BC27C-5D17-22B5-DC9E-6F6F2E07B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48148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5400" name="TextBox 160">
            <a:extLst>
              <a:ext uri="{FF2B5EF4-FFF2-40B4-BE49-F238E27FC236}">
                <a16:creationId xmlns:a16="http://schemas.microsoft.com/office/drawing/2014/main" id="{931FD6A2-1A3E-1B1E-AEE3-DD91D3644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530542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5401" name="TextBox 161">
            <a:extLst>
              <a:ext uri="{FF2B5EF4-FFF2-40B4-BE49-F238E27FC236}">
                <a16:creationId xmlns:a16="http://schemas.microsoft.com/office/drawing/2014/main" id="{30037797-5666-3BA7-C399-3C71F8825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57626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5402" name="TextBox 162">
            <a:extLst>
              <a:ext uri="{FF2B5EF4-FFF2-40B4-BE49-F238E27FC236}">
                <a16:creationId xmlns:a16="http://schemas.microsoft.com/office/drawing/2014/main" id="{EEBED82D-DF1E-26FF-4308-F1FEA896B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62833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5403" name="TextBox 163">
            <a:extLst>
              <a:ext uri="{FF2B5EF4-FFF2-40B4-BE49-F238E27FC236}">
                <a16:creationId xmlns:a16="http://schemas.microsoft.com/office/drawing/2014/main" id="{937D5ACC-D797-3447-E4A9-D9209B6D1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825" y="18542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5404" name="TextBox 164">
            <a:extLst>
              <a:ext uri="{FF2B5EF4-FFF2-40B4-BE49-F238E27FC236}">
                <a16:creationId xmlns:a16="http://schemas.microsoft.com/office/drawing/2014/main" id="{3C66A19A-5AB2-764C-9527-C7068EE40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23637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5405" name="TextBox 165">
            <a:extLst>
              <a:ext uri="{FF2B5EF4-FFF2-40B4-BE49-F238E27FC236}">
                <a16:creationId xmlns:a16="http://schemas.microsoft.com/office/drawing/2014/main" id="{B62B4263-C07A-6CBD-F7C2-7AE3429F5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28448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5406" name="TextBox 166">
            <a:extLst>
              <a:ext uri="{FF2B5EF4-FFF2-40B4-BE49-F238E27FC236}">
                <a16:creationId xmlns:a16="http://schemas.microsoft.com/office/drawing/2014/main" id="{2F8694C7-646A-2E29-3514-AA68E853B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33210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5407" name="TextBox 167">
            <a:extLst>
              <a:ext uri="{FF2B5EF4-FFF2-40B4-BE49-F238E27FC236}">
                <a16:creationId xmlns:a16="http://schemas.microsoft.com/office/drawing/2014/main" id="{0CD1E872-BCDB-C3BE-E6C6-760BA58D3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38560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5408" name="TextBox 168">
            <a:extLst>
              <a:ext uri="{FF2B5EF4-FFF2-40B4-BE49-F238E27FC236}">
                <a16:creationId xmlns:a16="http://schemas.microsoft.com/office/drawing/2014/main" id="{312F10EA-B2D4-27EB-094C-4558E82B4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43068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5409" name="TextBox 169">
            <a:extLst>
              <a:ext uri="{FF2B5EF4-FFF2-40B4-BE49-F238E27FC236}">
                <a16:creationId xmlns:a16="http://schemas.microsoft.com/office/drawing/2014/main" id="{BE0A1131-0A2E-8A30-C3E7-7FB35664D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48371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5410" name="TextBox 170">
            <a:extLst>
              <a:ext uri="{FF2B5EF4-FFF2-40B4-BE49-F238E27FC236}">
                <a16:creationId xmlns:a16="http://schemas.microsoft.com/office/drawing/2014/main" id="{B313D646-9A0E-AB60-91F6-A951E5B3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5" y="53260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5411" name="TextBox 171">
            <a:extLst>
              <a:ext uri="{FF2B5EF4-FFF2-40B4-BE49-F238E27FC236}">
                <a16:creationId xmlns:a16="http://schemas.microsoft.com/office/drawing/2014/main" id="{74A3AC1C-3C30-D935-4E7F-E97F67E14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5" y="57832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5412" name="TextBox 172">
            <a:extLst>
              <a:ext uri="{FF2B5EF4-FFF2-40B4-BE49-F238E27FC236}">
                <a16:creationId xmlns:a16="http://schemas.microsoft.com/office/drawing/2014/main" id="{DACBDEF7-EB52-F669-B1F7-D64BAB89E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788" y="63055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5413" name="TextBox 173">
            <a:extLst>
              <a:ext uri="{FF2B5EF4-FFF2-40B4-BE49-F238E27FC236}">
                <a16:creationId xmlns:a16="http://schemas.microsoft.com/office/drawing/2014/main" id="{EF5E1B70-F5D4-7099-A53F-F321028A8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1874838"/>
            <a:ext cx="439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5414" name="TextBox 174">
            <a:extLst>
              <a:ext uri="{FF2B5EF4-FFF2-40B4-BE49-F238E27FC236}">
                <a16:creationId xmlns:a16="http://schemas.microsoft.com/office/drawing/2014/main" id="{CB55241D-A79A-5D89-803B-879E94DAA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2363788"/>
            <a:ext cx="43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5415" name="TextBox 175">
            <a:extLst>
              <a:ext uri="{FF2B5EF4-FFF2-40B4-BE49-F238E27FC236}">
                <a16:creationId xmlns:a16="http://schemas.microsoft.com/office/drawing/2014/main" id="{0647F999-6914-4CF8-6D13-A97DF68B3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28448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5416" name="TextBox 176">
            <a:extLst>
              <a:ext uri="{FF2B5EF4-FFF2-40B4-BE49-F238E27FC236}">
                <a16:creationId xmlns:a16="http://schemas.microsoft.com/office/drawing/2014/main" id="{DED5C02F-29ED-92DB-07AD-C2226A779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33210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5417" name="TextBox 177">
            <a:extLst>
              <a:ext uri="{FF2B5EF4-FFF2-40B4-BE49-F238E27FC236}">
                <a16:creationId xmlns:a16="http://schemas.microsoft.com/office/drawing/2014/main" id="{5A5D6746-C5DD-C23A-4F75-6E3FE4339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38560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5418" name="TextBox 178">
            <a:extLst>
              <a:ext uri="{FF2B5EF4-FFF2-40B4-BE49-F238E27FC236}">
                <a16:creationId xmlns:a16="http://schemas.microsoft.com/office/drawing/2014/main" id="{46E7777D-CF0C-1038-3039-3D7A18053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43068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5419" name="TextBox 179">
            <a:extLst>
              <a:ext uri="{FF2B5EF4-FFF2-40B4-BE49-F238E27FC236}">
                <a16:creationId xmlns:a16="http://schemas.microsoft.com/office/drawing/2014/main" id="{669D8AB9-9668-ED69-D203-8542E126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5" y="48371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5420" name="TextBox 180">
            <a:extLst>
              <a:ext uri="{FF2B5EF4-FFF2-40B4-BE49-F238E27FC236}">
                <a16:creationId xmlns:a16="http://schemas.microsoft.com/office/drawing/2014/main" id="{907A6350-8745-06E4-4AD2-34154AFC1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8" y="5326063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5421" name="TextBox 181">
            <a:extLst>
              <a:ext uri="{FF2B5EF4-FFF2-40B4-BE49-F238E27FC236}">
                <a16:creationId xmlns:a16="http://schemas.microsoft.com/office/drawing/2014/main" id="{BA90BC48-0E32-69B2-AA5D-8E039B179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8" y="57832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5422" name="TextBox 182">
            <a:extLst>
              <a:ext uri="{FF2B5EF4-FFF2-40B4-BE49-F238E27FC236}">
                <a16:creationId xmlns:a16="http://schemas.microsoft.com/office/drawing/2014/main" id="{28DE70D2-4CE9-56AB-211A-2EB4D8499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8" y="63055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5423" name="TextBox 183">
            <a:extLst>
              <a:ext uri="{FF2B5EF4-FFF2-40B4-BE49-F238E27FC236}">
                <a16:creationId xmlns:a16="http://schemas.microsoft.com/office/drawing/2014/main" id="{04E0B819-3C64-8B28-7A9F-A940C7087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8" y="18748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5424" name="TextBox 184">
            <a:extLst>
              <a:ext uri="{FF2B5EF4-FFF2-40B4-BE49-F238E27FC236}">
                <a16:creationId xmlns:a16="http://schemas.microsoft.com/office/drawing/2014/main" id="{946CB29A-4626-8E1E-99BD-89E0545A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23447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5425" name="TextBox 185">
            <a:extLst>
              <a:ext uri="{FF2B5EF4-FFF2-40B4-BE49-F238E27FC236}">
                <a16:creationId xmlns:a16="http://schemas.microsoft.com/office/drawing/2014/main" id="{46D6CDC3-C5E3-0E18-97CA-8FC77257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257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5426" name="TextBox 186">
            <a:extLst>
              <a:ext uri="{FF2B5EF4-FFF2-40B4-BE49-F238E27FC236}">
                <a16:creationId xmlns:a16="http://schemas.microsoft.com/office/drawing/2014/main" id="{4E401523-56F2-0582-0098-C51C50E45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33035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5427" name="TextBox 187">
            <a:extLst>
              <a:ext uri="{FF2B5EF4-FFF2-40B4-BE49-F238E27FC236}">
                <a16:creationId xmlns:a16="http://schemas.microsoft.com/office/drawing/2014/main" id="{04CF01A4-52B9-6766-F24D-258F5FC59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25" y="38369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5428" name="TextBox 188">
            <a:extLst>
              <a:ext uri="{FF2B5EF4-FFF2-40B4-BE49-F238E27FC236}">
                <a16:creationId xmlns:a16="http://schemas.microsoft.com/office/drawing/2014/main" id="{74412043-78BE-7439-3269-0C443793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25" y="428942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5429" name="TextBox 189">
            <a:extLst>
              <a:ext uri="{FF2B5EF4-FFF2-40B4-BE49-F238E27FC236}">
                <a16:creationId xmlns:a16="http://schemas.microsoft.com/office/drawing/2014/main" id="{C760D0AA-0ADC-DC8E-7D56-12037BF6D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48180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5430" name="TextBox 190">
            <a:extLst>
              <a:ext uri="{FF2B5EF4-FFF2-40B4-BE49-F238E27FC236}">
                <a16:creationId xmlns:a16="http://schemas.microsoft.com/office/drawing/2014/main" id="{6F547D31-61E7-9AD2-36D1-CAD7DC06C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530860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5431" name="TextBox 191">
            <a:extLst>
              <a:ext uri="{FF2B5EF4-FFF2-40B4-BE49-F238E27FC236}">
                <a16:creationId xmlns:a16="http://schemas.microsoft.com/office/drawing/2014/main" id="{C9ABA138-FF85-5933-B86F-537F2FC47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57658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5432" name="TextBox 192">
            <a:extLst>
              <a:ext uri="{FF2B5EF4-FFF2-40B4-BE49-F238E27FC236}">
                <a16:creationId xmlns:a16="http://schemas.microsoft.com/office/drawing/2014/main" id="{BB3644BD-EC24-BEAB-419B-9649E6DCC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62865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5433" name="TextBox 193">
            <a:extLst>
              <a:ext uri="{FF2B5EF4-FFF2-40B4-BE49-F238E27FC236}">
                <a16:creationId xmlns:a16="http://schemas.microsoft.com/office/drawing/2014/main" id="{BBCAA275-3BB2-90B3-9ED1-EAB36B1F9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185737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5434" name="TextBox 194">
            <a:extLst>
              <a:ext uri="{FF2B5EF4-FFF2-40B4-BE49-F238E27FC236}">
                <a16:creationId xmlns:a16="http://schemas.microsoft.com/office/drawing/2014/main" id="{E7C95529-9FFA-6B5B-E3E5-8E6D683BC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23415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5435" name="TextBox 195">
            <a:extLst>
              <a:ext uri="{FF2B5EF4-FFF2-40B4-BE49-F238E27FC236}">
                <a16:creationId xmlns:a16="http://schemas.microsoft.com/office/drawing/2014/main" id="{1EF687F9-FD1A-A60B-492C-9A500700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28225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5436" name="TextBox 196">
            <a:extLst>
              <a:ext uri="{FF2B5EF4-FFF2-40B4-BE49-F238E27FC236}">
                <a16:creationId xmlns:a16="http://schemas.microsoft.com/office/drawing/2014/main" id="{C11FBBEB-15B8-3577-1110-CE57B2066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863" y="330041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5437" name="TextBox 197">
            <a:extLst>
              <a:ext uri="{FF2B5EF4-FFF2-40B4-BE49-F238E27FC236}">
                <a16:creationId xmlns:a16="http://schemas.microsoft.com/office/drawing/2014/main" id="{BD14E0D0-ECD7-9C5F-3DDF-184AAE41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38338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5438" name="TextBox 198">
            <a:extLst>
              <a:ext uri="{FF2B5EF4-FFF2-40B4-BE49-F238E27FC236}">
                <a16:creationId xmlns:a16="http://schemas.microsoft.com/office/drawing/2014/main" id="{8A9CB13A-5A65-F38A-00C3-35064B3EE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42862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5439" name="TextBox 199">
            <a:extLst>
              <a:ext uri="{FF2B5EF4-FFF2-40B4-BE49-F238E27FC236}">
                <a16:creationId xmlns:a16="http://schemas.microsoft.com/office/drawing/2014/main" id="{7939F48A-70F5-9F52-3FED-731C11B18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48148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5440" name="TextBox 200">
            <a:extLst>
              <a:ext uri="{FF2B5EF4-FFF2-40B4-BE49-F238E27FC236}">
                <a16:creationId xmlns:a16="http://schemas.microsoft.com/office/drawing/2014/main" id="{E438A25D-BCB8-F526-C39A-519D24190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925" y="53054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5441" name="TextBox 201">
            <a:extLst>
              <a:ext uri="{FF2B5EF4-FFF2-40B4-BE49-F238E27FC236}">
                <a16:creationId xmlns:a16="http://schemas.microsoft.com/office/drawing/2014/main" id="{06CAE0A3-4E57-740B-7E64-0BA502604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925" y="57626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5442" name="TextBox 202">
            <a:extLst>
              <a:ext uri="{FF2B5EF4-FFF2-40B4-BE49-F238E27FC236}">
                <a16:creationId xmlns:a16="http://schemas.microsoft.com/office/drawing/2014/main" id="{622B2FF4-8609-75A9-50A7-7A246934F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925" y="6283325"/>
            <a:ext cx="439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5443" name="TextBox 203">
            <a:extLst>
              <a:ext uri="{FF2B5EF4-FFF2-40B4-BE49-F238E27FC236}">
                <a16:creationId xmlns:a16="http://schemas.microsoft.com/office/drawing/2014/main" id="{28CC4B5D-107C-EB4C-2339-E9F1BBC17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75" y="185420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5444" name="TextBox 204">
            <a:extLst>
              <a:ext uri="{FF2B5EF4-FFF2-40B4-BE49-F238E27FC236}">
                <a16:creationId xmlns:a16="http://schemas.microsoft.com/office/drawing/2014/main" id="{81F4ACCB-3320-DC53-5174-8BA2A5A12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23637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5445" name="TextBox 205">
            <a:extLst>
              <a:ext uri="{FF2B5EF4-FFF2-40B4-BE49-F238E27FC236}">
                <a16:creationId xmlns:a16="http://schemas.microsoft.com/office/drawing/2014/main" id="{FE30086C-471B-5E91-DC0F-4B7756DB9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438" y="28448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5446" name="TextBox 206">
            <a:extLst>
              <a:ext uri="{FF2B5EF4-FFF2-40B4-BE49-F238E27FC236}">
                <a16:creationId xmlns:a16="http://schemas.microsoft.com/office/drawing/2014/main" id="{95F56BFC-5BFA-F111-BA24-23DDFE541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33210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5447" name="TextBox 207">
            <a:extLst>
              <a:ext uri="{FF2B5EF4-FFF2-40B4-BE49-F238E27FC236}">
                <a16:creationId xmlns:a16="http://schemas.microsoft.com/office/drawing/2014/main" id="{BAFE5E54-4623-5DE7-157F-FF099DAA3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3" y="38560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5448" name="TextBox 208">
            <a:extLst>
              <a:ext uri="{FF2B5EF4-FFF2-40B4-BE49-F238E27FC236}">
                <a16:creationId xmlns:a16="http://schemas.microsoft.com/office/drawing/2014/main" id="{D3BA9CD2-3A43-945B-7A2D-4F9BED71B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3" y="43068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5449" name="TextBox 209">
            <a:extLst>
              <a:ext uri="{FF2B5EF4-FFF2-40B4-BE49-F238E27FC236}">
                <a16:creationId xmlns:a16="http://schemas.microsoft.com/office/drawing/2014/main" id="{2658ECA8-D99F-9E8F-0207-5987EF884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48371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5450" name="TextBox 210">
            <a:extLst>
              <a:ext uri="{FF2B5EF4-FFF2-40B4-BE49-F238E27FC236}">
                <a16:creationId xmlns:a16="http://schemas.microsoft.com/office/drawing/2014/main" id="{FDF57C4D-71D7-DB58-18F8-67F0DBF1B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53260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5451" name="TextBox 211">
            <a:extLst>
              <a:ext uri="{FF2B5EF4-FFF2-40B4-BE49-F238E27FC236}">
                <a16:creationId xmlns:a16="http://schemas.microsoft.com/office/drawing/2014/main" id="{C588F674-2FD1-DA37-0E48-8416F8986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57832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5452" name="TextBox 212">
            <a:extLst>
              <a:ext uri="{FF2B5EF4-FFF2-40B4-BE49-F238E27FC236}">
                <a16:creationId xmlns:a16="http://schemas.microsoft.com/office/drawing/2014/main" id="{5B26FBD3-C8D0-9B32-2964-81A26BD2B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63055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5453" name="TextBox 213">
            <a:extLst>
              <a:ext uri="{FF2B5EF4-FFF2-40B4-BE49-F238E27FC236}">
                <a16:creationId xmlns:a16="http://schemas.microsoft.com/office/drawing/2014/main" id="{C926D7D0-DF3D-1BC1-70EE-FF4CFBF79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988" y="187483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5454" name="TextBox 224">
            <a:extLst>
              <a:ext uri="{FF2B5EF4-FFF2-40B4-BE49-F238E27FC236}">
                <a16:creationId xmlns:a16="http://schemas.microsoft.com/office/drawing/2014/main" id="{E0ABDE29-C6EB-C10D-3A50-8D41E5F9B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236378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5455" name="TextBox 225">
            <a:extLst>
              <a:ext uri="{FF2B5EF4-FFF2-40B4-BE49-F238E27FC236}">
                <a16:creationId xmlns:a16="http://schemas.microsoft.com/office/drawing/2014/main" id="{3BD1DD60-B359-96BA-A023-07E713EF6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28448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5456" name="TextBox 226">
            <a:extLst>
              <a:ext uri="{FF2B5EF4-FFF2-40B4-BE49-F238E27FC236}">
                <a16:creationId xmlns:a16="http://schemas.microsoft.com/office/drawing/2014/main" id="{969EFF7F-AF0B-00F0-AAC3-D200F512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8" y="33210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5457" name="TextBox 227">
            <a:extLst>
              <a:ext uri="{FF2B5EF4-FFF2-40B4-BE49-F238E27FC236}">
                <a16:creationId xmlns:a16="http://schemas.microsoft.com/office/drawing/2014/main" id="{8DDD2370-3DE6-F451-AAA6-D289B656A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38560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5458" name="TextBox 228">
            <a:extLst>
              <a:ext uri="{FF2B5EF4-FFF2-40B4-BE49-F238E27FC236}">
                <a16:creationId xmlns:a16="http://schemas.microsoft.com/office/drawing/2014/main" id="{CE6DE44C-77E6-9158-2EB7-E6C4C68D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430688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5459" name="TextBox 229">
            <a:extLst>
              <a:ext uri="{FF2B5EF4-FFF2-40B4-BE49-F238E27FC236}">
                <a16:creationId xmlns:a16="http://schemas.microsoft.com/office/drawing/2014/main" id="{11AAD60E-950E-120E-B93E-0B36EC8AC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48371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5460" name="TextBox 230">
            <a:extLst>
              <a:ext uri="{FF2B5EF4-FFF2-40B4-BE49-F238E27FC236}">
                <a16:creationId xmlns:a16="http://schemas.microsoft.com/office/drawing/2014/main" id="{7AD1D8A5-2AFB-11A3-9085-37E30423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5326063"/>
            <a:ext cx="43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5461" name="TextBox 231">
            <a:extLst>
              <a:ext uri="{FF2B5EF4-FFF2-40B4-BE49-F238E27FC236}">
                <a16:creationId xmlns:a16="http://schemas.microsoft.com/office/drawing/2014/main" id="{843FCADD-E7A7-D123-A468-1CC6F812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5783263"/>
            <a:ext cx="43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5462" name="TextBox 232">
            <a:extLst>
              <a:ext uri="{FF2B5EF4-FFF2-40B4-BE49-F238E27FC236}">
                <a16:creationId xmlns:a16="http://schemas.microsoft.com/office/drawing/2014/main" id="{F2D913DC-3DF3-F962-3CC2-BA0F82FA2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63055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5463" name="TextBox 233">
            <a:extLst>
              <a:ext uri="{FF2B5EF4-FFF2-40B4-BE49-F238E27FC236}">
                <a16:creationId xmlns:a16="http://schemas.microsoft.com/office/drawing/2014/main" id="{D6D23688-A48D-47B8-9351-790652D26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588" y="1874838"/>
            <a:ext cx="43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5464" name="TextBox 234">
            <a:extLst>
              <a:ext uri="{FF2B5EF4-FFF2-40B4-BE49-F238E27FC236}">
                <a16:creationId xmlns:a16="http://schemas.microsoft.com/office/drawing/2014/main" id="{DEB3899E-7576-0653-3DCF-36D35FB6F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2341563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5465" name="TextBox 235">
            <a:extLst>
              <a:ext uri="{FF2B5EF4-FFF2-40B4-BE49-F238E27FC236}">
                <a16:creationId xmlns:a16="http://schemas.microsoft.com/office/drawing/2014/main" id="{BAFB77DE-B82F-25EE-9FBA-E689180C2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28225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5466" name="TextBox 236">
            <a:extLst>
              <a:ext uri="{FF2B5EF4-FFF2-40B4-BE49-F238E27FC236}">
                <a16:creationId xmlns:a16="http://schemas.microsoft.com/office/drawing/2014/main" id="{10A263C6-E393-4B87-663D-5FA028D2D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50" y="330041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5467" name="TextBox 237">
            <a:extLst>
              <a:ext uri="{FF2B5EF4-FFF2-40B4-BE49-F238E27FC236}">
                <a16:creationId xmlns:a16="http://schemas.microsoft.com/office/drawing/2014/main" id="{B98D8891-3827-F027-2E6F-A3B32FCC3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38338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5468" name="TextBox 238">
            <a:extLst>
              <a:ext uri="{FF2B5EF4-FFF2-40B4-BE49-F238E27FC236}">
                <a16:creationId xmlns:a16="http://schemas.microsoft.com/office/drawing/2014/main" id="{B919D539-4BBC-CDCB-B24D-08BB3C5E7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42862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5469" name="TextBox 239">
            <a:extLst>
              <a:ext uri="{FF2B5EF4-FFF2-40B4-BE49-F238E27FC236}">
                <a16:creationId xmlns:a16="http://schemas.microsoft.com/office/drawing/2014/main" id="{C31F3660-3592-7B75-8CD9-E63852E18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48148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5470" name="TextBox 240">
            <a:extLst>
              <a:ext uri="{FF2B5EF4-FFF2-40B4-BE49-F238E27FC236}">
                <a16:creationId xmlns:a16="http://schemas.microsoft.com/office/drawing/2014/main" id="{536F67FB-91C5-66F1-54FD-DC3BB6E17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53054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5471" name="TextBox 241">
            <a:extLst>
              <a:ext uri="{FF2B5EF4-FFF2-40B4-BE49-F238E27FC236}">
                <a16:creationId xmlns:a16="http://schemas.microsoft.com/office/drawing/2014/main" id="{0E30D411-F866-B6D3-D3EA-680BB1131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57626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5472" name="TextBox 242">
            <a:extLst>
              <a:ext uri="{FF2B5EF4-FFF2-40B4-BE49-F238E27FC236}">
                <a16:creationId xmlns:a16="http://schemas.microsoft.com/office/drawing/2014/main" id="{290F9533-853D-0836-809B-B8C14B42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62833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5473" name="TextBox 243">
            <a:extLst>
              <a:ext uri="{FF2B5EF4-FFF2-40B4-BE49-F238E27FC236}">
                <a16:creationId xmlns:a16="http://schemas.microsoft.com/office/drawing/2014/main" id="{08777504-8768-2674-17B1-F5559E973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18542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5474" name="TextBox 264">
            <a:extLst>
              <a:ext uri="{FF2B5EF4-FFF2-40B4-BE49-F238E27FC236}">
                <a16:creationId xmlns:a16="http://schemas.microsoft.com/office/drawing/2014/main" id="{9CB943DC-5BB8-C725-B159-0B59993DD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23415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5475" name="TextBox 265">
            <a:extLst>
              <a:ext uri="{FF2B5EF4-FFF2-40B4-BE49-F238E27FC236}">
                <a16:creationId xmlns:a16="http://schemas.microsoft.com/office/drawing/2014/main" id="{9EA3336B-11A5-AEDB-3889-FF83CBDBE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25" y="28225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5476" name="TextBox 266">
            <a:extLst>
              <a:ext uri="{FF2B5EF4-FFF2-40B4-BE49-F238E27FC236}">
                <a16:creationId xmlns:a16="http://schemas.microsoft.com/office/drawing/2014/main" id="{96F698C4-8FD7-B426-4C63-CADB7FAC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330041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5477" name="TextBox 267">
            <a:extLst>
              <a:ext uri="{FF2B5EF4-FFF2-40B4-BE49-F238E27FC236}">
                <a16:creationId xmlns:a16="http://schemas.microsoft.com/office/drawing/2014/main" id="{535008CD-6B5B-738C-04DA-8DF633A97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38338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5478" name="TextBox 268">
            <a:extLst>
              <a:ext uri="{FF2B5EF4-FFF2-40B4-BE49-F238E27FC236}">
                <a16:creationId xmlns:a16="http://schemas.microsoft.com/office/drawing/2014/main" id="{AB15A1D9-B54C-CB2D-431B-B5D519F91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4286250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5479" name="TextBox 269">
            <a:extLst>
              <a:ext uri="{FF2B5EF4-FFF2-40B4-BE49-F238E27FC236}">
                <a16:creationId xmlns:a16="http://schemas.microsoft.com/office/drawing/2014/main" id="{758D0704-1030-FA4F-8C0B-EB6CA9042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48148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5480" name="TextBox 270">
            <a:extLst>
              <a:ext uri="{FF2B5EF4-FFF2-40B4-BE49-F238E27FC236}">
                <a16:creationId xmlns:a16="http://schemas.microsoft.com/office/drawing/2014/main" id="{1A676174-C56B-990C-1E94-BFB5B5B9E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325" y="53054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5481" name="TextBox 271">
            <a:extLst>
              <a:ext uri="{FF2B5EF4-FFF2-40B4-BE49-F238E27FC236}">
                <a16:creationId xmlns:a16="http://schemas.microsoft.com/office/drawing/2014/main" id="{9E2B7672-C747-A057-15D3-CC7C1716E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325" y="57626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5482" name="TextBox 272">
            <a:extLst>
              <a:ext uri="{FF2B5EF4-FFF2-40B4-BE49-F238E27FC236}">
                <a16:creationId xmlns:a16="http://schemas.microsoft.com/office/drawing/2014/main" id="{AE4A4BB4-1241-317F-8377-043BC103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8" y="62833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5483" name="TextBox 273">
            <a:extLst>
              <a:ext uri="{FF2B5EF4-FFF2-40B4-BE49-F238E27FC236}">
                <a16:creationId xmlns:a16="http://schemas.microsoft.com/office/drawing/2014/main" id="{21346EDC-8EFB-13BC-9551-761FB2D0C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8542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5484" name="TextBox 274">
            <a:extLst>
              <a:ext uri="{FF2B5EF4-FFF2-40B4-BE49-F238E27FC236}">
                <a16:creationId xmlns:a16="http://schemas.microsoft.com/office/drawing/2014/main" id="{8A067039-731B-2AF6-4CD2-B81B18EDD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0" y="23637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5485" name="TextBox 275">
            <a:extLst>
              <a:ext uri="{FF2B5EF4-FFF2-40B4-BE49-F238E27FC236}">
                <a16:creationId xmlns:a16="http://schemas.microsoft.com/office/drawing/2014/main" id="{53CB3AE7-119E-3DD1-0E00-1EAECE63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975" y="28448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5486" name="TextBox 276">
            <a:extLst>
              <a:ext uri="{FF2B5EF4-FFF2-40B4-BE49-F238E27FC236}">
                <a16:creationId xmlns:a16="http://schemas.microsoft.com/office/drawing/2014/main" id="{FC6025CD-4237-50C8-A89E-8D3AB17A9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413" y="33210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5487" name="TextBox 277">
            <a:extLst>
              <a:ext uri="{FF2B5EF4-FFF2-40B4-BE49-F238E27FC236}">
                <a16:creationId xmlns:a16="http://schemas.microsoft.com/office/drawing/2014/main" id="{7A14B4DD-EA06-11A6-67C8-566FFFF6E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560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5488" name="TextBox 278">
            <a:extLst>
              <a:ext uri="{FF2B5EF4-FFF2-40B4-BE49-F238E27FC236}">
                <a16:creationId xmlns:a16="http://schemas.microsoft.com/office/drawing/2014/main" id="{DCD050F0-80CE-E669-6258-5B204F712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30688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5489" name="TextBox 279">
            <a:extLst>
              <a:ext uri="{FF2B5EF4-FFF2-40B4-BE49-F238E27FC236}">
                <a16:creationId xmlns:a16="http://schemas.microsoft.com/office/drawing/2014/main" id="{D8A084C7-4ECE-4BCD-9EB9-1DCA7A02B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963" y="48371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5490" name="TextBox 280">
            <a:extLst>
              <a:ext uri="{FF2B5EF4-FFF2-40B4-BE49-F238E27FC236}">
                <a16:creationId xmlns:a16="http://schemas.microsoft.com/office/drawing/2014/main" id="{99A7A9B3-4E5D-103E-2544-F0CBF5241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3" y="53260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5491" name="TextBox 281">
            <a:extLst>
              <a:ext uri="{FF2B5EF4-FFF2-40B4-BE49-F238E27FC236}">
                <a16:creationId xmlns:a16="http://schemas.microsoft.com/office/drawing/2014/main" id="{F83C28B7-0173-FF43-C0FF-E4AC46A28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3" y="57832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5492" name="TextBox 282">
            <a:extLst>
              <a:ext uri="{FF2B5EF4-FFF2-40B4-BE49-F238E27FC236}">
                <a16:creationId xmlns:a16="http://schemas.microsoft.com/office/drawing/2014/main" id="{01CB119A-9CCE-6789-E0C8-DC4EBB096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63055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5493" name="TextBox 283">
            <a:extLst>
              <a:ext uri="{FF2B5EF4-FFF2-40B4-BE49-F238E27FC236}">
                <a16:creationId xmlns:a16="http://schemas.microsoft.com/office/drawing/2014/main" id="{1146F695-D238-6C41-16F8-649C56B44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113" y="1874838"/>
            <a:ext cx="43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Group 2">
            <a:extLst>
              <a:ext uri="{FF2B5EF4-FFF2-40B4-BE49-F238E27FC236}">
                <a16:creationId xmlns:a16="http://schemas.microsoft.com/office/drawing/2014/main" id="{5A39EC4A-F3A7-CC8A-2A2E-C9B5F99C7BD5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16628" name="Line 3">
              <a:extLst>
                <a:ext uri="{FF2B5EF4-FFF2-40B4-BE49-F238E27FC236}">
                  <a16:creationId xmlns:a16="http://schemas.microsoft.com/office/drawing/2014/main" id="{276EE8D8-B2C8-46FA-436C-794304899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29" name="Rectangle 4">
              <a:extLst>
                <a:ext uri="{FF2B5EF4-FFF2-40B4-BE49-F238E27FC236}">
                  <a16:creationId xmlns:a16="http://schemas.microsoft.com/office/drawing/2014/main" id="{BB66AB43-6660-5CD7-4F06-41AAE66DA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630" name="Line 5">
              <a:extLst>
                <a:ext uri="{FF2B5EF4-FFF2-40B4-BE49-F238E27FC236}">
                  <a16:creationId xmlns:a16="http://schemas.microsoft.com/office/drawing/2014/main" id="{498BD0FB-474C-19B3-E708-70AEBAAD9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31" name="Line 6">
              <a:extLst>
                <a:ext uri="{FF2B5EF4-FFF2-40B4-BE49-F238E27FC236}">
                  <a16:creationId xmlns:a16="http://schemas.microsoft.com/office/drawing/2014/main" id="{9736BD96-2B1D-E3FE-7B21-6569A3D28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32" name="Line 7">
              <a:extLst>
                <a:ext uri="{FF2B5EF4-FFF2-40B4-BE49-F238E27FC236}">
                  <a16:creationId xmlns:a16="http://schemas.microsoft.com/office/drawing/2014/main" id="{94B978E6-F3D2-9FFB-6C08-AC88A7155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33" name="Line 8">
              <a:extLst>
                <a:ext uri="{FF2B5EF4-FFF2-40B4-BE49-F238E27FC236}">
                  <a16:creationId xmlns:a16="http://schemas.microsoft.com/office/drawing/2014/main" id="{FCE3920B-6AF6-E88C-3475-FB8B29B1C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34" name="Line 9">
              <a:extLst>
                <a:ext uri="{FF2B5EF4-FFF2-40B4-BE49-F238E27FC236}">
                  <a16:creationId xmlns:a16="http://schemas.microsoft.com/office/drawing/2014/main" id="{A3FC8D9E-DD7E-F5B0-3A2E-0AA44BDEA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35" name="Line 10">
              <a:extLst>
                <a:ext uri="{FF2B5EF4-FFF2-40B4-BE49-F238E27FC236}">
                  <a16:creationId xmlns:a16="http://schemas.microsoft.com/office/drawing/2014/main" id="{B8167293-25A3-A4AE-EB64-B8CE3403C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36" name="Line 11">
              <a:extLst>
                <a:ext uri="{FF2B5EF4-FFF2-40B4-BE49-F238E27FC236}">
                  <a16:creationId xmlns:a16="http://schemas.microsoft.com/office/drawing/2014/main" id="{1C2C1E06-DBBF-B6AE-A0AA-357F37839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37" name="Line 12">
              <a:extLst>
                <a:ext uri="{FF2B5EF4-FFF2-40B4-BE49-F238E27FC236}">
                  <a16:creationId xmlns:a16="http://schemas.microsoft.com/office/drawing/2014/main" id="{2DECFA0B-2A85-A3FA-86F2-60D7DFE7D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6" name="Group 13">
            <a:extLst>
              <a:ext uri="{FF2B5EF4-FFF2-40B4-BE49-F238E27FC236}">
                <a16:creationId xmlns:a16="http://schemas.microsoft.com/office/drawing/2014/main" id="{BC4892A4-9AC5-1B8C-1BE9-C4671692437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16618" name="Line 14">
              <a:extLst>
                <a:ext uri="{FF2B5EF4-FFF2-40B4-BE49-F238E27FC236}">
                  <a16:creationId xmlns:a16="http://schemas.microsoft.com/office/drawing/2014/main" id="{A10DF9EF-8C9B-5D21-9388-41E600E95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9" name="Rectangle 15">
              <a:extLst>
                <a:ext uri="{FF2B5EF4-FFF2-40B4-BE49-F238E27FC236}">
                  <a16:creationId xmlns:a16="http://schemas.microsoft.com/office/drawing/2014/main" id="{C97DC0A3-48E0-4C8A-4445-A1541BBFC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620" name="Line 16">
              <a:extLst>
                <a:ext uri="{FF2B5EF4-FFF2-40B4-BE49-F238E27FC236}">
                  <a16:creationId xmlns:a16="http://schemas.microsoft.com/office/drawing/2014/main" id="{8CFB3FD6-A6FB-8A7F-1853-CA5CD1309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21" name="Line 17">
              <a:extLst>
                <a:ext uri="{FF2B5EF4-FFF2-40B4-BE49-F238E27FC236}">
                  <a16:creationId xmlns:a16="http://schemas.microsoft.com/office/drawing/2014/main" id="{ADD4A06C-A010-88EB-D4DB-051942257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22" name="Line 18">
              <a:extLst>
                <a:ext uri="{FF2B5EF4-FFF2-40B4-BE49-F238E27FC236}">
                  <a16:creationId xmlns:a16="http://schemas.microsoft.com/office/drawing/2014/main" id="{770637E1-962E-AB9B-172F-928A3B5DD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23" name="Line 19">
              <a:extLst>
                <a:ext uri="{FF2B5EF4-FFF2-40B4-BE49-F238E27FC236}">
                  <a16:creationId xmlns:a16="http://schemas.microsoft.com/office/drawing/2014/main" id="{F6A4DF05-2C1A-9895-9D6C-1CE4DB1BA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24" name="Line 20">
              <a:extLst>
                <a:ext uri="{FF2B5EF4-FFF2-40B4-BE49-F238E27FC236}">
                  <a16:creationId xmlns:a16="http://schemas.microsoft.com/office/drawing/2014/main" id="{5E4491B9-0175-A7BC-0CE7-B2C738136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25" name="Line 21">
              <a:extLst>
                <a:ext uri="{FF2B5EF4-FFF2-40B4-BE49-F238E27FC236}">
                  <a16:creationId xmlns:a16="http://schemas.microsoft.com/office/drawing/2014/main" id="{44568A69-98E8-3978-F8F6-ABA874BFF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26" name="Line 22">
              <a:extLst>
                <a:ext uri="{FF2B5EF4-FFF2-40B4-BE49-F238E27FC236}">
                  <a16:creationId xmlns:a16="http://schemas.microsoft.com/office/drawing/2014/main" id="{DFC03F4D-7D48-B909-09E7-38E907A31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27" name="Line 23">
              <a:extLst>
                <a:ext uri="{FF2B5EF4-FFF2-40B4-BE49-F238E27FC236}">
                  <a16:creationId xmlns:a16="http://schemas.microsoft.com/office/drawing/2014/main" id="{9FF65E53-C9D5-FE1B-DAE1-2E1ED4064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7" name="Group 24">
            <a:extLst>
              <a:ext uri="{FF2B5EF4-FFF2-40B4-BE49-F238E27FC236}">
                <a16:creationId xmlns:a16="http://schemas.microsoft.com/office/drawing/2014/main" id="{7D1B49DD-7656-C9A5-A405-C9A81FABA86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16608" name="Line 25">
              <a:extLst>
                <a:ext uri="{FF2B5EF4-FFF2-40B4-BE49-F238E27FC236}">
                  <a16:creationId xmlns:a16="http://schemas.microsoft.com/office/drawing/2014/main" id="{4E3D3ABD-BF0B-C943-9530-6694AAE9E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" name="Rectangle 26">
              <a:extLst>
                <a:ext uri="{FF2B5EF4-FFF2-40B4-BE49-F238E27FC236}">
                  <a16:creationId xmlns:a16="http://schemas.microsoft.com/office/drawing/2014/main" id="{7EB079D9-5DE5-E3F2-0E7D-99B82A46A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610" name="Line 27">
              <a:extLst>
                <a:ext uri="{FF2B5EF4-FFF2-40B4-BE49-F238E27FC236}">
                  <a16:creationId xmlns:a16="http://schemas.microsoft.com/office/drawing/2014/main" id="{A47C1D00-4207-AA2F-CABB-26AA1B531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1" name="Line 28">
              <a:extLst>
                <a:ext uri="{FF2B5EF4-FFF2-40B4-BE49-F238E27FC236}">
                  <a16:creationId xmlns:a16="http://schemas.microsoft.com/office/drawing/2014/main" id="{1CC04CA0-901F-75BF-1345-1EC5D7659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2" name="Line 29">
              <a:extLst>
                <a:ext uri="{FF2B5EF4-FFF2-40B4-BE49-F238E27FC236}">
                  <a16:creationId xmlns:a16="http://schemas.microsoft.com/office/drawing/2014/main" id="{E11A1F03-FEDE-874A-66CA-164B959FC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3" name="Line 30">
              <a:extLst>
                <a:ext uri="{FF2B5EF4-FFF2-40B4-BE49-F238E27FC236}">
                  <a16:creationId xmlns:a16="http://schemas.microsoft.com/office/drawing/2014/main" id="{B228D014-28F5-9678-3FC6-8ACD9ADE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4" name="Line 31">
              <a:extLst>
                <a:ext uri="{FF2B5EF4-FFF2-40B4-BE49-F238E27FC236}">
                  <a16:creationId xmlns:a16="http://schemas.microsoft.com/office/drawing/2014/main" id="{A9DD2B2C-9F00-42F1-6A9F-088B2FBD4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5" name="Line 32">
              <a:extLst>
                <a:ext uri="{FF2B5EF4-FFF2-40B4-BE49-F238E27FC236}">
                  <a16:creationId xmlns:a16="http://schemas.microsoft.com/office/drawing/2014/main" id="{810C6CE1-C919-939F-694E-3E7DBE62E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6" name="Line 33">
              <a:extLst>
                <a:ext uri="{FF2B5EF4-FFF2-40B4-BE49-F238E27FC236}">
                  <a16:creationId xmlns:a16="http://schemas.microsoft.com/office/drawing/2014/main" id="{C46A73C0-06AD-B1EB-1097-22EA96284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7" name="Line 34">
              <a:extLst>
                <a:ext uri="{FF2B5EF4-FFF2-40B4-BE49-F238E27FC236}">
                  <a16:creationId xmlns:a16="http://schemas.microsoft.com/office/drawing/2014/main" id="{4E3F6AC9-A3EB-28E9-DAA5-35C1DC8C2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" name="Group 35">
            <a:extLst>
              <a:ext uri="{FF2B5EF4-FFF2-40B4-BE49-F238E27FC236}">
                <a16:creationId xmlns:a16="http://schemas.microsoft.com/office/drawing/2014/main" id="{CC0C493E-F147-E250-B63D-9D1DF8B5FF7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16598" name="Line 36">
              <a:extLst>
                <a:ext uri="{FF2B5EF4-FFF2-40B4-BE49-F238E27FC236}">
                  <a16:creationId xmlns:a16="http://schemas.microsoft.com/office/drawing/2014/main" id="{3A71BD2C-DE3E-D43F-8E5D-A98FC348D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9" name="Rectangle 37">
              <a:extLst>
                <a:ext uri="{FF2B5EF4-FFF2-40B4-BE49-F238E27FC236}">
                  <a16:creationId xmlns:a16="http://schemas.microsoft.com/office/drawing/2014/main" id="{FA362638-79FF-5142-FB1D-8EA9188F8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600" name="Line 38">
              <a:extLst>
                <a:ext uri="{FF2B5EF4-FFF2-40B4-BE49-F238E27FC236}">
                  <a16:creationId xmlns:a16="http://schemas.microsoft.com/office/drawing/2014/main" id="{61441207-D7C9-5615-F7A9-DB770FD96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1" name="Line 39">
              <a:extLst>
                <a:ext uri="{FF2B5EF4-FFF2-40B4-BE49-F238E27FC236}">
                  <a16:creationId xmlns:a16="http://schemas.microsoft.com/office/drawing/2014/main" id="{C30BF375-C0B7-B918-0FF6-07C5849A1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2" name="Line 40">
              <a:extLst>
                <a:ext uri="{FF2B5EF4-FFF2-40B4-BE49-F238E27FC236}">
                  <a16:creationId xmlns:a16="http://schemas.microsoft.com/office/drawing/2014/main" id="{D1AA7270-79E6-2931-8958-1120D61D8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3" name="Line 41">
              <a:extLst>
                <a:ext uri="{FF2B5EF4-FFF2-40B4-BE49-F238E27FC236}">
                  <a16:creationId xmlns:a16="http://schemas.microsoft.com/office/drawing/2014/main" id="{D1BC9A89-F44F-71D2-7B19-362D6DCE7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4" name="Line 42">
              <a:extLst>
                <a:ext uri="{FF2B5EF4-FFF2-40B4-BE49-F238E27FC236}">
                  <a16:creationId xmlns:a16="http://schemas.microsoft.com/office/drawing/2014/main" id="{93D0A9E1-3CA2-BA7B-4458-C4581857D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5" name="Line 43">
              <a:extLst>
                <a:ext uri="{FF2B5EF4-FFF2-40B4-BE49-F238E27FC236}">
                  <a16:creationId xmlns:a16="http://schemas.microsoft.com/office/drawing/2014/main" id="{3CDB26BA-A12F-47E4-907E-F2CC04C0E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6" name="Line 44">
              <a:extLst>
                <a:ext uri="{FF2B5EF4-FFF2-40B4-BE49-F238E27FC236}">
                  <a16:creationId xmlns:a16="http://schemas.microsoft.com/office/drawing/2014/main" id="{9E2B8A84-7A92-D73D-CB8D-C0AECC272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7" name="Line 45">
              <a:extLst>
                <a:ext uri="{FF2B5EF4-FFF2-40B4-BE49-F238E27FC236}">
                  <a16:creationId xmlns:a16="http://schemas.microsoft.com/office/drawing/2014/main" id="{1FF4D015-EFC2-63EB-2003-517498E35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9" name="Group 46">
            <a:extLst>
              <a:ext uri="{FF2B5EF4-FFF2-40B4-BE49-F238E27FC236}">
                <a16:creationId xmlns:a16="http://schemas.microsoft.com/office/drawing/2014/main" id="{999C3945-094E-AF74-5C26-3BCC69A5CAD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16588" name="Line 47">
              <a:extLst>
                <a:ext uri="{FF2B5EF4-FFF2-40B4-BE49-F238E27FC236}">
                  <a16:creationId xmlns:a16="http://schemas.microsoft.com/office/drawing/2014/main" id="{C2186598-40EC-B58D-69BD-52FCAC6BD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" name="Rectangle 48">
              <a:extLst>
                <a:ext uri="{FF2B5EF4-FFF2-40B4-BE49-F238E27FC236}">
                  <a16:creationId xmlns:a16="http://schemas.microsoft.com/office/drawing/2014/main" id="{086EEF5F-6537-1826-04DB-61B69B7B2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90" name="Line 49">
              <a:extLst>
                <a:ext uri="{FF2B5EF4-FFF2-40B4-BE49-F238E27FC236}">
                  <a16:creationId xmlns:a16="http://schemas.microsoft.com/office/drawing/2014/main" id="{F3DD60A4-8E86-7642-DB3F-2E1B8322F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1" name="Line 50">
              <a:extLst>
                <a:ext uri="{FF2B5EF4-FFF2-40B4-BE49-F238E27FC236}">
                  <a16:creationId xmlns:a16="http://schemas.microsoft.com/office/drawing/2014/main" id="{8808A19B-F62D-C624-EDC1-B75FDFDD3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2" name="Line 51">
              <a:extLst>
                <a:ext uri="{FF2B5EF4-FFF2-40B4-BE49-F238E27FC236}">
                  <a16:creationId xmlns:a16="http://schemas.microsoft.com/office/drawing/2014/main" id="{B30920FC-D5D3-48BD-527F-F3CF0E98E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3" name="Line 52">
              <a:extLst>
                <a:ext uri="{FF2B5EF4-FFF2-40B4-BE49-F238E27FC236}">
                  <a16:creationId xmlns:a16="http://schemas.microsoft.com/office/drawing/2014/main" id="{6D8A85C7-2E22-C52D-3F64-1471ABB74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4" name="Line 53">
              <a:extLst>
                <a:ext uri="{FF2B5EF4-FFF2-40B4-BE49-F238E27FC236}">
                  <a16:creationId xmlns:a16="http://schemas.microsoft.com/office/drawing/2014/main" id="{23E4EDB9-0AF2-05B5-AF27-A846611D5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5" name="Line 54">
              <a:extLst>
                <a:ext uri="{FF2B5EF4-FFF2-40B4-BE49-F238E27FC236}">
                  <a16:creationId xmlns:a16="http://schemas.microsoft.com/office/drawing/2014/main" id="{A96F146F-57CD-87BF-799A-026C6C29B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6" name="Line 55">
              <a:extLst>
                <a:ext uri="{FF2B5EF4-FFF2-40B4-BE49-F238E27FC236}">
                  <a16:creationId xmlns:a16="http://schemas.microsoft.com/office/drawing/2014/main" id="{8DF1ADBA-FAE3-196E-AE08-7643E61C1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7" name="Line 56">
              <a:extLst>
                <a:ext uri="{FF2B5EF4-FFF2-40B4-BE49-F238E27FC236}">
                  <a16:creationId xmlns:a16="http://schemas.microsoft.com/office/drawing/2014/main" id="{09E5771A-E597-7D49-39C3-D7DB22EF4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0" name="Group 57">
            <a:extLst>
              <a:ext uri="{FF2B5EF4-FFF2-40B4-BE49-F238E27FC236}">
                <a16:creationId xmlns:a16="http://schemas.microsoft.com/office/drawing/2014/main" id="{84C400A0-3876-3989-0358-FC01FC85865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16578" name="Line 58">
              <a:extLst>
                <a:ext uri="{FF2B5EF4-FFF2-40B4-BE49-F238E27FC236}">
                  <a16:creationId xmlns:a16="http://schemas.microsoft.com/office/drawing/2014/main" id="{E9CC6352-35E6-CA68-513D-A6C7C84AA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79" name="Rectangle 59">
              <a:extLst>
                <a:ext uri="{FF2B5EF4-FFF2-40B4-BE49-F238E27FC236}">
                  <a16:creationId xmlns:a16="http://schemas.microsoft.com/office/drawing/2014/main" id="{2247B0A0-2043-369A-F575-8D094EEB4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80" name="Line 60">
              <a:extLst>
                <a:ext uri="{FF2B5EF4-FFF2-40B4-BE49-F238E27FC236}">
                  <a16:creationId xmlns:a16="http://schemas.microsoft.com/office/drawing/2014/main" id="{436A16B7-3EC3-477A-E777-4BAF41549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1" name="Line 61">
              <a:extLst>
                <a:ext uri="{FF2B5EF4-FFF2-40B4-BE49-F238E27FC236}">
                  <a16:creationId xmlns:a16="http://schemas.microsoft.com/office/drawing/2014/main" id="{E4B065C0-7775-D0CC-0116-D2C3EAA39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2" name="Line 62">
              <a:extLst>
                <a:ext uri="{FF2B5EF4-FFF2-40B4-BE49-F238E27FC236}">
                  <a16:creationId xmlns:a16="http://schemas.microsoft.com/office/drawing/2014/main" id="{1C6FBC81-429F-A90A-4699-27FCAAC63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3" name="Line 63">
              <a:extLst>
                <a:ext uri="{FF2B5EF4-FFF2-40B4-BE49-F238E27FC236}">
                  <a16:creationId xmlns:a16="http://schemas.microsoft.com/office/drawing/2014/main" id="{B40C1AEC-B0DC-1783-0FF6-C9F9348D8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4" name="Line 64">
              <a:extLst>
                <a:ext uri="{FF2B5EF4-FFF2-40B4-BE49-F238E27FC236}">
                  <a16:creationId xmlns:a16="http://schemas.microsoft.com/office/drawing/2014/main" id="{6ED840C2-182E-B16B-37D9-0006DFB13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5" name="Line 65">
              <a:extLst>
                <a:ext uri="{FF2B5EF4-FFF2-40B4-BE49-F238E27FC236}">
                  <a16:creationId xmlns:a16="http://schemas.microsoft.com/office/drawing/2014/main" id="{B206AC68-F13B-1AFD-5782-7CEA5684E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6" name="Line 66">
              <a:extLst>
                <a:ext uri="{FF2B5EF4-FFF2-40B4-BE49-F238E27FC236}">
                  <a16:creationId xmlns:a16="http://schemas.microsoft.com/office/drawing/2014/main" id="{C8FE49C4-AC48-1781-A4D0-9044EA9BC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7" name="Line 67">
              <a:extLst>
                <a:ext uri="{FF2B5EF4-FFF2-40B4-BE49-F238E27FC236}">
                  <a16:creationId xmlns:a16="http://schemas.microsoft.com/office/drawing/2014/main" id="{F308E954-3C1F-13EA-1D0A-D571AB8DB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1" name="Group 68">
            <a:extLst>
              <a:ext uri="{FF2B5EF4-FFF2-40B4-BE49-F238E27FC236}">
                <a16:creationId xmlns:a16="http://schemas.microsoft.com/office/drawing/2014/main" id="{39DD188E-58C2-9D76-EC0D-DA384243C394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16568" name="Line 69">
              <a:extLst>
                <a:ext uri="{FF2B5EF4-FFF2-40B4-BE49-F238E27FC236}">
                  <a16:creationId xmlns:a16="http://schemas.microsoft.com/office/drawing/2014/main" id="{EFCF5959-4A96-B9DB-3C56-B8CC37888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69" name="Rectangle 70">
              <a:extLst>
                <a:ext uri="{FF2B5EF4-FFF2-40B4-BE49-F238E27FC236}">
                  <a16:creationId xmlns:a16="http://schemas.microsoft.com/office/drawing/2014/main" id="{83DD8EEE-D9DE-88AB-B211-849982C7E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70" name="Line 71">
              <a:extLst>
                <a:ext uri="{FF2B5EF4-FFF2-40B4-BE49-F238E27FC236}">
                  <a16:creationId xmlns:a16="http://schemas.microsoft.com/office/drawing/2014/main" id="{66A8F114-66BB-DCF8-03C2-FF1A2DF7D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71" name="Line 72">
              <a:extLst>
                <a:ext uri="{FF2B5EF4-FFF2-40B4-BE49-F238E27FC236}">
                  <a16:creationId xmlns:a16="http://schemas.microsoft.com/office/drawing/2014/main" id="{5D24904D-07CF-6D4A-D9BA-55E5358A3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72" name="Line 73">
              <a:extLst>
                <a:ext uri="{FF2B5EF4-FFF2-40B4-BE49-F238E27FC236}">
                  <a16:creationId xmlns:a16="http://schemas.microsoft.com/office/drawing/2014/main" id="{55E24734-BA44-8EC2-DEBF-0DD92DC40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73" name="Line 74">
              <a:extLst>
                <a:ext uri="{FF2B5EF4-FFF2-40B4-BE49-F238E27FC236}">
                  <a16:creationId xmlns:a16="http://schemas.microsoft.com/office/drawing/2014/main" id="{0C5772CB-581D-D52D-99FB-D24330062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74" name="Line 75">
              <a:extLst>
                <a:ext uri="{FF2B5EF4-FFF2-40B4-BE49-F238E27FC236}">
                  <a16:creationId xmlns:a16="http://schemas.microsoft.com/office/drawing/2014/main" id="{E06CF46F-60BA-5FEA-95A9-D6E26BBEB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75" name="Line 76">
              <a:extLst>
                <a:ext uri="{FF2B5EF4-FFF2-40B4-BE49-F238E27FC236}">
                  <a16:creationId xmlns:a16="http://schemas.microsoft.com/office/drawing/2014/main" id="{88A12728-73DB-84B1-DF10-95DBF1AA5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76" name="Line 77">
              <a:extLst>
                <a:ext uri="{FF2B5EF4-FFF2-40B4-BE49-F238E27FC236}">
                  <a16:creationId xmlns:a16="http://schemas.microsoft.com/office/drawing/2014/main" id="{358A5681-0A22-3138-6CF1-AC27AE1BC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77" name="Line 78">
              <a:extLst>
                <a:ext uri="{FF2B5EF4-FFF2-40B4-BE49-F238E27FC236}">
                  <a16:creationId xmlns:a16="http://schemas.microsoft.com/office/drawing/2014/main" id="{962C02D6-86B9-9BA8-C638-C2E73827D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2" name="Group 79">
            <a:extLst>
              <a:ext uri="{FF2B5EF4-FFF2-40B4-BE49-F238E27FC236}">
                <a16:creationId xmlns:a16="http://schemas.microsoft.com/office/drawing/2014/main" id="{B571BF1C-A4F0-F398-69FF-2E9F2B8A1C6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16558" name="Line 80">
              <a:extLst>
                <a:ext uri="{FF2B5EF4-FFF2-40B4-BE49-F238E27FC236}">
                  <a16:creationId xmlns:a16="http://schemas.microsoft.com/office/drawing/2014/main" id="{6D2E7009-1C5B-91A1-6EA3-12730C48F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59" name="Rectangle 81">
              <a:extLst>
                <a:ext uri="{FF2B5EF4-FFF2-40B4-BE49-F238E27FC236}">
                  <a16:creationId xmlns:a16="http://schemas.microsoft.com/office/drawing/2014/main" id="{AD6AF5FC-B1BE-8D34-E05F-CA4A73977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60" name="Line 82">
              <a:extLst>
                <a:ext uri="{FF2B5EF4-FFF2-40B4-BE49-F238E27FC236}">
                  <a16:creationId xmlns:a16="http://schemas.microsoft.com/office/drawing/2014/main" id="{BEECD20D-DB0A-80DB-5F78-D6ABC1E0F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61" name="Line 83">
              <a:extLst>
                <a:ext uri="{FF2B5EF4-FFF2-40B4-BE49-F238E27FC236}">
                  <a16:creationId xmlns:a16="http://schemas.microsoft.com/office/drawing/2014/main" id="{7ADF09D5-E14C-6FA6-7EE7-55EFAB7C7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62" name="Line 84">
              <a:extLst>
                <a:ext uri="{FF2B5EF4-FFF2-40B4-BE49-F238E27FC236}">
                  <a16:creationId xmlns:a16="http://schemas.microsoft.com/office/drawing/2014/main" id="{6FAFDE52-192E-BDAA-1651-B2BC4E425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63" name="Line 85">
              <a:extLst>
                <a:ext uri="{FF2B5EF4-FFF2-40B4-BE49-F238E27FC236}">
                  <a16:creationId xmlns:a16="http://schemas.microsoft.com/office/drawing/2014/main" id="{BB13C785-2C3F-1225-FC5F-08609FF26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64" name="Line 86">
              <a:extLst>
                <a:ext uri="{FF2B5EF4-FFF2-40B4-BE49-F238E27FC236}">
                  <a16:creationId xmlns:a16="http://schemas.microsoft.com/office/drawing/2014/main" id="{2F7E4C70-F695-5015-918C-46F5577E7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65" name="Line 87">
              <a:extLst>
                <a:ext uri="{FF2B5EF4-FFF2-40B4-BE49-F238E27FC236}">
                  <a16:creationId xmlns:a16="http://schemas.microsoft.com/office/drawing/2014/main" id="{9FFED816-9626-F8FA-3755-C6C40812B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66" name="Line 88">
              <a:extLst>
                <a:ext uri="{FF2B5EF4-FFF2-40B4-BE49-F238E27FC236}">
                  <a16:creationId xmlns:a16="http://schemas.microsoft.com/office/drawing/2014/main" id="{1D37A9FC-F0A6-2B3D-F7DC-E57F70F0E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67" name="Line 89">
              <a:extLst>
                <a:ext uri="{FF2B5EF4-FFF2-40B4-BE49-F238E27FC236}">
                  <a16:creationId xmlns:a16="http://schemas.microsoft.com/office/drawing/2014/main" id="{030646B4-A86D-BB22-999D-5F81F30C7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3" name="Rectangle 115">
            <a:extLst>
              <a:ext uri="{FF2B5EF4-FFF2-40B4-BE49-F238E27FC236}">
                <a16:creationId xmlns:a16="http://schemas.microsoft.com/office/drawing/2014/main" id="{446CCE9F-6B90-07CA-22FF-87CA064F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16394" name="Group 144">
            <a:extLst>
              <a:ext uri="{FF2B5EF4-FFF2-40B4-BE49-F238E27FC236}">
                <a16:creationId xmlns:a16="http://schemas.microsoft.com/office/drawing/2014/main" id="{C2C4F604-3E60-E4FB-A47E-0932D4A80923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16548" name="Line 145">
              <a:extLst>
                <a:ext uri="{FF2B5EF4-FFF2-40B4-BE49-F238E27FC236}">
                  <a16:creationId xmlns:a16="http://schemas.microsoft.com/office/drawing/2014/main" id="{9A5E4016-2AB9-7559-3477-F8F5C8ECA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49" name="Rectangle 146">
              <a:extLst>
                <a:ext uri="{FF2B5EF4-FFF2-40B4-BE49-F238E27FC236}">
                  <a16:creationId xmlns:a16="http://schemas.microsoft.com/office/drawing/2014/main" id="{7A71A560-F3A2-5177-B385-2C19A1593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50" name="Line 147">
              <a:extLst>
                <a:ext uri="{FF2B5EF4-FFF2-40B4-BE49-F238E27FC236}">
                  <a16:creationId xmlns:a16="http://schemas.microsoft.com/office/drawing/2014/main" id="{E7B88560-57D9-3E82-7387-87C09AC71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51" name="Line 148">
              <a:extLst>
                <a:ext uri="{FF2B5EF4-FFF2-40B4-BE49-F238E27FC236}">
                  <a16:creationId xmlns:a16="http://schemas.microsoft.com/office/drawing/2014/main" id="{AC46E87A-A0EC-529A-EB7A-C2CE305C6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52" name="Line 149">
              <a:extLst>
                <a:ext uri="{FF2B5EF4-FFF2-40B4-BE49-F238E27FC236}">
                  <a16:creationId xmlns:a16="http://schemas.microsoft.com/office/drawing/2014/main" id="{58EDD10C-FB41-244F-2BEF-7855D254D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53" name="Line 150">
              <a:extLst>
                <a:ext uri="{FF2B5EF4-FFF2-40B4-BE49-F238E27FC236}">
                  <a16:creationId xmlns:a16="http://schemas.microsoft.com/office/drawing/2014/main" id="{0A076F75-0A29-4657-7632-82D459926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54" name="Line 151">
              <a:extLst>
                <a:ext uri="{FF2B5EF4-FFF2-40B4-BE49-F238E27FC236}">
                  <a16:creationId xmlns:a16="http://schemas.microsoft.com/office/drawing/2014/main" id="{CAD77995-9A77-F46B-90EA-49C488400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55" name="Line 152">
              <a:extLst>
                <a:ext uri="{FF2B5EF4-FFF2-40B4-BE49-F238E27FC236}">
                  <a16:creationId xmlns:a16="http://schemas.microsoft.com/office/drawing/2014/main" id="{AE7F6E59-176A-66D0-D865-65E89047F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56" name="Line 153">
              <a:extLst>
                <a:ext uri="{FF2B5EF4-FFF2-40B4-BE49-F238E27FC236}">
                  <a16:creationId xmlns:a16="http://schemas.microsoft.com/office/drawing/2014/main" id="{E31795B2-7207-9E5F-453B-855712CC5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57" name="Line 154">
              <a:extLst>
                <a:ext uri="{FF2B5EF4-FFF2-40B4-BE49-F238E27FC236}">
                  <a16:creationId xmlns:a16="http://schemas.microsoft.com/office/drawing/2014/main" id="{78B49560-403D-ECFA-3096-60A6A52B1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5" name="Group 156">
            <a:extLst>
              <a:ext uri="{FF2B5EF4-FFF2-40B4-BE49-F238E27FC236}">
                <a16:creationId xmlns:a16="http://schemas.microsoft.com/office/drawing/2014/main" id="{1E85B837-BFD3-EB28-802C-01759F810114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16538" name="Line 157">
              <a:extLst>
                <a:ext uri="{FF2B5EF4-FFF2-40B4-BE49-F238E27FC236}">
                  <a16:creationId xmlns:a16="http://schemas.microsoft.com/office/drawing/2014/main" id="{316E171D-DBF4-8825-0144-5AE5772B4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9" name="Rectangle 158">
              <a:extLst>
                <a:ext uri="{FF2B5EF4-FFF2-40B4-BE49-F238E27FC236}">
                  <a16:creationId xmlns:a16="http://schemas.microsoft.com/office/drawing/2014/main" id="{55E7A274-0B6B-FED1-B75B-5D20087BD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40" name="Line 159">
              <a:extLst>
                <a:ext uri="{FF2B5EF4-FFF2-40B4-BE49-F238E27FC236}">
                  <a16:creationId xmlns:a16="http://schemas.microsoft.com/office/drawing/2014/main" id="{2EB0BB53-189A-F386-49AE-3D70D6DBC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41" name="Line 160">
              <a:extLst>
                <a:ext uri="{FF2B5EF4-FFF2-40B4-BE49-F238E27FC236}">
                  <a16:creationId xmlns:a16="http://schemas.microsoft.com/office/drawing/2014/main" id="{912C0EB5-EB0E-4DFC-60C3-015AB7BFC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42" name="Line 161">
              <a:extLst>
                <a:ext uri="{FF2B5EF4-FFF2-40B4-BE49-F238E27FC236}">
                  <a16:creationId xmlns:a16="http://schemas.microsoft.com/office/drawing/2014/main" id="{867547A8-D776-22B8-CCB4-5A0CA3432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43" name="Line 162">
              <a:extLst>
                <a:ext uri="{FF2B5EF4-FFF2-40B4-BE49-F238E27FC236}">
                  <a16:creationId xmlns:a16="http://schemas.microsoft.com/office/drawing/2014/main" id="{767E4082-1407-1F7C-3F70-7455A5C41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44" name="Line 163">
              <a:extLst>
                <a:ext uri="{FF2B5EF4-FFF2-40B4-BE49-F238E27FC236}">
                  <a16:creationId xmlns:a16="http://schemas.microsoft.com/office/drawing/2014/main" id="{6F9048A2-B40A-983A-9DE2-2CBB7F4D8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45" name="Line 164">
              <a:extLst>
                <a:ext uri="{FF2B5EF4-FFF2-40B4-BE49-F238E27FC236}">
                  <a16:creationId xmlns:a16="http://schemas.microsoft.com/office/drawing/2014/main" id="{37A83A53-5CD6-B820-A195-8901008B3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46" name="Line 165">
              <a:extLst>
                <a:ext uri="{FF2B5EF4-FFF2-40B4-BE49-F238E27FC236}">
                  <a16:creationId xmlns:a16="http://schemas.microsoft.com/office/drawing/2014/main" id="{E1939EC5-BEF5-7B3D-0CF3-2AE735C1B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47" name="Line 166">
              <a:extLst>
                <a:ext uri="{FF2B5EF4-FFF2-40B4-BE49-F238E27FC236}">
                  <a16:creationId xmlns:a16="http://schemas.microsoft.com/office/drawing/2014/main" id="{4B545B8F-6BA0-200B-D22C-E73C0C7BA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6" name="Group 168">
            <a:extLst>
              <a:ext uri="{FF2B5EF4-FFF2-40B4-BE49-F238E27FC236}">
                <a16:creationId xmlns:a16="http://schemas.microsoft.com/office/drawing/2014/main" id="{7BAB8909-4285-94C5-7847-C7A55B229EF6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16528" name="Line 169">
              <a:extLst>
                <a:ext uri="{FF2B5EF4-FFF2-40B4-BE49-F238E27FC236}">
                  <a16:creationId xmlns:a16="http://schemas.microsoft.com/office/drawing/2014/main" id="{FC8BFF80-7FF3-2301-2725-359B9587E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9" name="Rectangle 170">
              <a:extLst>
                <a:ext uri="{FF2B5EF4-FFF2-40B4-BE49-F238E27FC236}">
                  <a16:creationId xmlns:a16="http://schemas.microsoft.com/office/drawing/2014/main" id="{280E3F08-998C-0AA2-AD0D-744A152FD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30" name="Line 171">
              <a:extLst>
                <a:ext uri="{FF2B5EF4-FFF2-40B4-BE49-F238E27FC236}">
                  <a16:creationId xmlns:a16="http://schemas.microsoft.com/office/drawing/2014/main" id="{AA559C85-B003-EF5A-6FD0-D04E83AC3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1" name="Line 172">
              <a:extLst>
                <a:ext uri="{FF2B5EF4-FFF2-40B4-BE49-F238E27FC236}">
                  <a16:creationId xmlns:a16="http://schemas.microsoft.com/office/drawing/2014/main" id="{6CD7EAFA-F77E-AC91-A8ED-99F6405E9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2" name="Line 173">
              <a:extLst>
                <a:ext uri="{FF2B5EF4-FFF2-40B4-BE49-F238E27FC236}">
                  <a16:creationId xmlns:a16="http://schemas.microsoft.com/office/drawing/2014/main" id="{4BCA3505-5EBC-1D4C-28BB-7993F06AA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3" name="Line 174">
              <a:extLst>
                <a:ext uri="{FF2B5EF4-FFF2-40B4-BE49-F238E27FC236}">
                  <a16:creationId xmlns:a16="http://schemas.microsoft.com/office/drawing/2014/main" id="{7C9DF70D-E0F3-A186-9BE1-183891922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4" name="Line 175">
              <a:extLst>
                <a:ext uri="{FF2B5EF4-FFF2-40B4-BE49-F238E27FC236}">
                  <a16:creationId xmlns:a16="http://schemas.microsoft.com/office/drawing/2014/main" id="{2A7A7DBB-EC70-9142-9BF8-B7773A4E8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5" name="Line 176">
              <a:extLst>
                <a:ext uri="{FF2B5EF4-FFF2-40B4-BE49-F238E27FC236}">
                  <a16:creationId xmlns:a16="http://schemas.microsoft.com/office/drawing/2014/main" id="{BC1224BE-22D2-162F-4BFF-DACE34512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6" name="Line 177">
              <a:extLst>
                <a:ext uri="{FF2B5EF4-FFF2-40B4-BE49-F238E27FC236}">
                  <a16:creationId xmlns:a16="http://schemas.microsoft.com/office/drawing/2014/main" id="{B9B66E75-3D9D-3916-F2C1-93CA2C43E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7" name="Line 178">
              <a:extLst>
                <a:ext uri="{FF2B5EF4-FFF2-40B4-BE49-F238E27FC236}">
                  <a16:creationId xmlns:a16="http://schemas.microsoft.com/office/drawing/2014/main" id="{D8A021B9-0F13-ACE1-0D02-EFE79BD05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7" name="Group 65">
            <a:extLst>
              <a:ext uri="{FF2B5EF4-FFF2-40B4-BE49-F238E27FC236}">
                <a16:creationId xmlns:a16="http://schemas.microsoft.com/office/drawing/2014/main" id="{C7294022-00D6-569F-EBB9-8B16863BEFA3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16518" name="Line 66">
              <a:extLst>
                <a:ext uri="{FF2B5EF4-FFF2-40B4-BE49-F238E27FC236}">
                  <a16:creationId xmlns:a16="http://schemas.microsoft.com/office/drawing/2014/main" id="{735D0114-C881-79F2-B07D-806B279CA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9" name="Rectangle 67">
              <a:extLst>
                <a:ext uri="{FF2B5EF4-FFF2-40B4-BE49-F238E27FC236}">
                  <a16:creationId xmlns:a16="http://schemas.microsoft.com/office/drawing/2014/main" id="{78F679B6-E0DF-F35A-0E2C-891E539A6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20" name="Line 68">
              <a:extLst>
                <a:ext uri="{FF2B5EF4-FFF2-40B4-BE49-F238E27FC236}">
                  <a16:creationId xmlns:a16="http://schemas.microsoft.com/office/drawing/2014/main" id="{2E6F7FAB-5BD1-7F24-5D0E-AD93BD20A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1" name="Line 69">
              <a:extLst>
                <a:ext uri="{FF2B5EF4-FFF2-40B4-BE49-F238E27FC236}">
                  <a16:creationId xmlns:a16="http://schemas.microsoft.com/office/drawing/2014/main" id="{47317C89-44CC-D979-519F-CF9277344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2" name="Line 70">
              <a:extLst>
                <a:ext uri="{FF2B5EF4-FFF2-40B4-BE49-F238E27FC236}">
                  <a16:creationId xmlns:a16="http://schemas.microsoft.com/office/drawing/2014/main" id="{D2996D07-FD38-FBD4-3B62-38097ADEB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3" name="Line 71">
              <a:extLst>
                <a:ext uri="{FF2B5EF4-FFF2-40B4-BE49-F238E27FC236}">
                  <a16:creationId xmlns:a16="http://schemas.microsoft.com/office/drawing/2014/main" id="{A2DF8486-DFF7-7BC5-FCB9-F1115FF10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4" name="Line 72">
              <a:extLst>
                <a:ext uri="{FF2B5EF4-FFF2-40B4-BE49-F238E27FC236}">
                  <a16:creationId xmlns:a16="http://schemas.microsoft.com/office/drawing/2014/main" id="{42066BC3-56E3-BE8C-52E3-62ED9F88D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5" name="Line 73">
              <a:extLst>
                <a:ext uri="{FF2B5EF4-FFF2-40B4-BE49-F238E27FC236}">
                  <a16:creationId xmlns:a16="http://schemas.microsoft.com/office/drawing/2014/main" id="{BBB1164B-36C1-5E25-2DD8-8CAEB1A5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6" name="Line 74">
              <a:extLst>
                <a:ext uri="{FF2B5EF4-FFF2-40B4-BE49-F238E27FC236}">
                  <a16:creationId xmlns:a16="http://schemas.microsoft.com/office/drawing/2014/main" id="{B4FC9D25-C9F1-3FFE-43C9-2C9553425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7" name="Line 75">
              <a:extLst>
                <a:ext uri="{FF2B5EF4-FFF2-40B4-BE49-F238E27FC236}">
                  <a16:creationId xmlns:a16="http://schemas.microsoft.com/office/drawing/2014/main" id="{9F484E50-B43B-080B-661E-504E5EAA4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8" name="TextBox 134">
            <a:extLst>
              <a:ext uri="{FF2B5EF4-FFF2-40B4-BE49-F238E27FC236}">
                <a16:creationId xmlns:a16="http://schemas.microsoft.com/office/drawing/2014/main" id="{738348F8-49F8-961F-0B7F-D78C2FBA4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308225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6399" name="TextBox 135">
            <a:extLst>
              <a:ext uri="{FF2B5EF4-FFF2-40B4-BE49-F238E27FC236}">
                <a16:creationId xmlns:a16="http://schemas.microsoft.com/office/drawing/2014/main" id="{33A4EAB1-9468-98E9-2E57-1BBE61786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27876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6400" name="TextBox 136">
            <a:extLst>
              <a:ext uri="{FF2B5EF4-FFF2-40B4-BE49-F238E27FC236}">
                <a16:creationId xmlns:a16="http://schemas.microsoft.com/office/drawing/2014/main" id="{E3B0D2D6-0627-4C4F-1EF1-8807403AF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326548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01" name="TextBox 137">
            <a:extLst>
              <a:ext uri="{FF2B5EF4-FFF2-40B4-BE49-F238E27FC236}">
                <a16:creationId xmlns:a16="http://schemas.microsoft.com/office/drawing/2014/main" id="{221B4BFE-2743-5454-E973-D32954984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380047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6402" name="TextBox 138">
            <a:extLst>
              <a:ext uri="{FF2B5EF4-FFF2-40B4-BE49-F238E27FC236}">
                <a16:creationId xmlns:a16="http://schemas.microsoft.com/office/drawing/2014/main" id="{689B3855-939A-B9CA-3CB0-F07519E4C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425132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6403" name="TextBox 139">
            <a:extLst>
              <a:ext uri="{FF2B5EF4-FFF2-40B4-BE49-F238E27FC236}">
                <a16:creationId xmlns:a16="http://schemas.microsoft.com/office/drawing/2014/main" id="{A59C1D64-A132-6ADF-DD25-D60A80A2F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478155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6404" name="TextBox 140">
            <a:extLst>
              <a:ext uri="{FF2B5EF4-FFF2-40B4-BE49-F238E27FC236}">
                <a16:creationId xmlns:a16="http://schemas.microsoft.com/office/drawing/2014/main" id="{9A6F0EE1-7DA3-EF73-9F00-09993932E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5270500"/>
            <a:ext cx="439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6405" name="TextBox 141">
            <a:extLst>
              <a:ext uri="{FF2B5EF4-FFF2-40B4-BE49-F238E27FC236}">
                <a16:creationId xmlns:a16="http://schemas.microsoft.com/office/drawing/2014/main" id="{966C67A4-57A3-5B94-0C79-CFF3E8977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5727700"/>
            <a:ext cx="439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6406" name="TextBox 142">
            <a:extLst>
              <a:ext uri="{FF2B5EF4-FFF2-40B4-BE49-F238E27FC236}">
                <a16:creationId xmlns:a16="http://schemas.microsoft.com/office/drawing/2014/main" id="{F4482D95-BA8B-9C16-A576-DE147AE67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62484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6407" name="TextBox 143">
            <a:extLst>
              <a:ext uri="{FF2B5EF4-FFF2-40B4-BE49-F238E27FC236}">
                <a16:creationId xmlns:a16="http://schemas.microsoft.com/office/drawing/2014/main" id="{5ED00F18-154A-C748-D690-62ABEB114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18192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6408" name="TextBox 144">
            <a:extLst>
              <a:ext uri="{FF2B5EF4-FFF2-40B4-BE49-F238E27FC236}">
                <a16:creationId xmlns:a16="http://schemas.microsoft.com/office/drawing/2014/main" id="{D804D138-5C04-0F56-EDF7-C8E4B7C8F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3082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6409" name="TextBox 145">
            <a:extLst>
              <a:ext uri="{FF2B5EF4-FFF2-40B4-BE49-F238E27FC236}">
                <a16:creationId xmlns:a16="http://schemas.microsoft.com/office/drawing/2014/main" id="{FCDCFECF-270F-2B0D-465A-D0D5B088D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27876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6410" name="TextBox 146">
            <a:extLst>
              <a:ext uri="{FF2B5EF4-FFF2-40B4-BE49-F238E27FC236}">
                <a16:creationId xmlns:a16="http://schemas.microsoft.com/office/drawing/2014/main" id="{68354251-E01D-C447-C4FC-A96EA13C4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3265488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11" name="TextBox 147">
            <a:extLst>
              <a:ext uri="{FF2B5EF4-FFF2-40B4-BE49-F238E27FC236}">
                <a16:creationId xmlns:a16="http://schemas.microsoft.com/office/drawing/2014/main" id="{73EA6860-A096-7CC6-7F01-C3E358B7F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3800475"/>
            <a:ext cx="439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6412" name="TextBox 148">
            <a:extLst>
              <a:ext uri="{FF2B5EF4-FFF2-40B4-BE49-F238E27FC236}">
                <a16:creationId xmlns:a16="http://schemas.microsoft.com/office/drawing/2014/main" id="{9E8695DB-F459-0A42-077E-F64DA2928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4251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6413" name="TextBox 149">
            <a:extLst>
              <a:ext uri="{FF2B5EF4-FFF2-40B4-BE49-F238E27FC236}">
                <a16:creationId xmlns:a16="http://schemas.microsoft.com/office/drawing/2014/main" id="{EAFF0DC7-A627-816E-61E0-C9791F998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478155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6414" name="TextBox 150">
            <a:extLst>
              <a:ext uri="{FF2B5EF4-FFF2-40B4-BE49-F238E27FC236}">
                <a16:creationId xmlns:a16="http://schemas.microsoft.com/office/drawing/2014/main" id="{935A178E-6D91-76C6-B75A-C7CAF3F19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52705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6415" name="TextBox 151">
            <a:extLst>
              <a:ext uri="{FF2B5EF4-FFF2-40B4-BE49-F238E27FC236}">
                <a16:creationId xmlns:a16="http://schemas.microsoft.com/office/drawing/2014/main" id="{3ABA3C04-2D09-5331-2A01-B18D2F83F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57277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6416" name="TextBox 152">
            <a:extLst>
              <a:ext uri="{FF2B5EF4-FFF2-40B4-BE49-F238E27FC236}">
                <a16:creationId xmlns:a16="http://schemas.microsoft.com/office/drawing/2014/main" id="{AD80D4C2-553A-586B-496E-4ACB3D48D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62484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6417" name="TextBox 153">
            <a:extLst>
              <a:ext uri="{FF2B5EF4-FFF2-40B4-BE49-F238E27FC236}">
                <a16:creationId xmlns:a16="http://schemas.microsoft.com/office/drawing/2014/main" id="{E9D126D3-47A3-06E6-3738-D5F839D9F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18192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6418" name="TextBox 154">
            <a:extLst>
              <a:ext uri="{FF2B5EF4-FFF2-40B4-BE49-F238E27FC236}">
                <a16:creationId xmlns:a16="http://schemas.microsoft.com/office/drawing/2014/main" id="{C8375EC8-9514-1CF3-FA7F-FE52C9D5A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23082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6419" name="TextBox 155">
            <a:extLst>
              <a:ext uri="{FF2B5EF4-FFF2-40B4-BE49-F238E27FC236}">
                <a16:creationId xmlns:a16="http://schemas.microsoft.com/office/drawing/2014/main" id="{7DA8975C-2FD7-B0C3-5744-FBADC6136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27876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6420" name="TextBox 156">
            <a:extLst>
              <a:ext uri="{FF2B5EF4-FFF2-40B4-BE49-F238E27FC236}">
                <a16:creationId xmlns:a16="http://schemas.microsoft.com/office/drawing/2014/main" id="{B6E06BFA-9D68-3AC1-16EA-7FB475DBC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3265488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21" name="TextBox 157">
            <a:extLst>
              <a:ext uri="{FF2B5EF4-FFF2-40B4-BE49-F238E27FC236}">
                <a16:creationId xmlns:a16="http://schemas.microsoft.com/office/drawing/2014/main" id="{ABD072F6-AEEB-EC5B-E76B-AE84295C4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380047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6422" name="TextBox 158">
            <a:extLst>
              <a:ext uri="{FF2B5EF4-FFF2-40B4-BE49-F238E27FC236}">
                <a16:creationId xmlns:a16="http://schemas.microsoft.com/office/drawing/2014/main" id="{B4CFB3FE-584F-D5F8-A98C-D9A97A9BF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42513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6423" name="TextBox 159">
            <a:extLst>
              <a:ext uri="{FF2B5EF4-FFF2-40B4-BE49-F238E27FC236}">
                <a16:creationId xmlns:a16="http://schemas.microsoft.com/office/drawing/2014/main" id="{9F286046-609A-4663-144B-5FE0FE079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478155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6424" name="TextBox 160">
            <a:extLst>
              <a:ext uri="{FF2B5EF4-FFF2-40B4-BE49-F238E27FC236}">
                <a16:creationId xmlns:a16="http://schemas.microsoft.com/office/drawing/2014/main" id="{3486208F-030F-C847-B51A-5F0BA9D46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2705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6425" name="TextBox 161">
            <a:extLst>
              <a:ext uri="{FF2B5EF4-FFF2-40B4-BE49-F238E27FC236}">
                <a16:creationId xmlns:a16="http://schemas.microsoft.com/office/drawing/2014/main" id="{4BF3CE4C-4F64-1BBA-6287-AA0792491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7277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6426" name="TextBox 162">
            <a:extLst>
              <a:ext uri="{FF2B5EF4-FFF2-40B4-BE49-F238E27FC236}">
                <a16:creationId xmlns:a16="http://schemas.microsoft.com/office/drawing/2014/main" id="{CA168470-228E-1254-0F82-6EE62A001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248400"/>
            <a:ext cx="439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6427" name="TextBox 163">
            <a:extLst>
              <a:ext uri="{FF2B5EF4-FFF2-40B4-BE49-F238E27FC236}">
                <a16:creationId xmlns:a16="http://schemas.microsoft.com/office/drawing/2014/main" id="{19974DEB-808E-860F-C26B-62607FF8B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8192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6428" name="TextBox 164">
            <a:extLst>
              <a:ext uri="{FF2B5EF4-FFF2-40B4-BE49-F238E27FC236}">
                <a16:creationId xmlns:a16="http://schemas.microsoft.com/office/drawing/2014/main" id="{45BC5F16-EA35-D09F-1D62-DB0C8420D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230822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6429" name="TextBox 165">
            <a:extLst>
              <a:ext uri="{FF2B5EF4-FFF2-40B4-BE49-F238E27FC236}">
                <a16:creationId xmlns:a16="http://schemas.microsoft.com/office/drawing/2014/main" id="{B876C2D4-684E-30C9-3CAB-9AE582EEC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27876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6430" name="TextBox 166">
            <a:extLst>
              <a:ext uri="{FF2B5EF4-FFF2-40B4-BE49-F238E27FC236}">
                <a16:creationId xmlns:a16="http://schemas.microsoft.com/office/drawing/2014/main" id="{ADFE5141-8B83-218D-77F0-B884E038A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265488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31" name="TextBox 167">
            <a:extLst>
              <a:ext uri="{FF2B5EF4-FFF2-40B4-BE49-F238E27FC236}">
                <a16:creationId xmlns:a16="http://schemas.microsoft.com/office/drawing/2014/main" id="{BDE8670D-FD1D-32C6-18B1-01D689078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380047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6432" name="TextBox 168">
            <a:extLst>
              <a:ext uri="{FF2B5EF4-FFF2-40B4-BE49-F238E27FC236}">
                <a16:creationId xmlns:a16="http://schemas.microsoft.com/office/drawing/2014/main" id="{0825CFF2-0725-98D8-F7BE-325D44ACE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42513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6433" name="TextBox 169">
            <a:extLst>
              <a:ext uri="{FF2B5EF4-FFF2-40B4-BE49-F238E27FC236}">
                <a16:creationId xmlns:a16="http://schemas.microsoft.com/office/drawing/2014/main" id="{17C05782-9B05-E619-548C-249A1338A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478155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6434" name="TextBox 170">
            <a:extLst>
              <a:ext uri="{FF2B5EF4-FFF2-40B4-BE49-F238E27FC236}">
                <a16:creationId xmlns:a16="http://schemas.microsoft.com/office/drawing/2014/main" id="{BD937B2C-570C-9ECB-8B7E-512B6C53D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3" y="52705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6435" name="TextBox 171">
            <a:extLst>
              <a:ext uri="{FF2B5EF4-FFF2-40B4-BE49-F238E27FC236}">
                <a16:creationId xmlns:a16="http://schemas.microsoft.com/office/drawing/2014/main" id="{9025B82E-3618-B9B5-7CC6-F6489FF57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3" y="57277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6436" name="TextBox 172">
            <a:extLst>
              <a:ext uri="{FF2B5EF4-FFF2-40B4-BE49-F238E27FC236}">
                <a16:creationId xmlns:a16="http://schemas.microsoft.com/office/drawing/2014/main" id="{8A9306D6-AA4F-CE20-1090-3C49B98BA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62484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6437" name="TextBox 173">
            <a:extLst>
              <a:ext uri="{FF2B5EF4-FFF2-40B4-BE49-F238E27FC236}">
                <a16:creationId xmlns:a16="http://schemas.microsoft.com/office/drawing/2014/main" id="{4F23B527-13BD-96B3-1CDC-6B1B08DB6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18192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6438" name="TextBox 174">
            <a:extLst>
              <a:ext uri="{FF2B5EF4-FFF2-40B4-BE49-F238E27FC236}">
                <a16:creationId xmlns:a16="http://schemas.microsoft.com/office/drawing/2014/main" id="{EC818F82-3D1E-971D-02D7-44A1FBA30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600" y="22764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6439" name="TextBox 175">
            <a:extLst>
              <a:ext uri="{FF2B5EF4-FFF2-40B4-BE49-F238E27FC236}">
                <a16:creationId xmlns:a16="http://schemas.microsoft.com/office/drawing/2014/main" id="{5A04F6EC-5F4C-EF3B-CAF4-B3F319658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63" y="27574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6440" name="TextBox 176">
            <a:extLst>
              <a:ext uri="{FF2B5EF4-FFF2-40B4-BE49-F238E27FC236}">
                <a16:creationId xmlns:a16="http://schemas.microsoft.com/office/drawing/2014/main" id="{0969DC76-6F49-9C70-14D3-065E96123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00" y="323373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41" name="TextBox 177">
            <a:extLst>
              <a:ext uri="{FF2B5EF4-FFF2-40B4-BE49-F238E27FC236}">
                <a16:creationId xmlns:a16="http://schemas.microsoft.com/office/drawing/2014/main" id="{CEE7D362-1C35-8BDD-ADF4-DDEA46DC3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37687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6442" name="TextBox 178">
            <a:extLst>
              <a:ext uri="{FF2B5EF4-FFF2-40B4-BE49-F238E27FC236}">
                <a16:creationId xmlns:a16="http://schemas.microsoft.com/office/drawing/2014/main" id="{FF387597-74C0-5FA1-B772-9816EB318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42195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6443" name="TextBox 179">
            <a:extLst>
              <a:ext uri="{FF2B5EF4-FFF2-40B4-BE49-F238E27FC236}">
                <a16:creationId xmlns:a16="http://schemas.microsoft.com/office/drawing/2014/main" id="{6A6FF3A0-91AD-C1D5-C840-EF3FE2DCB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47498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6444" name="TextBox 180">
            <a:extLst>
              <a:ext uri="{FF2B5EF4-FFF2-40B4-BE49-F238E27FC236}">
                <a16:creationId xmlns:a16="http://schemas.microsoft.com/office/drawing/2014/main" id="{FE4D66EA-E844-47E1-26A2-2BF6862D9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3" y="52387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6445" name="TextBox 181">
            <a:extLst>
              <a:ext uri="{FF2B5EF4-FFF2-40B4-BE49-F238E27FC236}">
                <a16:creationId xmlns:a16="http://schemas.microsoft.com/office/drawing/2014/main" id="{B8E34277-BD92-D742-55C0-59EF3D70F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3" y="56959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6446" name="TextBox 182">
            <a:extLst>
              <a:ext uri="{FF2B5EF4-FFF2-40B4-BE49-F238E27FC236}">
                <a16:creationId xmlns:a16="http://schemas.microsoft.com/office/drawing/2014/main" id="{4A745D2E-022A-27B0-95E6-5F9B8238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3" y="6218238"/>
            <a:ext cx="43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6447" name="TextBox 183">
            <a:extLst>
              <a:ext uri="{FF2B5EF4-FFF2-40B4-BE49-F238E27FC236}">
                <a16:creationId xmlns:a16="http://schemas.microsoft.com/office/drawing/2014/main" id="{EE8B1BC3-6AE5-7B06-63C1-80397E0F6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313" y="178911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6448" name="TextBox 184">
            <a:extLst>
              <a:ext uri="{FF2B5EF4-FFF2-40B4-BE49-F238E27FC236}">
                <a16:creationId xmlns:a16="http://schemas.microsoft.com/office/drawing/2014/main" id="{A9C8A6F1-6452-183D-4017-39139B51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913" y="229711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6449" name="TextBox 185">
            <a:extLst>
              <a:ext uri="{FF2B5EF4-FFF2-40B4-BE49-F238E27FC236}">
                <a16:creationId xmlns:a16="http://schemas.microsoft.com/office/drawing/2014/main" id="{374423BE-3EBB-4FAC-C446-538067B45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5" y="27765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6450" name="TextBox 186">
            <a:extLst>
              <a:ext uri="{FF2B5EF4-FFF2-40B4-BE49-F238E27FC236}">
                <a16:creationId xmlns:a16="http://schemas.microsoft.com/office/drawing/2014/main" id="{9558BB24-4F35-6C2F-35A1-0D9C19CB1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32543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51" name="TextBox 187">
            <a:extLst>
              <a:ext uri="{FF2B5EF4-FFF2-40B4-BE49-F238E27FC236}">
                <a16:creationId xmlns:a16="http://schemas.microsoft.com/office/drawing/2014/main" id="{5F350F0F-FB41-2E93-E483-451A2CA7A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378936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6452" name="TextBox 188">
            <a:extLst>
              <a:ext uri="{FF2B5EF4-FFF2-40B4-BE49-F238E27FC236}">
                <a16:creationId xmlns:a16="http://schemas.microsoft.com/office/drawing/2014/main" id="{F5826226-AA5B-C47C-9896-2E38A4FF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42402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6453" name="TextBox 189">
            <a:extLst>
              <a:ext uri="{FF2B5EF4-FFF2-40B4-BE49-F238E27FC236}">
                <a16:creationId xmlns:a16="http://schemas.microsoft.com/office/drawing/2014/main" id="{B62048AB-A558-73DB-FDAB-840CE69E7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477043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6454" name="TextBox 190">
            <a:extLst>
              <a:ext uri="{FF2B5EF4-FFF2-40B4-BE49-F238E27FC236}">
                <a16:creationId xmlns:a16="http://schemas.microsoft.com/office/drawing/2014/main" id="{00B92621-ACA8-EA84-2154-985106CE4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52593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6455" name="TextBox 191">
            <a:extLst>
              <a:ext uri="{FF2B5EF4-FFF2-40B4-BE49-F238E27FC236}">
                <a16:creationId xmlns:a16="http://schemas.microsoft.com/office/drawing/2014/main" id="{BAE01C72-FA2E-DAE9-8719-18C816999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57165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6456" name="TextBox 192">
            <a:extLst>
              <a:ext uri="{FF2B5EF4-FFF2-40B4-BE49-F238E27FC236}">
                <a16:creationId xmlns:a16="http://schemas.microsoft.com/office/drawing/2014/main" id="{40FFD205-E245-38A5-722C-78244A7F1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623887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6457" name="TextBox 193">
            <a:extLst>
              <a:ext uri="{FF2B5EF4-FFF2-40B4-BE49-F238E27FC236}">
                <a16:creationId xmlns:a16="http://schemas.microsoft.com/office/drawing/2014/main" id="{BCA8C9FF-BBE5-71D1-1BB8-685D4C4E4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25" y="18081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6458" name="TextBox 194">
            <a:extLst>
              <a:ext uri="{FF2B5EF4-FFF2-40B4-BE49-F238E27FC236}">
                <a16:creationId xmlns:a16="http://schemas.microsoft.com/office/drawing/2014/main" id="{C19F5065-2BC6-22CC-0BC3-A9A796813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229711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6459" name="TextBox 195">
            <a:extLst>
              <a:ext uri="{FF2B5EF4-FFF2-40B4-BE49-F238E27FC236}">
                <a16:creationId xmlns:a16="http://schemas.microsoft.com/office/drawing/2014/main" id="{D9696DBB-6397-95F0-9893-6BC57836D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27765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6460" name="TextBox 196">
            <a:extLst>
              <a:ext uri="{FF2B5EF4-FFF2-40B4-BE49-F238E27FC236}">
                <a16:creationId xmlns:a16="http://schemas.microsoft.com/office/drawing/2014/main" id="{9BEE9EE3-D525-5C7F-6219-42608F7F0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32543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61" name="TextBox 197">
            <a:extLst>
              <a:ext uri="{FF2B5EF4-FFF2-40B4-BE49-F238E27FC236}">
                <a16:creationId xmlns:a16="http://schemas.microsoft.com/office/drawing/2014/main" id="{107BCB05-F8F3-96DB-F612-6F5A3BE7B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0" y="378936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6462" name="TextBox 198">
            <a:extLst>
              <a:ext uri="{FF2B5EF4-FFF2-40B4-BE49-F238E27FC236}">
                <a16:creationId xmlns:a16="http://schemas.microsoft.com/office/drawing/2014/main" id="{64AC65FF-CB57-FE49-9981-59BAACAA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0" y="42402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6463" name="TextBox 199">
            <a:extLst>
              <a:ext uri="{FF2B5EF4-FFF2-40B4-BE49-F238E27FC236}">
                <a16:creationId xmlns:a16="http://schemas.microsoft.com/office/drawing/2014/main" id="{4E4E17CC-6569-5167-208B-1613CBE8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477043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6464" name="TextBox 200">
            <a:extLst>
              <a:ext uri="{FF2B5EF4-FFF2-40B4-BE49-F238E27FC236}">
                <a16:creationId xmlns:a16="http://schemas.microsoft.com/office/drawing/2014/main" id="{701FB4B7-2C05-9DA2-23F5-E5E35F8B0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3" y="52593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6465" name="TextBox 201">
            <a:extLst>
              <a:ext uri="{FF2B5EF4-FFF2-40B4-BE49-F238E27FC236}">
                <a16:creationId xmlns:a16="http://schemas.microsoft.com/office/drawing/2014/main" id="{B2786668-F1FA-8F1F-876E-51228FCF1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3" y="57165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6466" name="TextBox 202">
            <a:extLst>
              <a:ext uri="{FF2B5EF4-FFF2-40B4-BE49-F238E27FC236}">
                <a16:creationId xmlns:a16="http://schemas.microsoft.com/office/drawing/2014/main" id="{9D31C56E-0626-9B7F-C47E-2483E423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623887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6467" name="TextBox 203">
            <a:extLst>
              <a:ext uri="{FF2B5EF4-FFF2-40B4-BE49-F238E27FC236}">
                <a16:creationId xmlns:a16="http://schemas.microsoft.com/office/drawing/2014/main" id="{CED06C30-0E69-8D99-38B2-681BF6D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18081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6468" name="TextBox 204">
            <a:extLst>
              <a:ext uri="{FF2B5EF4-FFF2-40B4-BE49-F238E27FC236}">
                <a16:creationId xmlns:a16="http://schemas.microsoft.com/office/drawing/2014/main" id="{6C037F2C-0B6A-70FE-8C45-D85D481FC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230822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6469" name="TextBox 205">
            <a:extLst>
              <a:ext uri="{FF2B5EF4-FFF2-40B4-BE49-F238E27FC236}">
                <a16:creationId xmlns:a16="http://schemas.microsoft.com/office/drawing/2014/main" id="{650A63B8-3EE1-7F64-9F20-ADCC1D24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27876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6470" name="TextBox 206">
            <a:extLst>
              <a:ext uri="{FF2B5EF4-FFF2-40B4-BE49-F238E27FC236}">
                <a16:creationId xmlns:a16="http://schemas.microsoft.com/office/drawing/2014/main" id="{3A321AD3-8BFC-9A23-C643-50D8310C9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638" y="3265488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71" name="TextBox 207">
            <a:extLst>
              <a:ext uri="{FF2B5EF4-FFF2-40B4-BE49-F238E27FC236}">
                <a16:creationId xmlns:a16="http://schemas.microsoft.com/office/drawing/2014/main" id="{93D9529C-2B74-C7B1-0101-874CAE09A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3800475"/>
            <a:ext cx="439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6472" name="TextBox 208">
            <a:extLst>
              <a:ext uri="{FF2B5EF4-FFF2-40B4-BE49-F238E27FC236}">
                <a16:creationId xmlns:a16="http://schemas.microsoft.com/office/drawing/2014/main" id="{F2C31C69-2F66-CE26-CF9C-180867EAA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4251325"/>
            <a:ext cx="439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6473" name="TextBox 209">
            <a:extLst>
              <a:ext uri="{FF2B5EF4-FFF2-40B4-BE49-F238E27FC236}">
                <a16:creationId xmlns:a16="http://schemas.microsoft.com/office/drawing/2014/main" id="{F778378F-75DC-616C-AF6F-3E17E6AB0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78155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6474" name="TextBox 210">
            <a:extLst>
              <a:ext uri="{FF2B5EF4-FFF2-40B4-BE49-F238E27FC236}">
                <a16:creationId xmlns:a16="http://schemas.microsoft.com/office/drawing/2014/main" id="{53BF3BB7-F83C-B437-036D-D73A32330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2705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6475" name="TextBox 211">
            <a:extLst>
              <a:ext uri="{FF2B5EF4-FFF2-40B4-BE49-F238E27FC236}">
                <a16:creationId xmlns:a16="http://schemas.microsoft.com/office/drawing/2014/main" id="{F58245B8-BF49-5B3C-20D3-22F2DFB32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7277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6476" name="TextBox 212">
            <a:extLst>
              <a:ext uri="{FF2B5EF4-FFF2-40B4-BE49-F238E27FC236}">
                <a16:creationId xmlns:a16="http://schemas.microsoft.com/office/drawing/2014/main" id="{8F0A2565-9B3E-88E0-1959-5B8D6BD66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62484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6477" name="TextBox 213">
            <a:extLst>
              <a:ext uri="{FF2B5EF4-FFF2-40B4-BE49-F238E27FC236}">
                <a16:creationId xmlns:a16="http://schemas.microsoft.com/office/drawing/2014/main" id="{BA438827-FE21-6D13-CA5B-75FDB8D38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18192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6478" name="TextBox 214">
            <a:extLst>
              <a:ext uri="{FF2B5EF4-FFF2-40B4-BE49-F238E27FC236}">
                <a16:creationId xmlns:a16="http://schemas.microsoft.com/office/drawing/2014/main" id="{F1698C3E-7108-5E76-74F1-CBB97A162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2286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6479" name="TextBox 215">
            <a:extLst>
              <a:ext uri="{FF2B5EF4-FFF2-40B4-BE49-F238E27FC236}">
                <a16:creationId xmlns:a16="http://schemas.microsoft.com/office/drawing/2014/main" id="{B3886B31-1D3C-3CFF-A2D4-0B5B4F57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27654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6480" name="TextBox 216">
            <a:extLst>
              <a:ext uri="{FF2B5EF4-FFF2-40B4-BE49-F238E27FC236}">
                <a16:creationId xmlns:a16="http://schemas.microsoft.com/office/drawing/2014/main" id="{E4693BAD-2059-F2D9-E3B4-030105329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3" y="32432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81" name="TextBox 217">
            <a:extLst>
              <a:ext uri="{FF2B5EF4-FFF2-40B4-BE49-F238E27FC236}">
                <a16:creationId xmlns:a16="http://schemas.microsoft.com/office/drawing/2014/main" id="{AF9F4C33-CEB8-6853-4AA0-76578904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377825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6482" name="TextBox 218">
            <a:extLst>
              <a:ext uri="{FF2B5EF4-FFF2-40B4-BE49-F238E27FC236}">
                <a16:creationId xmlns:a16="http://schemas.microsoft.com/office/drawing/2014/main" id="{E66A5F85-78FD-8908-0966-5AF87835C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42291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6483" name="TextBox 219">
            <a:extLst>
              <a:ext uri="{FF2B5EF4-FFF2-40B4-BE49-F238E27FC236}">
                <a16:creationId xmlns:a16="http://schemas.microsoft.com/office/drawing/2014/main" id="{DD6A0EC7-C8B3-8423-93EF-5FDD6858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47593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6484" name="TextBox 220">
            <a:extLst>
              <a:ext uri="{FF2B5EF4-FFF2-40B4-BE49-F238E27FC236}">
                <a16:creationId xmlns:a16="http://schemas.microsoft.com/office/drawing/2014/main" id="{C4AE143B-A32D-26F3-D545-6894E5A8B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52482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6485" name="TextBox 221">
            <a:extLst>
              <a:ext uri="{FF2B5EF4-FFF2-40B4-BE49-F238E27FC236}">
                <a16:creationId xmlns:a16="http://schemas.microsoft.com/office/drawing/2014/main" id="{C1D84B05-B21C-3A12-FA19-C9B5A0D6D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57054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6486" name="TextBox 222">
            <a:extLst>
              <a:ext uri="{FF2B5EF4-FFF2-40B4-BE49-F238E27FC236}">
                <a16:creationId xmlns:a16="http://schemas.microsoft.com/office/drawing/2014/main" id="{597FB2BE-15FA-9D0D-26B6-16DB7441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88" y="622776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6487" name="TextBox 223">
            <a:extLst>
              <a:ext uri="{FF2B5EF4-FFF2-40B4-BE49-F238E27FC236}">
                <a16:creationId xmlns:a16="http://schemas.microsoft.com/office/drawing/2014/main" id="{64FA5C43-1B57-8A0A-1F52-68E298415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17970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6488" name="TextBox 224">
            <a:extLst>
              <a:ext uri="{FF2B5EF4-FFF2-40B4-BE49-F238E27FC236}">
                <a16:creationId xmlns:a16="http://schemas.microsoft.com/office/drawing/2014/main" id="{0892C0EC-31DD-81BE-C32E-A96427F79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229711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6489" name="TextBox 225">
            <a:extLst>
              <a:ext uri="{FF2B5EF4-FFF2-40B4-BE49-F238E27FC236}">
                <a16:creationId xmlns:a16="http://schemas.microsoft.com/office/drawing/2014/main" id="{6F3043EA-C60D-C7BC-6C65-69A6F6754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063" y="27765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6490" name="TextBox 226">
            <a:extLst>
              <a:ext uri="{FF2B5EF4-FFF2-40B4-BE49-F238E27FC236}">
                <a16:creationId xmlns:a16="http://schemas.microsoft.com/office/drawing/2014/main" id="{C6466B90-0330-4956-5C99-43951C68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3254375"/>
            <a:ext cx="439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6491" name="TextBox 227">
            <a:extLst>
              <a:ext uri="{FF2B5EF4-FFF2-40B4-BE49-F238E27FC236}">
                <a16:creationId xmlns:a16="http://schemas.microsoft.com/office/drawing/2014/main" id="{703ACA77-C8C8-BC5A-02AC-5961731F2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378936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6492" name="TextBox 228">
            <a:extLst>
              <a:ext uri="{FF2B5EF4-FFF2-40B4-BE49-F238E27FC236}">
                <a16:creationId xmlns:a16="http://schemas.microsoft.com/office/drawing/2014/main" id="{C7CD3405-FD11-2976-3A23-70FCC802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42402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6493" name="TextBox 229">
            <a:extLst>
              <a:ext uri="{FF2B5EF4-FFF2-40B4-BE49-F238E27FC236}">
                <a16:creationId xmlns:a16="http://schemas.microsoft.com/office/drawing/2014/main" id="{DEA17E5F-6C51-90D9-5AD2-FDF9C28E9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463" y="477043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6494" name="TextBox 230">
            <a:extLst>
              <a:ext uri="{FF2B5EF4-FFF2-40B4-BE49-F238E27FC236}">
                <a16:creationId xmlns:a16="http://schemas.microsoft.com/office/drawing/2014/main" id="{D348366A-411F-1AAC-C2B2-B28E60FC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563" y="52593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6495" name="TextBox 231">
            <a:extLst>
              <a:ext uri="{FF2B5EF4-FFF2-40B4-BE49-F238E27FC236}">
                <a16:creationId xmlns:a16="http://schemas.microsoft.com/office/drawing/2014/main" id="{AC27382C-E3B6-5BE2-A218-2B0C293C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563" y="57165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6496" name="TextBox 232">
            <a:extLst>
              <a:ext uri="{FF2B5EF4-FFF2-40B4-BE49-F238E27FC236}">
                <a16:creationId xmlns:a16="http://schemas.microsoft.com/office/drawing/2014/main" id="{2CE98631-19F2-3E6E-C055-563B19C4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623887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6497" name="TextBox 233">
            <a:extLst>
              <a:ext uri="{FF2B5EF4-FFF2-40B4-BE49-F238E27FC236}">
                <a16:creationId xmlns:a16="http://schemas.microsoft.com/office/drawing/2014/main" id="{94752A65-8BA9-622C-AB9F-0B5B8582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18081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98" name="TextBox 234">
            <a:extLst>
              <a:ext uri="{FF2B5EF4-FFF2-40B4-BE49-F238E27FC236}">
                <a16:creationId xmlns:a16="http://schemas.microsoft.com/office/drawing/2014/main" id="{2A37CD14-906F-3656-3A56-F760E50D1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613" y="2286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99" name="TextBox 235">
            <a:extLst>
              <a:ext uri="{FF2B5EF4-FFF2-40B4-BE49-F238E27FC236}">
                <a16:creationId xmlns:a16="http://schemas.microsoft.com/office/drawing/2014/main" id="{0B6E4187-6C28-7206-112F-D1BCBA9E4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27654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6500" name="TextBox 236">
            <a:extLst>
              <a:ext uri="{FF2B5EF4-FFF2-40B4-BE49-F238E27FC236}">
                <a16:creationId xmlns:a16="http://schemas.microsoft.com/office/drawing/2014/main" id="{EBEE90B8-3D39-3D7C-8FD9-0B01D506A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32432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6501" name="TextBox 237">
            <a:extLst>
              <a:ext uri="{FF2B5EF4-FFF2-40B4-BE49-F238E27FC236}">
                <a16:creationId xmlns:a16="http://schemas.microsoft.com/office/drawing/2014/main" id="{7DEEEB27-279B-85E4-ED81-5B90DF167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377825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6502" name="TextBox 238">
            <a:extLst>
              <a:ext uri="{FF2B5EF4-FFF2-40B4-BE49-F238E27FC236}">
                <a16:creationId xmlns:a16="http://schemas.microsoft.com/office/drawing/2014/main" id="{AE289873-26BC-3236-8080-2AEE902F9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2291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6503" name="TextBox 239">
            <a:extLst>
              <a:ext uri="{FF2B5EF4-FFF2-40B4-BE49-F238E27FC236}">
                <a16:creationId xmlns:a16="http://schemas.microsoft.com/office/drawing/2014/main" id="{5748F277-FFC7-9BBA-10A3-66A529E5C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175" y="47593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6504" name="TextBox 240">
            <a:extLst>
              <a:ext uri="{FF2B5EF4-FFF2-40B4-BE49-F238E27FC236}">
                <a16:creationId xmlns:a16="http://schemas.microsoft.com/office/drawing/2014/main" id="{D65F88BB-1BF0-76B0-3205-8E1822153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275" y="52482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6505" name="TextBox 241">
            <a:extLst>
              <a:ext uri="{FF2B5EF4-FFF2-40B4-BE49-F238E27FC236}">
                <a16:creationId xmlns:a16="http://schemas.microsoft.com/office/drawing/2014/main" id="{C26984CD-F23D-E2FF-0D34-8C8BD4377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275" y="57054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6506" name="TextBox 242">
            <a:extLst>
              <a:ext uri="{FF2B5EF4-FFF2-40B4-BE49-F238E27FC236}">
                <a16:creationId xmlns:a16="http://schemas.microsoft.com/office/drawing/2014/main" id="{04B4D46A-CD48-9E58-52BB-79840C3F3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8" y="622776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6507" name="TextBox 243">
            <a:extLst>
              <a:ext uri="{FF2B5EF4-FFF2-40B4-BE49-F238E27FC236}">
                <a16:creationId xmlns:a16="http://schemas.microsoft.com/office/drawing/2014/main" id="{B3F7F511-0DC6-A447-A5F2-CD2677A8A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325" y="17970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6508" name="TextBox 244">
            <a:extLst>
              <a:ext uri="{FF2B5EF4-FFF2-40B4-BE49-F238E27FC236}">
                <a16:creationId xmlns:a16="http://schemas.microsoft.com/office/drawing/2014/main" id="{C5543C23-3839-630F-79F4-0838064B8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230822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509" name="TextBox 245">
            <a:extLst>
              <a:ext uri="{FF2B5EF4-FFF2-40B4-BE49-F238E27FC236}">
                <a16:creationId xmlns:a16="http://schemas.microsoft.com/office/drawing/2014/main" id="{0E62E66E-877D-7351-ACD9-B60756AFC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313" y="27876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6510" name="TextBox 246">
            <a:extLst>
              <a:ext uri="{FF2B5EF4-FFF2-40B4-BE49-F238E27FC236}">
                <a16:creationId xmlns:a16="http://schemas.microsoft.com/office/drawing/2014/main" id="{39EBA066-B8C1-1F38-1A01-1F0EB9AF3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0" y="32654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6511" name="TextBox 247">
            <a:extLst>
              <a:ext uri="{FF2B5EF4-FFF2-40B4-BE49-F238E27FC236}">
                <a16:creationId xmlns:a16="http://schemas.microsoft.com/office/drawing/2014/main" id="{AAA47D5E-4E95-5461-D1C2-758595744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338" y="380047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6512" name="TextBox 248">
            <a:extLst>
              <a:ext uri="{FF2B5EF4-FFF2-40B4-BE49-F238E27FC236}">
                <a16:creationId xmlns:a16="http://schemas.microsoft.com/office/drawing/2014/main" id="{C1013BC8-96C9-95D2-5E72-C390B4566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338" y="42513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6513" name="TextBox 249">
            <a:extLst>
              <a:ext uri="{FF2B5EF4-FFF2-40B4-BE49-F238E27FC236}">
                <a16:creationId xmlns:a16="http://schemas.microsoft.com/office/drawing/2014/main" id="{478ED5DF-5643-A79F-A5B9-13C33F617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478155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6514" name="TextBox 250">
            <a:extLst>
              <a:ext uri="{FF2B5EF4-FFF2-40B4-BE49-F238E27FC236}">
                <a16:creationId xmlns:a16="http://schemas.microsoft.com/office/drawing/2014/main" id="{6926B182-52A3-CCF5-AD2E-E2370A0B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0" y="5270500"/>
            <a:ext cx="439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6515" name="TextBox 251">
            <a:extLst>
              <a:ext uri="{FF2B5EF4-FFF2-40B4-BE49-F238E27FC236}">
                <a16:creationId xmlns:a16="http://schemas.microsoft.com/office/drawing/2014/main" id="{BA9ACDF7-98F1-0C88-87A4-4457714F2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0" y="5727700"/>
            <a:ext cx="439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6516" name="TextBox 252">
            <a:extLst>
              <a:ext uri="{FF2B5EF4-FFF2-40B4-BE49-F238E27FC236}">
                <a16:creationId xmlns:a16="http://schemas.microsoft.com/office/drawing/2014/main" id="{FF0B7A68-7327-5963-5454-6A48633A2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62484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6517" name="TextBox 253">
            <a:extLst>
              <a:ext uri="{FF2B5EF4-FFF2-40B4-BE49-F238E27FC236}">
                <a16:creationId xmlns:a16="http://schemas.microsoft.com/office/drawing/2014/main" id="{E2D5B27B-BE6B-7A0B-DB8B-D49806E9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450" y="1819275"/>
            <a:ext cx="439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2">
            <a:extLst>
              <a:ext uri="{FF2B5EF4-FFF2-40B4-BE49-F238E27FC236}">
                <a16:creationId xmlns:a16="http://schemas.microsoft.com/office/drawing/2014/main" id="{28201291-DB0A-2486-9F9A-BCE20A917BD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17552" name="Line 3">
              <a:extLst>
                <a:ext uri="{FF2B5EF4-FFF2-40B4-BE49-F238E27FC236}">
                  <a16:creationId xmlns:a16="http://schemas.microsoft.com/office/drawing/2014/main" id="{BEC78F3B-05B6-667B-DDEB-AF745CDDE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3" name="Rectangle 4">
              <a:extLst>
                <a:ext uri="{FF2B5EF4-FFF2-40B4-BE49-F238E27FC236}">
                  <a16:creationId xmlns:a16="http://schemas.microsoft.com/office/drawing/2014/main" id="{6500AE8A-743A-15F2-0513-1D869F0BB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554" name="Line 5">
              <a:extLst>
                <a:ext uri="{FF2B5EF4-FFF2-40B4-BE49-F238E27FC236}">
                  <a16:creationId xmlns:a16="http://schemas.microsoft.com/office/drawing/2014/main" id="{A8306B19-EC14-C1A2-D3B8-A7E5E37C8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5" name="Line 6">
              <a:extLst>
                <a:ext uri="{FF2B5EF4-FFF2-40B4-BE49-F238E27FC236}">
                  <a16:creationId xmlns:a16="http://schemas.microsoft.com/office/drawing/2014/main" id="{1C40FCE5-06ED-5109-8FF0-7463EA462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6" name="Line 7">
              <a:extLst>
                <a:ext uri="{FF2B5EF4-FFF2-40B4-BE49-F238E27FC236}">
                  <a16:creationId xmlns:a16="http://schemas.microsoft.com/office/drawing/2014/main" id="{B8D90025-686A-83BB-E045-CA8259511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7" name="Line 8">
              <a:extLst>
                <a:ext uri="{FF2B5EF4-FFF2-40B4-BE49-F238E27FC236}">
                  <a16:creationId xmlns:a16="http://schemas.microsoft.com/office/drawing/2014/main" id="{4E442F0D-18FC-40EA-34C3-9AA0EF481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8" name="Line 9">
              <a:extLst>
                <a:ext uri="{FF2B5EF4-FFF2-40B4-BE49-F238E27FC236}">
                  <a16:creationId xmlns:a16="http://schemas.microsoft.com/office/drawing/2014/main" id="{F445ECC6-D646-BFE0-0D55-860A20A1F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9" name="Line 10">
              <a:extLst>
                <a:ext uri="{FF2B5EF4-FFF2-40B4-BE49-F238E27FC236}">
                  <a16:creationId xmlns:a16="http://schemas.microsoft.com/office/drawing/2014/main" id="{3C223911-6050-BAC6-33E9-E8232F5D3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60" name="Line 11">
              <a:extLst>
                <a:ext uri="{FF2B5EF4-FFF2-40B4-BE49-F238E27FC236}">
                  <a16:creationId xmlns:a16="http://schemas.microsoft.com/office/drawing/2014/main" id="{4BD24F2A-0640-5662-02C8-BCE8EAADC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61" name="Line 12">
              <a:extLst>
                <a:ext uri="{FF2B5EF4-FFF2-40B4-BE49-F238E27FC236}">
                  <a16:creationId xmlns:a16="http://schemas.microsoft.com/office/drawing/2014/main" id="{7499A278-F7B9-1941-8E35-823747D48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0" name="Group 13">
            <a:extLst>
              <a:ext uri="{FF2B5EF4-FFF2-40B4-BE49-F238E27FC236}">
                <a16:creationId xmlns:a16="http://schemas.microsoft.com/office/drawing/2014/main" id="{5086719D-F8DE-1D00-0AF3-24E3A75BCB6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17542" name="Line 14">
              <a:extLst>
                <a:ext uri="{FF2B5EF4-FFF2-40B4-BE49-F238E27FC236}">
                  <a16:creationId xmlns:a16="http://schemas.microsoft.com/office/drawing/2014/main" id="{9F4CB9B5-C35E-C399-7D11-AED674B8D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3" name="Rectangle 15">
              <a:extLst>
                <a:ext uri="{FF2B5EF4-FFF2-40B4-BE49-F238E27FC236}">
                  <a16:creationId xmlns:a16="http://schemas.microsoft.com/office/drawing/2014/main" id="{A62AB04C-F53F-B187-62C6-9B77D8096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544" name="Line 16">
              <a:extLst>
                <a:ext uri="{FF2B5EF4-FFF2-40B4-BE49-F238E27FC236}">
                  <a16:creationId xmlns:a16="http://schemas.microsoft.com/office/drawing/2014/main" id="{90F55A89-194A-3775-E033-6430A0311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5" name="Line 17">
              <a:extLst>
                <a:ext uri="{FF2B5EF4-FFF2-40B4-BE49-F238E27FC236}">
                  <a16:creationId xmlns:a16="http://schemas.microsoft.com/office/drawing/2014/main" id="{C81A30D8-886B-B803-B3F6-827CE2DA3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6" name="Line 18">
              <a:extLst>
                <a:ext uri="{FF2B5EF4-FFF2-40B4-BE49-F238E27FC236}">
                  <a16:creationId xmlns:a16="http://schemas.microsoft.com/office/drawing/2014/main" id="{1D6D80C8-D971-A11E-D3B9-5267F54F5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7" name="Line 19">
              <a:extLst>
                <a:ext uri="{FF2B5EF4-FFF2-40B4-BE49-F238E27FC236}">
                  <a16:creationId xmlns:a16="http://schemas.microsoft.com/office/drawing/2014/main" id="{3390D254-8D2D-848B-3973-F2AA977F8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8" name="Line 20">
              <a:extLst>
                <a:ext uri="{FF2B5EF4-FFF2-40B4-BE49-F238E27FC236}">
                  <a16:creationId xmlns:a16="http://schemas.microsoft.com/office/drawing/2014/main" id="{955A9FD8-627F-AE5C-68ED-B88CF232B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9" name="Line 21">
              <a:extLst>
                <a:ext uri="{FF2B5EF4-FFF2-40B4-BE49-F238E27FC236}">
                  <a16:creationId xmlns:a16="http://schemas.microsoft.com/office/drawing/2014/main" id="{BA4CAD40-E9A8-03F1-1D52-620D0A90E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0" name="Line 22">
              <a:extLst>
                <a:ext uri="{FF2B5EF4-FFF2-40B4-BE49-F238E27FC236}">
                  <a16:creationId xmlns:a16="http://schemas.microsoft.com/office/drawing/2014/main" id="{046DA638-E09A-BEDA-4DEF-C99B7A771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" name="Line 23">
              <a:extLst>
                <a:ext uri="{FF2B5EF4-FFF2-40B4-BE49-F238E27FC236}">
                  <a16:creationId xmlns:a16="http://schemas.microsoft.com/office/drawing/2014/main" id="{6CCC2909-E2A4-50A6-EFCF-B7BE7876A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1" name="Group 24">
            <a:extLst>
              <a:ext uri="{FF2B5EF4-FFF2-40B4-BE49-F238E27FC236}">
                <a16:creationId xmlns:a16="http://schemas.microsoft.com/office/drawing/2014/main" id="{CC698DCD-2D32-368B-C5DC-64F140FB6EA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17532" name="Line 25">
              <a:extLst>
                <a:ext uri="{FF2B5EF4-FFF2-40B4-BE49-F238E27FC236}">
                  <a16:creationId xmlns:a16="http://schemas.microsoft.com/office/drawing/2014/main" id="{1B6C6A30-C1BC-BE50-F4A7-6ECEC1C5F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3" name="Rectangle 26">
              <a:extLst>
                <a:ext uri="{FF2B5EF4-FFF2-40B4-BE49-F238E27FC236}">
                  <a16:creationId xmlns:a16="http://schemas.microsoft.com/office/drawing/2014/main" id="{933FD49C-A68B-0E0C-E7C4-B7C4A28CA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534" name="Line 27">
              <a:extLst>
                <a:ext uri="{FF2B5EF4-FFF2-40B4-BE49-F238E27FC236}">
                  <a16:creationId xmlns:a16="http://schemas.microsoft.com/office/drawing/2014/main" id="{7EC533D7-D03E-9192-9866-9FA59936D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5" name="Line 28">
              <a:extLst>
                <a:ext uri="{FF2B5EF4-FFF2-40B4-BE49-F238E27FC236}">
                  <a16:creationId xmlns:a16="http://schemas.microsoft.com/office/drawing/2014/main" id="{20011025-DEAA-6A69-7BB6-362183945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6" name="Line 29">
              <a:extLst>
                <a:ext uri="{FF2B5EF4-FFF2-40B4-BE49-F238E27FC236}">
                  <a16:creationId xmlns:a16="http://schemas.microsoft.com/office/drawing/2014/main" id="{E36788FD-7D94-5D2D-02C3-A8B284727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7" name="Line 30">
              <a:extLst>
                <a:ext uri="{FF2B5EF4-FFF2-40B4-BE49-F238E27FC236}">
                  <a16:creationId xmlns:a16="http://schemas.microsoft.com/office/drawing/2014/main" id="{B568A767-15B1-DA7C-A2CA-B67F562B7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8" name="Line 31">
              <a:extLst>
                <a:ext uri="{FF2B5EF4-FFF2-40B4-BE49-F238E27FC236}">
                  <a16:creationId xmlns:a16="http://schemas.microsoft.com/office/drawing/2014/main" id="{6B6F0F70-410E-6D75-B3E4-5C72E042D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9" name="Line 32">
              <a:extLst>
                <a:ext uri="{FF2B5EF4-FFF2-40B4-BE49-F238E27FC236}">
                  <a16:creationId xmlns:a16="http://schemas.microsoft.com/office/drawing/2014/main" id="{A26F41BD-692E-B01B-962D-3DCE9E8D7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0" name="Line 33">
              <a:extLst>
                <a:ext uri="{FF2B5EF4-FFF2-40B4-BE49-F238E27FC236}">
                  <a16:creationId xmlns:a16="http://schemas.microsoft.com/office/drawing/2014/main" id="{86FA9634-4E9B-7E59-8135-596C2026D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" name="Line 34">
              <a:extLst>
                <a:ext uri="{FF2B5EF4-FFF2-40B4-BE49-F238E27FC236}">
                  <a16:creationId xmlns:a16="http://schemas.microsoft.com/office/drawing/2014/main" id="{FF6F56A3-002D-C9FD-02AC-1BD5D56FB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2" name="Group 35">
            <a:extLst>
              <a:ext uri="{FF2B5EF4-FFF2-40B4-BE49-F238E27FC236}">
                <a16:creationId xmlns:a16="http://schemas.microsoft.com/office/drawing/2014/main" id="{CA77EB11-E26F-E32D-7253-FF3113853911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17522" name="Line 36">
              <a:extLst>
                <a:ext uri="{FF2B5EF4-FFF2-40B4-BE49-F238E27FC236}">
                  <a16:creationId xmlns:a16="http://schemas.microsoft.com/office/drawing/2014/main" id="{DDC3A324-8496-C071-D97C-529D68064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3" name="Rectangle 37">
              <a:extLst>
                <a:ext uri="{FF2B5EF4-FFF2-40B4-BE49-F238E27FC236}">
                  <a16:creationId xmlns:a16="http://schemas.microsoft.com/office/drawing/2014/main" id="{629D5B51-DF6D-2670-911B-307193991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524" name="Line 38">
              <a:extLst>
                <a:ext uri="{FF2B5EF4-FFF2-40B4-BE49-F238E27FC236}">
                  <a16:creationId xmlns:a16="http://schemas.microsoft.com/office/drawing/2014/main" id="{DDA45810-0904-70FD-901A-FAA182C55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5" name="Line 39">
              <a:extLst>
                <a:ext uri="{FF2B5EF4-FFF2-40B4-BE49-F238E27FC236}">
                  <a16:creationId xmlns:a16="http://schemas.microsoft.com/office/drawing/2014/main" id="{4336DB67-3E5F-631E-1C6D-3BC78F574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6" name="Line 40">
              <a:extLst>
                <a:ext uri="{FF2B5EF4-FFF2-40B4-BE49-F238E27FC236}">
                  <a16:creationId xmlns:a16="http://schemas.microsoft.com/office/drawing/2014/main" id="{9EDD5BA5-3C57-5116-C266-91EF2C054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7" name="Line 41">
              <a:extLst>
                <a:ext uri="{FF2B5EF4-FFF2-40B4-BE49-F238E27FC236}">
                  <a16:creationId xmlns:a16="http://schemas.microsoft.com/office/drawing/2014/main" id="{E65442F1-367E-6840-F513-A1E46C9CF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8" name="Line 42">
              <a:extLst>
                <a:ext uri="{FF2B5EF4-FFF2-40B4-BE49-F238E27FC236}">
                  <a16:creationId xmlns:a16="http://schemas.microsoft.com/office/drawing/2014/main" id="{9E9C6641-DD65-9584-0B44-D20460A2B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9" name="Line 43">
              <a:extLst>
                <a:ext uri="{FF2B5EF4-FFF2-40B4-BE49-F238E27FC236}">
                  <a16:creationId xmlns:a16="http://schemas.microsoft.com/office/drawing/2014/main" id="{602CDF04-809C-A0B5-9986-55BEDA38F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" name="Line 44">
              <a:extLst>
                <a:ext uri="{FF2B5EF4-FFF2-40B4-BE49-F238E27FC236}">
                  <a16:creationId xmlns:a16="http://schemas.microsoft.com/office/drawing/2014/main" id="{DA56925C-4633-47DA-34BF-1CA3FDB27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" name="Line 45">
              <a:extLst>
                <a:ext uri="{FF2B5EF4-FFF2-40B4-BE49-F238E27FC236}">
                  <a16:creationId xmlns:a16="http://schemas.microsoft.com/office/drawing/2014/main" id="{4720345D-3E1C-1142-5080-B0F3F1F0F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3" name="Group 46">
            <a:extLst>
              <a:ext uri="{FF2B5EF4-FFF2-40B4-BE49-F238E27FC236}">
                <a16:creationId xmlns:a16="http://schemas.microsoft.com/office/drawing/2014/main" id="{17427490-21E8-93BE-C1BB-3A93F76EA58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17512" name="Line 47">
              <a:extLst>
                <a:ext uri="{FF2B5EF4-FFF2-40B4-BE49-F238E27FC236}">
                  <a16:creationId xmlns:a16="http://schemas.microsoft.com/office/drawing/2014/main" id="{17A2341D-47B0-7FAD-6C13-1DD9F1A18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" name="Rectangle 48">
              <a:extLst>
                <a:ext uri="{FF2B5EF4-FFF2-40B4-BE49-F238E27FC236}">
                  <a16:creationId xmlns:a16="http://schemas.microsoft.com/office/drawing/2014/main" id="{5E19012E-8656-4487-0651-3F7B3B786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514" name="Line 49">
              <a:extLst>
                <a:ext uri="{FF2B5EF4-FFF2-40B4-BE49-F238E27FC236}">
                  <a16:creationId xmlns:a16="http://schemas.microsoft.com/office/drawing/2014/main" id="{B833C56B-31F8-102B-99BE-0647F14AD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5" name="Line 50">
              <a:extLst>
                <a:ext uri="{FF2B5EF4-FFF2-40B4-BE49-F238E27FC236}">
                  <a16:creationId xmlns:a16="http://schemas.microsoft.com/office/drawing/2014/main" id="{0A42A632-2940-5638-6489-000E3E6C0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6" name="Line 51">
              <a:extLst>
                <a:ext uri="{FF2B5EF4-FFF2-40B4-BE49-F238E27FC236}">
                  <a16:creationId xmlns:a16="http://schemas.microsoft.com/office/drawing/2014/main" id="{E0086C37-5FF8-B12B-6B3F-BDC1DFE0D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7" name="Line 52">
              <a:extLst>
                <a:ext uri="{FF2B5EF4-FFF2-40B4-BE49-F238E27FC236}">
                  <a16:creationId xmlns:a16="http://schemas.microsoft.com/office/drawing/2014/main" id="{F8AA3C63-A5C5-3481-11E3-7CE4C4755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8" name="Line 53">
              <a:extLst>
                <a:ext uri="{FF2B5EF4-FFF2-40B4-BE49-F238E27FC236}">
                  <a16:creationId xmlns:a16="http://schemas.microsoft.com/office/drawing/2014/main" id="{282A4699-47F5-9718-2776-FCD068D02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9" name="Line 54">
              <a:extLst>
                <a:ext uri="{FF2B5EF4-FFF2-40B4-BE49-F238E27FC236}">
                  <a16:creationId xmlns:a16="http://schemas.microsoft.com/office/drawing/2014/main" id="{21EA586B-471B-6557-6766-2B69E6D1B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0" name="Line 55">
              <a:extLst>
                <a:ext uri="{FF2B5EF4-FFF2-40B4-BE49-F238E27FC236}">
                  <a16:creationId xmlns:a16="http://schemas.microsoft.com/office/drawing/2014/main" id="{DE68CA93-76F0-BD08-E7DD-E7B7435B7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1" name="Line 56">
              <a:extLst>
                <a:ext uri="{FF2B5EF4-FFF2-40B4-BE49-F238E27FC236}">
                  <a16:creationId xmlns:a16="http://schemas.microsoft.com/office/drawing/2014/main" id="{2E0B0A1E-57DD-58BE-2529-8A352B5E0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4" name="Group 57">
            <a:extLst>
              <a:ext uri="{FF2B5EF4-FFF2-40B4-BE49-F238E27FC236}">
                <a16:creationId xmlns:a16="http://schemas.microsoft.com/office/drawing/2014/main" id="{5A82BC3B-6622-D49B-44B4-30E5F9C0063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17502" name="Line 58">
              <a:extLst>
                <a:ext uri="{FF2B5EF4-FFF2-40B4-BE49-F238E27FC236}">
                  <a16:creationId xmlns:a16="http://schemas.microsoft.com/office/drawing/2014/main" id="{C3989031-8C71-EA1D-66AD-B8ABDA932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3" name="Rectangle 59">
              <a:extLst>
                <a:ext uri="{FF2B5EF4-FFF2-40B4-BE49-F238E27FC236}">
                  <a16:creationId xmlns:a16="http://schemas.microsoft.com/office/drawing/2014/main" id="{5CCFA496-E99C-5CBF-89B7-0317022D5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504" name="Line 60">
              <a:extLst>
                <a:ext uri="{FF2B5EF4-FFF2-40B4-BE49-F238E27FC236}">
                  <a16:creationId xmlns:a16="http://schemas.microsoft.com/office/drawing/2014/main" id="{0A864BAD-9BCA-E7BC-615D-14E03EFB4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5" name="Line 61">
              <a:extLst>
                <a:ext uri="{FF2B5EF4-FFF2-40B4-BE49-F238E27FC236}">
                  <a16:creationId xmlns:a16="http://schemas.microsoft.com/office/drawing/2014/main" id="{5BA7EA7A-5B85-C69B-480F-5C360A8D4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6" name="Line 62">
              <a:extLst>
                <a:ext uri="{FF2B5EF4-FFF2-40B4-BE49-F238E27FC236}">
                  <a16:creationId xmlns:a16="http://schemas.microsoft.com/office/drawing/2014/main" id="{D676672E-FE8C-0E9E-7F38-26E6DE504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7" name="Line 63">
              <a:extLst>
                <a:ext uri="{FF2B5EF4-FFF2-40B4-BE49-F238E27FC236}">
                  <a16:creationId xmlns:a16="http://schemas.microsoft.com/office/drawing/2014/main" id="{2DCC9D63-76E6-3DD4-D831-F041D2D04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8" name="Line 64">
              <a:extLst>
                <a:ext uri="{FF2B5EF4-FFF2-40B4-BE49-F238E27FC236}">
                  <a16:creationId xmlns:a16="http://schemas.microsoft.com/office/drawing/2014/main" id="{87EC5886-6C5F-0996-2C00-4E3089EC0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9" name="Line 65">
              <a:extLst>
                <a:ext uri="{FF2B5EF4-FFF2-40B4-BE49-F238E27FC236}">
                  <a16:creationId xmlns:a16="http://schemas.microsoft.com/office/drawing/2014/main" id="{D9A03D0A-BA89-D9BD-219B-064163ABC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" name="Line 66">
              <a:extLst>
                <a:ext uri="{FF2B5EF4-FFF2-40B4-BE49-F238E27FC236}">
                  <a16:creationId xmlns:a16="http://schemas.microsoft.com/office/drawing/2014/main" id="{5A3869F2-CFC8-6B25-A163-0F0F9E864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" name="Line 67">
              <a:extLst>
                <a:ext uri="{FF2B5EF4-FFF2-40B4-BE49-F238E27FC236}">
                  <a16:creationId xmlns:a16="http://schemas.microsoft.com/office/drawing/2014/main" id="{023FC349-406B-1ADC-ADFD-FB720F4CA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5" name="Group 68">
            <a:extLst>
              <a:ext uri="{FF2B5EF4-FFF2-40B4-BE49-F238E27FC236}">
                <a16:creationId xmlns:a16="http://schemas.microsoft.com/office/drawing/2014/main" id="{A530C4D3-95DC-D88C-0779-E32288B8F16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17492" name="Line 69">
              <a:extLst>
                <a:ext uri="{FF2B5EF4-FFF2-40B4-BE49-F238E27FC236}">
                  <a16:creationId xmlns:a16="http://schemas.microsoft.com/office/drawing/2014/main" id="{39CD9968-C1F5-833F-DBA0-15AE6A01F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3" name="Rectangle 70">
              <a:extLst>
                <a:ext uri="{FF2B5EF4-FFF2-40B4-BE49-F238E27FC236}">
                  <a16:creationId xmlns:a16="http://schemas.microsoft.com/office/drawing/2014/main" id="{2C66A1C0-A3A8-30A4-F234-91211916A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94" name="Line 71">
              <a:extLst>
                <a:ext uri="{FF2B5EF4-FFF2-40B4-BE49-F238E27FC236}">
                  <a16:creationId xmlns:a16="http://schemas.microsoft.com/office/drawing/2014/main" id="{A82768B2-EA0A-E549-AA67-7BE39A8F5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5" name="Line 72">
              <a:extLst>
                <a:ext uri="{FF2B5EF4-FFF2-40B4-BE49-F238E27FC236}">
                  <a16:creationId xmlns:a16="http://schemas.microsoft.com/office/drawing/2014/main" id="{FC4D710E-FC07-234A-FFDC-8074E1FA3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6" name="Line 73">
              <a:extLst>
                <a:ext uri="{FF2B5EF4-FFF2-40B4-BE49-F238E27FC236}">
                  <a16:creationId xmlns:a16="http://schemas.microsoft.com/office/drawing/2014/main" id="{B9787689-BF64-974C-4CC8-2D2FBA42B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7" name="Line 74">
              <a:extLst>
                <a:ext uri="{FF2B5EF4-FFF2-40B4-BE49-F238E27FC236}">
                  <a16:creationId xmlns:a16="http://schemas.microsoft.com/office/drawing/2014/main" id="{576622FA-F446-267C-D316-D93CAD3D5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8" name="Line 75">
              <a:extLst>
                <a:ext uri="{FF2B5EF4-FFF2-40B4-BE49-F238E27FC236}">
                  <a16:creationId xmlns:a16="http://schemas.microsoft.com/office/drawing/2014/main" id="{C9FE9D2B-6FF2-E315-4E83-E865C318D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9" name="Line 76">
              <a:extLst>
                <a:ext uri="{FF2B5EF4-FFF2-40B4-BE49-F238E27FC236}">
                  <a16:creationId xmlns:a16="http://schemas.microsoft.com/office/drawing/2014/main" id="{8DD2FA59-DF57-A26B-6244-65D80436C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" name="Line 77">
              <a:extLst>
                <a:ext uri="{FF2B5EF4-FFF2-40B4-BE49-F238E27FC236}">
                  <a16:creationId xmlns:a16="http://schemas.microsoft.com/office/drawing/2014/main" id="{24022E9C-39B0-99C7-D6F8-C1DAAFF8D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1" name="Line 78">
              <a:extLst>
                <a:ext uri="{FF2B5EF4-FFF2-40B4-BE49-F238E27FC236}">
                  <a16:creationId xmlns:a16="http://schemas.microsoft.com/office/drawing/2014/main" id="{01992D28-EFAC-14DF-4B9A-603A3B0FA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6" name="Group 79">
            <a:extLst>
              <a:ext uri="{FF2B5EF4-FFF2-40B4-BE49-F238E27FC236}">
                <a16:creationId xmlns:a16="http://schemas.microsoft.com/office/drawing/2014/main" id="{C097E63C-F73F-5488-D952-B3C6FEB962A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17482" name="Line 80">
              <a:extLst>
                <a:ext uri="{FF2B5EF4-FFF2-40B4-BE49-F238E27FC236}">
                  <a16:creationId xmlns:a16="http://schemas.microsoft.com/office/drawing/2014/main" id="{22445CD0-EC42-43DA-B7E5-4B60895FF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3" name="Rectangle 81">
              <a:extLst>
                <a:ext uri="{FF2B5EF4-FFF2-40B4-BE49-F238E27FC236}">
                  <a16:creationId xmlns:a16="http://schemas.microsoft.com/office/drawing/2014/main" id="{8C7DCD19-3450-ED97-76F9-0FF23CC19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84" name="Line 82">
              <a:extLst>
                <a:ext uri="{FF2B5EF4-FFF2-40B4-BE49-F238E27FC236}">
                  <a16:creationId xmlns:a16="http://schemas.microsoft.com/office/drawing/2014/main" id="{CA7B4F30-C5A4-52F7-8240-4E2E683F9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5" name="Line 83">
              <a:extLst>
                <a:ext uri="{FF2B5EF4-FFF2-40B4-BE49-F238E27FC236}">
                  <a16:creationId xmlns:a16="http://schemas.microsoft.com/office/drawing/2014/main" id="{5E1CF165-D18E-05CC-BD2F-72655F9B3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6" name="Line 84">
              <a:extLst>
                <a:ext uri="{FF2B5EF4-FFF2-40B4-BE49-F238E27FC236}">
                  <a16:creationId xmlns:a16="http://schemas.microsoft.com/office/drawing/2014/main" id="{EEE3500E-8726-EC5E-5C6D-20CA698C9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7" name="Line 85">
              <a:extLst>
                <a:ext uri="{FF2B5EF4-FFF2-40B4-BE49-F238E27FC236}">
                  <a16:creationId xmlns:a16="http://schemas.microsoft.com/office/drawing/2014/main" id="{09223643-BF5B-07A5-2646-B5E8AEEB5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" name="Line 86">
              <a:extLst>
                <a:ext uri="{FF2B5EF4-FFF2-40B4-BE49-F238E27FC236}">
                  <a16:creationId xmlns:a16="http://schemas.microsoft.com/office/drawing/2014/main" id="{9AB24E2D-3C2E-8D42-2612-73C7128DB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" name="Line 87">
              <a:extLst>
                <a:ext uri="{FF2B5EF4-FFF2-40B4-BE49-F238E27FC236}">
                  <a16:creationId xmlns:a16="http://schemas.microsoft.com/office/drawing/2014/main" id="{56BB9782-C870-1B3E-F798-1F906C7E2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" name="Line 88">
              <a:extLst>
                <a:ext uri="{FF2B5EF4-FFF2-40B4-BE49-F238E27FC236}">
                  <a16:creationId xmlns:a16="http://schemas.microsoft.com/office/drawing/2014/main" id="{7C2BEF8D-894A-EDAA-390C-F0B196969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1" name="Line 89">
              <a:extLst>
                <a:ext uri="{FF2B5EF4-FFF2-40B4-BE49-F238E27FC236}">
                  <a16:creationId xmlns:a16="http://schemas.microsoft.com/office/drawing/2014/main" id="{9776F33F-7F9F-205A-4AB0-EB8347786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7" name="Rectangle 115">
            <a:extLst>
              <a:ext uri="{FF2B5EF4-FFF2-40B4-BE49-F238E27FC236}">
                <a16:creationId xmlns:a16="http://schemas.microsoft.com/office/drawing/2014/main" id="{C975B0C4-74CD-BF7F-AEB5-B7B3B8C64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17418" name="Group 144">
            <a:extLst>
              <a:ext uri="{FF2B5EF4-FFF2-40B4-BE49-F238E27FC236}">
                <a16:creationId xmlns:a16="http://schemas.microsoft.com/office/drawing/2014/main" id="{6DF2BF92-9716-FF34-12BB-45D4BB1D217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17472" name="Line 145">
              <a:extLst>
                <a:ext uri="{FF2B5EF4-FFF2-40B4-BE49-F238E27FC236}">
                  <a16:creationId xmlns:a16="http://schemas.microsoft.com/office/drawing/2014/main" id="{28892426-EE18-B08C-0FED-FB486D90E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46">
              <a:extLst>
                <a:ext uri="{FF2B5EF4-FFF2-40B4-BE49-F238E27FC236}">
                  <a16:creationId xmlns:a16="http://schemas.microsoft.com/office/drawing/2014/main" id="{57BEFB3A-8FA3-ECEF-1B32-EB25ADD33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74" name="Line 147">
              <a:extLst>
                <a:ext uri="{FF2B5EF4-FFF2-40B4-BE49-F238E27FC236}">
                  <a16:creationId xmlns:a16="http://schemas.microsoft.com/office/drawing/2014/main" id="{595CE70A-C75B-DCE5-A314-F1AD2750D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5" name="Line 148">
              <a:extLst>
                <a:ext uri="{FF2B5EF4-FFF2-40B4-BE49-F238E27FC236}">
                  <a16:creationId xmlns:a16="http://schemas.microsoft.com/office/drawing/2014/main" id="{FB3BFA19-70B4-6A3B-2C75-A6E01A0B1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6" name="Line 149">
              <a:extLst>
                <a:ext uri="{FF2B5EF4-FFF2-40B4-BE49-F238E27FC236}">
                  <a16:creationId xmlns:a16="http://schemas.microsoft.com/office/drawing/2014/main" id="{69927152-F338-9978-1B36-50D7016A8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7" name="Line 150">
              <a:extLst>
                <a:ext uri="{FF2B5EF4-FFF2-40B4-BE49-F238E27FC236}">
                  <a16:creationId xmlns:a16="http://schemas.microsoft.com/office/drawing/2014/main" id="{264F435D-B4A7-3248-9E4D-4983D7CE5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8" name="Line 151">
              <a:extLst>
                <a:ext uri="{FF2B5EF4-FFF2-40B4-BE49-F238E27FC236}">
                  <a16:creationId xmlns:a16="http://schemas.microsoft.com/office/drawing/2014/main" id="{34650846-AF4B-ADA2-C6F0-3E688A98E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" name="Line 152">
              <a:extLst>
                <a:ext uri="{FF2B5EF4-FFF2-40B4-BE49-F238E27FC236}">
                  <a16:creationId xmlns:a16="http://schemas.microsoft.com/office/drawing/2014/main" id="{6F06EA9F-1F09-B2EE-B898-AE73C4B3B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0" name="Line 153">
              <a:extLst>
                <a:ext uri="{FF2B5EF4-FFF2-40B4-BE49-F238E27FC236}">
                  <a16:creationId xmlns:a16="http://schemas.microsoft.com/office/drawing/2014/main" id="{C5DB722D-AF2F-5993-2B8E-6F8E96808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1" name="Line 154">
              <a:extLst>
                <a:ext uri="{FF2B5EF4-FFF2-40B4-BE49-F238E27FC236}">
                  <a16:creationId xmlns:a16="http://schemas.microsoft.com/office/drawing/2014/main" id="{72A7E53E-303A-0664-07F9-8F2826697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9" name="Group 156">
            <a:extLst>
              <a:ext uri="{FF2B5EF4-FFF2-40B4-BE49-F238E27FC236}">
                <a16:creationId xmlns:a16="http://schemas.microsoft.com/office/drawing/2014/main" id="{38A79D36-0A9F-DE3D-613F-6B00D85AA55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17462" name="Line 157">
              <a:extLst>
                <a:ext uri="{FF2B5EF4-FFF2-40B4-BE49-F238E27FC236}">
                  <a16:creationId xmlns:a16="http://schemas.microsoft.com/office/drawing/2014/main" id="{D0BA54AA-781C-E13F-8907-E2E4A7C5A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158">
              <a:extLst>
                <a:ext uri="{FF2B5EF4-FFF2-40B4-BE49-F238E27FC236}">
                  <a16:creationId xmlns:a16="http://schemas.microsoft.com/office/drawing/2014/main" id="{0328991B-159C-5A90-419D-BAF0C28EE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64" name="Line 159">
              <a:extLst>
                <a:ext uri="{FF2B5EF4-FFF2-40B4-BE49-F238E27FC236}">
                  <a16:creationId xmlns:a16="http://schemas.microsoft.com/office/drawing/2014/main" id="{556E5B1D-D731-F90C-518D-1C4CDC116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5" name="Line 160">
              <a:extLst>
                <a:ext uri="{FF2B5EF4-FFF2-40B4-BE49-F238E27FC236}">
                  <a16:creationId xmlns:a16="http://schemas.microsoft.com/office/drawing/2014/main" id="{EAC8960F-AC8F-B207-C7AD-6308D3773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6" name="Line 161">
              <a:extLst>
                <a:ext uri="{FF2B5EF4-FFF2-40B4-BE49-F238E27FC236}">
                  <a16:creationId xmlns:a16="http://schemas.microsoft.com/office/drawing/2014/main" id="{8281CB65-B6FA-F4D7-F6AC-8F855209B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7" name="Line 162">
              <a:extLst>
                <a:ext uri="{FF2B5EF4-FFF2-40B4-BE49-F238E27FC236}">
                  <a16:creationId xmlns:a16="http://schemas.microsoft.com/office/drawing/2014/main" id="{740C37F9-F585-B8E3-6B36-28E0F256C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Line 163">
              <a:extLst>
                <a:ext uri="{FF2B5EF4-FFF2-40B4-BE49-F238E27FC236}">
                  <a16:creationId xmlns:a16="http://schemas.microsoft.com/office/drawing/2014/main" id="{676FDEE6-D2FA-883B-0689-4ECC512E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Line 164">
              <a:extLst>
                <a:ext uri="{FF2B5EF4-FFF2-40B4-BE49-F238E27FC236}">
                  <a16:creationId xmlns:a16="http://schemas.microsoft.com/office/drawing/2014/main" id="{47B435A1-1541-694C-D9F4-C6F8A4B61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0" name="Line 165">
              <a:extLst>
                <a:ext uri="{FF2B5EF4-FFF2-40B4-BE49-F238E27FC236}">
                  <a16:creationId xmlns:a16="http://schemas.microsoft.com/office/drawing/2014/main" id="{5E3FD341-A831-F9B3-1C02-5F408FA0C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1" name="Line 166">
              <a:extLst>
                <a:ext uri="{FF2B5EF4-FFF2-40B4-BE49-F238E27FC236}">
                  <a16:creationId xmlns:a16="http://schemas.microsoft.com/office/drawing/2014/main" id="{B54D4C75-BAFE-F388-36D5-93979EC64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20" name="Group 168">
            <a:extLst>
              <a:ext uri="{FF2B5EF4-FFF2-40B4-BE49-F238E27FC236}">
                <a16:creationId xmlns:a16="http://schemas.microsoft.com/office/drawing/2014/main" id="{AD325D4B-9820-9A49-8C16-6D74B795B47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17452" name="Line 169">
              <a:extLst>
                <a:ext uri="{FF2B5EF4-FFF2-40B4-BE49-F238E27FC236}">
                  <a16:creationId xmlns:a16="http://schemas.microsoft.com/office/drawing/2014/main" id="{67A4375F-BA39-7A95-9C28-B4EC064A7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Rectangle 170">
              <a:extLst>
                <a:ext uri="{FF2B5EF4-FFF2-40B4-BE49-F238E27FC236}">
                  <a16:creationId xmlns:a16="http://schemas.microsoft.com/office/drawing/2014/main" id="{D61EE1EB-69B4-C0B0-9412-EE0D88B8D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54" name="Line 171">
              <a:extLst>
                <a:ext uri="{FF2B5EF4-FFF2-40B4-BE49-F238E27FC236}">
                  <a16:creationId xmlns:a16="http://schemas.microsoft.com/office/drawing/2014/main" id="{69606DB1-47F4-3179-911D-D5CA89A3B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Line 172">
              <a:extLst>
                <a:ext uri="{FF2B5EF4-FFF2-40B4-BE49-F238E27FC236}">
                  <a16:creationId xmlns:a16="http://schemas.microsoft.com/office/drawing/2014/main" id="{BD5465C8-BDEE-AC83-63EC-BF6FC211C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Line 173">
              <a:extLst>
                <a:ext uri="{FF2B5EF4-FFF2-40B4-BE49-F238E27FC236}">
                  <a16:creationId xmlns:a16="http://schemas.microsoft.com/office/drawing/2014/main" id="{216C6411-596B-E2D0-D756-55E978BB0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Line 174">
              <a:extLst>
                <a:ext uri="{FF2B5EF4-FFF2-40B4-BE49-F238E27FC236}">
                  <a16:creationId xmlns:a16="http://schemas.microsoft.com/office/drawing/2014/main" id="{6E70F670-2AC4-5B33-7B98-581CD252E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8" name="Line 175">
              <a:extLst>
                <a:ext uri="{FF2B5EF4-FFF2-40B4-BE49-F238E27FC236}">
                  <a16:creationId xmlns:a16="http://schemas.microsoft.com/office/drawing/2014/main" id="{51076243-F258-3468-D896-C91D5AEEF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9" name="Line 176">
              <a:extLst>
                <a:ext uri="{FF2B5EF4-FFF2-40B4-BE49-F238E27FC236}">
                  <a16:creationId xmlns:a16="http://schemas.microsoft.com/office/drawing/2014/main" id="{0A01BF40-D66A-299F-C790-FF562DF87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Line 177">
              <a:extLst>
                <a:ext uri="{FF2B5EF4-FFF2-40B4-BE49-F238E27FC236}">
                  <a16:creationId xmlns:a16="http://schemas.microsoft.com/office/drawing/2014/main" id="{E2D01BAF-5F2B-1C66-D22E-38BDB32B4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1" name="Line 178">
              <a:extLst>
                <a:ext uri="{FF2B5EF4-FFF2-40B4-BE49-F238E27FC236}">
                  <a16:creationId xmlns:a16="http://schemas.microsoft.com/office/drawing/2014/main" id="{9FC1FA6C-18C0-3058-D7DF-2DFF62796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21" name="Group 65">
            <a:extLst>
              <a:ext uri="{FF2B5EF4-FFF2-40B4-BE49-F238E27FC236}">
                <a16:creationId xmlns:a16="http://schemas.microsoft.com/office/drawing/2014/main" id="{BD4C608B-C9C8-EA57-E8E1-C221F70C146B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17442" name="Line 66">
              <a:extLst>
                <a:ext uri="{FF2B5EF4-FFF2-40B4-BE49-F238E27FC236}">
                  <a16:creationId xmlns:a16="http://schemas.microsoft.com/office/drawing/2014/main" id="{9CB65905-5846-7BC7-1252-86977E969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Rectangle 67">
              <a:extLst>
                <a:ext uri="{FF2B5EF4-FFF2-40B4-BE49-F238E27FC236}">
                  <a16:creationId xmlns:a16="http://schemas.microsoft.com/office/drawing/2014/main" id="{433B2385-9B41-196E-767C-A45ED39BC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44" name="Line 68">
              <a:extLst>
                <a:ext uri="{FF2B5EF4-FFF2-40B4-BE49-F238E27FC236}">
                  <a16:creationId xmlns:a16="http://schemas.microsoft.com/office/drawing/2014/main" id="{ECA34F81-5468-DDD4-8743-04BF5FFA4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Line 69">
              <a:extLst>
                <a:ext uri="{FF2B5EF4-FFF2-40B4-BE49-F238E27FC236}">
                  <a16:creationId xmlns:a16="http://schemas.microsoft.com/office/drawing/2014/main" id="{52A2CF86-F10A-CCC9-260E-E099AA16C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70">
              <a:extLst>
                <a:ext uri="{FF2B5EF4-FFF2-40B4-BE49-F238E27FC236}">
                  <a16:creationId xmlns:a16="http://schemas.microsoft.com/office/drawing/2014/main" id="{73FD6840-4046-1248-A9DF-6C4F58579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Line 71">
              <a:extLst>
                <a:ext uri="{FF2B5EF4-FFF2-40B4-BE49-F238E27FC236}">
                  <a16:creationId xmlns:a16="http://schemas.microsoft.com/office/drawing/2014/main" id="{7BCE2AAD-8804-4317-1F8B-377FE983F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Line 72">
              <a:extLst>
                <a:ext uri="{FF2B5EF4-FFF2-40B4-BE49-F238E27FC236}">
                  <a16:creationId xmlns:a16="http://schemas.microsoft.com/office/drawing/2014/main" id="{0FC2B4CA-232E-ABFE-0FDE-38CF75147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Line 73">
              <a:extLst>
                <a:ext uri="{FF2B5EF4-FFF2-40B4-BE49-F238E27FC236}">
                  <a16:creationId xmlns:a16="http://schemas.microsoft.com/office/drawing/2014/main" id="{1CDE305E-F1A3-81E8-5058-4BA883E86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Line 74">
              <a:extLst>
                <a:ext uri="{FF2B5EF4-FFF2-40B4-BE49-F238E27FC236}">
                  <a16:creationId xmlns:a16="http://schemas.microsoft.com/office/drawing/2014/main" id="{16D1333C-D3BE-00F0-45AB-E5BD514C0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Line 75">
              <a:extLst>
                <a:ext uri="{FF2B5EF4-FFF2-40B4-BE49-F238E27FC236}">
                  <a16:creationId xmlns:a16="http://schemas.microsoft.com/office/drawing/2014/main" id="{4FCE192F-9DF8-8972-09BD-A6EBD21FF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2" name="TextBox 244">
            <a:extLst>
              <a:ext uri="{FF2B5EF4-FFF2-40B4-BE49-F238E27FC236}">
                <a16:creationId xmlns:a16="http://schemas.microsoft.com/office/drawing/2014/main" id="{415BD3C0-E486-FB5B-7B70-0BD27D20F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23606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7423" name="TextBox 245">
            <a:extLst>
              <a:ext uri="{FF2B5EF4-FFF2-40B4-BE49-F238E27FC236}">
                <a16:creationId xmlns:a16="http://schemas.microsoft.com/office/drawing/2014/main" id="{4FB3CDDF-5E75-BA5E-61CA-32274AC2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28416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7424" name="TextBox 246">
            <a:extLst>
              <a:ext uri="{FF2B5EF4-FFF2-40B4-BE49-F238E27FC236}">
                <a16:creationId xmlns:a16="http://schemas.microsoft.com/office/drawing/2014/main" id="{59755EC8-B4C5-974F-0E01-B58089FD2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33178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7425" name="TextBox 247">
            <a:extLst>
              <a:ext uri="{FF2B5EF4-FFF2-40B4-BE49-F238E27FC236}">
                <a16:creationId xmlns:a16="http://schemas.microsoft.com/office/drawing/2014/main" id="{FCFA88B5-5119-4F48-3308-D31AEA9EF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3852863"/>
            <a:ext cx="439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7426" name="TextBox 248">
            <a:extLst>
              <a:ext uri="{FF2B5EF4-FFF2-40B4-BE49-F238E27FC236}">
                <a16:creationId xmlns:a16="http://schemas.microsoft.com/office/drawing/2014/main" id="{4A7C023F-18F2-6088-D6C7-D3B3B8B8A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4303713"/>
            <a:ext cx="439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7427" name="TextBox 249">
            <a:extLst>
              <a:ext uri="{FF2B5EF4-FFF2-40B4-BE49-F238E27FC236}">
                <a16:creationId xmlns:a16="http://schemas.microsoft.com/office/drawing/2014/main" id="{A7CDB055-AF29-5BF9-51B5-4BDD44C7A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48339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7428" name="TextBox 250">
            <a:extLst>
              <a:ext uri="{FF2B5EF4-FFF2-40B4-BE49-F238E27FC236}">
                <a16:creationId xmlns:a16="http://schemas.microsoft.com/office/drawing/2014/main" id="{EB0A61A5-611B-548B-9C44-B3237ECE1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3228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7429" name="TextBox 251">
            <a:extLst>
              <a:ext uri="{FF2B5EF4-FFF2-40B4-BE49-F238E27FC236}">
                <a16:creationId xmlns:a16="http://schemas.microsoft.com/office/drawing/2014/main" id="{5964FE1F-ADFC-EFD3-876A-FB6E8B65B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7800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7430" name="TextBox 252">
            <a:extLst>
              <a:ext uri="{FF2B5EF4-FFF2-40B4-BE49-F238E27FC236}">
                <a16:creationId xmlns:a16="http://schemas.microsoft.com/office/drawing/2014/main" id="{05F01613-F0F3-07C3-914F-904375775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63023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7431" name="TextBox 253">
            <a:extLst>
              <a:ext uri="{FF2B5EF4-FFF2-40B4-BE49-F238E27FC236}">
                <a16:creationId xmlns:a16="http://schemas.microsoft.com/office/drawing/2014/main" id="{061E1892-3E6F-3BEA-F5E4-3462229CC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18716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7432" name="TextBox 254">
            <a:extLst>
              <a:ext uri="{FF2B5EF4-FFF2-40B4-BE49-F238E27FC236}">
                <a16:creationId xmlns:a16="http://schemas.microsoft.com/office/drawing/2014/main" id="{1EA5FDC1-63E9-2D8B-7F36-F5CA3A24B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23272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7433" name="TextBox 255">
            <a:extLst>
              <a:ext uri="{FF2B5EF4-FFF2-40B4-BE49-F238E27FC236}">
                <a16:creationId xmlns:a16="http://schemas.microsoft.com/office/drawing/2014/main" id="{ADD3D1A4-3255-7790-CC5D-9A70FA97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8082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22</a:t>
            </a:r>
          </a:p>
        </p:txBody>
      </p:sp>
      <p:sp>
        <p:nvSpPr>
          <p:cNvPr id="17434" name="TextBox 256">
            <a:extLst>
              <a:ext uri="{FF2B5EF4-FFF2-40B4-BE49-F238E27FC236}">
                <a16:creationId xmlns:a16="http://schemas.microsoft.com/office/drawing/2014/main" id="{61CDE9D3-F634-73AA-0972-740EAFB41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32845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28</a:t>
            </a:r>
          </a:p>
        </p:txBody>
      </p:sp>
      <p:sp>
        <p:nvSpPr>
          <p:cNvPr id="17435" name="TextBox 257">
            <a:extLst>
              <a:ext uri="{FF2B5EF4-FFF2-40B4-BE49-F238E27FC236}">
                <a16:creationId xmlns:a16="http://schemas.microsoft.com/office/drawing/2014/main" id="{34601464-1648-BF5F-9C22-ECD45942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38195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</a:p>
        </p:txBody>
      </p:sp>
      <p:sp>
        <p:nvSpPr>
          <p:cNvPr id="17436" name="TextBox 258">
            <a:extLst>
              <a:ext uri="{FF2B5EF4-FFF2-40B4-BE49-F238E27FC236}">
                <a16:creationId xmlns:a16="http://schemas.microsoft.com/office/drawing/2014/main" id="{6F769140-9439-BD95-F836-AEBD1961F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427196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54</a:t>
            </a:r>
          </a:p>
        </p:txBody>
      </p:sp>
      <p:sp>
        <p:nvSpPr>
          <p:cNvPr id="17437" name="TextBox 259">
            <a:extLst>
              <a:ext uri="{FF2B5EF4-FFF2-40B4-BE49-F238E27FC236}">
                <a16:creationId xmlns:a16="http://schemas.microsoft.com/office/drawing/2014/main" id="{356B3FE6-273D-E421-EB9B-392697D7E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4800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63</a:t>
            </a:r>
          </a:p>
        </p:txBody>
      </p:sp>
      <p:sp>
        <p:nvSpPr>
          <p:cNvPr id="17438" name="TextBox 260">
            <a:extLst>
              <a:ext uri="{FF2B5EF4-FFF2-40B4-BE49-F238E27FC236}">
                <a16:creationId xmlns:a16="http://schemas.microsoft.com/office/drawing/2014/main" id="{8B56DCC7-8BB3-0598-8F96-ABC46EF91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52895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76</a:t>
            </a:r>
          </a:p>
        </p:txBody>
      </p:sp>
      <p:sp>
        <p:nvSpPr>
          <p:cNvPr id="17439" name="TextBox 261">
            <a:extLst>
              <a:ext uri="{FF2B5EF4-FFF2-40B4-BE49-F238E27FC236}">
                <a16:creationId xmlns:a16="http://schemas.microsoft.com/office/drawing/2014/main" id="{B18A5284-E260-C8B3-16FD-CCD5C205B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57467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81</a:t>
            </a:r>
          </a:p>
        </p:txBody>
      </p:sp>
      <p:sp>
        <p:nvSpPr>
          <p:cNvPr id="17440" name="TextBox 262">
            <a:extLst>
              <a:ext uri="{FF2B5EF4-FFF2-40B4-BE49-F238E27FC236}">
                <a16:creationId xmlns:a16="http://schemas.microsoft.com/office/drawing/2014/main" id="{EC7DAD94-0697-5D93-8208-AA814ECE5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62690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92</a:t>
            </a:r>
          </a:p>
        </p:txBody>
      </p:sp>
      <p:sp>
        <p:nvSpPr>
          <p:cNvPr id="17441" name="TextBox 263">
            <a:extLst>
              <a:ext uri="{FF2B5EF4-FFF2-40B4-BE49-F238E27FC236}">
                <a16:creationId xmlns:a16="http://schemas.microsoft.com/office/drawing/2014/main" id="{F496B125-F135-28DC-8FB2-24CD07B24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83991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714</Words>
  <Application>Microsoft Office PowerPoint</Application>
  <PresentationFormat>On-screen Show (4:3)</PresentationFormat>
  <Paragraphs>472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Default Design</vt:lpstr>
      <vt:lpstr>Build Heap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Touch Nitan</cp:lastModifiedBy>
  <cp:revision>42</cp:revision>
  <dcterms:created xsi:type="dcterms:W3CDTF">2006-03-17T02:26:05Z</dcterms:created>
  <dcterms:modified xsi:type="dcterms:W3CDTF">2024-11-10T21:53:56Z</dcterms:modified>
</cp:coreProperties>
</file>